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2400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71" d="100"/>
          <a:sy n="171" d="100"/>
        </p:scale>
        <p:origin x="354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589241"/>
            <a:ext cx="2754075" cy="1253490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891070"/>
            <a:ext cx="2430066" cy="869275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4772-1B71-1040-BC3C-227A0E2F251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2106-88B7-0549-AB08-9E78E846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9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4772-1B71-1040-BC3C-227A0E2F251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2106-88B7-0549-AB08-9E78E846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91691"/>
            <a:ext cx="698644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91691"/>
            <a:ext cx="2055431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4772-1B71-1040-BC3C-227A0E2F251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2106-88B7-0549-AB08-9E78E846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1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4772-1B71-1040-BC3C-227A0E2F251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2106-88B7-0549-AB08-9E78E846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897613"/>
            <a:ext cx="2794576" cy="1497687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2409469"/>
            <a:ext cx="2794576" cy="787598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82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4772-1B71-1040-BC3C-227A0E2F251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2106-88B7-0549-AB08-9E78E846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7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958453"/>
            <a:ext cx="1377037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958453"/>
            <a:ext cx="1377037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4772-1B71-1040-BC3C-227A0E2F251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2106-88B7-0549-AB08-9E78E846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8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91691"/>
            <a:ext cx="2794576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882610"/>
            <a:ext cx="1370709" cy="432554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1315164"/>
            <a:ext cx="137070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882610"/>
            <a:ext cx="1377459" cy="432554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1315164"/>
            <a:ext cx="137745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4772-1B71-1040-BC3C-227A0E2F251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2106-88B7-0549-AB08-9E78E846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8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4772-1B71-1040-BC3C-227A0E2F251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2106-88B7-0549-AB08-9E78E846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4772-1B71-1040-BC3C-227A0E2F251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2106-88B7-0549-AB08-9E78E846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0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40030"/>
            <a:ext cx="1045013" cy="840105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518399"/>
            <a:ext cx="1640295" cy="2558653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080135"/>
            <a:ext cx="1045013" cy="2001084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4772-1B71-1040-BC3C-227A0E2F251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2106-88B7-0549-AB08-9E78E846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0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40030"/>
            <a:ext cx="1045013" cy="840105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518399"/>
            <a:ext cx="1640295" cy="2558653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080135"/>
            <a:ext cx="1045013" cy="2001084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4772-1B71-1040-BC3C-227A0E2F251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42106-88B7-0549-AB08-9E78E846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1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91691"/>
            <a:ext cx="279457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958453"/>
            <a:ext cx="279457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3337084"/>
            <a:ext cx="72902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8E4772-1B71-1040-BC3C-227A0E2F251E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3337084"/>
            <a:ext cx="109353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3337084"/>
            <a:ext cx="72902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142106-88B7-0549-AB08-9E78E8463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9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sizes and lines&#10;&#10;AI-generated content may be incorrect.">
            <a:extLst>
              <a:ext uri="{FF2B5EF4-FFF2-40B4-BE49-F238E27FC236}">
                <a16:creationId xmlns:a16="http://schemas.microsoft.com/office/drawing/2014/main" id="{2341FC16-CF3A-D590-5616-E8A40F98850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6350"/>
            <a:ext cx="3238500" cy="35941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AC12990-0BB1-7CF2-4595-533D0DD7D728}"/>
              </a:ext>
            </a:extLst>
          </p:cNvPr>
          <p:cNvGrpSpPr/>
          <p:nvPr/>
        </p:nvGrpSpPr>
        <p:grpSpPr>
          <a:xfrm>
            <a:off x="2616308" y="142383"/>
            <a:ext cx="589966" cy="307777"/>
            <a:chOff x="2861554" y="3529152"/>
            <a:chExt cx="589966" cy="30777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67B87CC-8757-C3A8-7A05-6F46BB274B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91176" y="3575695"/>
              <a:ext cx="306658" cy="141815"/>
            </a:xfrm>
            <a:prstGeom prst="rect">
              <a:avLst/>
            </a:prstGeom>
            <a:solidFill>
              <a:schemeClr val="bg2"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5BB1CB-43DE-A9F1-3A35-854780373CD5}"/>
                </a:ext>
              </a:extLst>
            </p:cNvPr>
            <p:cNvSpPr txBox="1"/>
            <p:nvPr/>
          </p:nvSpPr>
          <p:spPr>
            <a:xfrm>
              <a:off x="2861554" y="3529152"/>
              <a:ext cx="589966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**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439477-E8A4-CC9C-8477-C22A9F638529}"/>
              </a:ext>
            </a:extLst>
          </p:cNvPr>
          <p:cNvGrpSpPr/>
          <p:nvPr/>
        </p:nvGrpSpPr>
        <p:grpSpPr>
          <a:xfrm>
            <a:off x="2683198" y="1438211"/>
            <a:ext cx="589966" cy="630942"/>
            <a:chOff x="2940476" y="3167138"/>
            <a:chExt cx="589966" cy="63094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7F4279-0300-2891-236F-FA69E451BF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0966" y="3556958"/>
              <a:ext cx="140400" cy="131516"/>
            </a:xfrm>
            <a:prstGeom prst="rect">
              <a:avLst/>
            </a:prstGeom>
            <a:solidFill>
              <a:schemeClr val="bg2">
                <a:alpha val="4902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8BC8CA-7141-094F-32B2-A00A738ED051}"/>
                </a:ext>
              </a:extLst>
            </p:cNvPr>
            <p:cNvSpPr txBox="1"/>
            <p:nvPr/>
          </p:nvSpPr>
          <p:spPr>
            <a:xfrm>
              <a:off x="2940476" y="3167138"/>
              <a:ext cx="589966" cy="63094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pPr algn="ctr"/>
              <a:r>
                <a:rPr lang="en-US" sz="4100" dirty="0">
                  <a:solidFill>
                    <a:srgbClr val="FF000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4914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Zoe Starkey</dc:creator>
  <cp:lastModifiedBy>Zoe Starkey</cp:lastModifiedBy>
  <cp:revision>1</cp:revision>
  <dcterms:created xsi:type="dcterms:W3CDTF">2025-08-28T02:38:03Z</dcterms:created>
  <dcterms:modified xsi:type="dcterms:W3CDTF">2025-08-28T02:43:29Z</dcterms:modified>
</cp:coreProperties>
</file>