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405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5" d="100"/>
          <a:sy n="95" d="100"/>
        </p:scale>
        <p:origin x="3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414125"/>
            <a:ext cx="5814457" cy="3008266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538401"/>
            <a:ext cx="5130404" cy="2086184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60041"/>
            <a:ext cx="1474991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60041"/>
            <a:ext cx="4339466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154193"/>
            <a:ext cx="5899964" cy="359431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5782513"/>
            <a:ext cx="5899964" cy="189016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300203"/>
            <a:ext cx="2907229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300203"/>
            <a:ext cx="2907229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5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60043"/>
            <a:ext cx="5899964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118188"/>
            <a:ext cx="2893868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156278"/>
            <a:ext cx="2893868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118188"/>
            <a:ext cx="2908120" cy="103809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156278"/>
            <a:ext cx="290812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244112"/>
            <a:ext cx="3463022" cy="61405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6051"/>
            <a:ext cx="2206252" cy="201617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244112"/>
            <a:ext cx="3463022" cy="61405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592229"/>
            <a:ext cx="2206252" cy="4802425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60043"/>
            <a:ext cx="589996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300203"/>
            <a:ext cx="589996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810C7-B43A-A442-8C14-2B9FD443FF7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008709"/>
            <a:ext cx="230868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008709"/>
            <a:ext cx="153912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C5EEA-4126-C949-9765-02FDC3D6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temperature&#10;&#10;AI-generated content may be incorrect.">
            <a:extLst>
              <a:ext uri="{FF2B5EF4-FFF2-40B4-BE49-F238E27FC236}">
                <a16:creationId xmlns:a16="http://schemas.microsoft.com/office/drawing/2014/main" id="{E6063F29-0821-B1A4-2437-E3997718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2381"/>
            <a:ext cx="6832600" cy="8636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A356F9F-1B89-BB5B-6D09-9DC177797E16}"/>
              </a:ext>
            </a:extLst>
          </p:cNvPr>
          <p:cNvGrpSpPr/>
          <p:nvPr/>
        </p:nvGrpSpPr>
        <p:grpSpPr>
          <a:xfrm>
            <a:off x="2042109" y="403371"/>
            <a:ext cx="360000" cy="360000"/>
            <a:chOff x="3087889" y="3523987"/>
            <a:chExt cx="360000" cy="36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D5B35C-2B8B-B058-1DDB-1DC13B48F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D7A050-BFCC-37D8-E231-9BD27EB4F69E}"/>
                </a:ext>
              </a:extLst>
            </p:cNvPr>
            <p:cNvSpPr txBox="1"/>
            <p:nvPr/>
          </p:nvSpPr>
          <p:spPr>
            <a:xfrm>
              <a:off x="3087889" y="3523987"/>
              <a:ext cx="360000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23BB2A-5C8B-DF45-7B81-33A1E3179806}"/>
              </a:ext>
            </a:extLst>
          </p:cNvPr>
          <p:cNvGrpSpPr/>
          <p:nvPr/>
        </p:nvGrpSpPr>
        <p:grpSpPr>
          <a:xfrm>
            <a:off x="6337303" y="1835768"/>
            <a:ext cx="360000" cy="1015663"/>
            <a:chOff x="3087889" y="2920755"/>
            <a:chExt cx="360000" cy="1015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DE8092-DEB5-3FF6-AA59-7E29B9742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CAC61-CFDB-1CB2-32BB-54D66A859D6C}"/>
                </a:ext>
              </a:extLst>
            </p:cNvPr>
            <p:cNvSpPr txBox="1"/>
            <p:nvPr/>
          </p:nvSpPr>
          <p:spPr>
            <a:xfrm>
              <a:off x="3087889" y="2920755"/>
              <a:ext cx="360000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</a:rPr>
                <a:t>.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E15D23-F030-1867-6CD8-2D91772B5707}"/>
              </a:ext>
            </a:extLst>
          </p:cNvPr>
          <p:cNvGrpSpPr/>
          <p:nvPr/>
        </p:nvGrpSpPr>
        <p:grpSpPr>
          <a:xfrm>
            <a:off x="6337303" y="3943092"/>
            <a:ext cx="360000" cy="1015663"/>
            <a:chOff x="3087889" y="2920755"/>
            <a:chExt cx="360000" cy="10156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FC600-7433-A798-6671-411E1A597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158" y="3540825"/>
              <a:ext cx="234000" cy="234000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E69FA7-95A1-BF44-7458-5B5234F13F8B}"/>
                </a:ext>
              </a:extLst>
            </p:cNvPr>
            <p:cNvSpPr txBox="1"/>
            <p:nvPr/>
          </p:nvSpPr>
          <p:spPr>
            <a:xfrm>
              <a:off x="3087889" y="2920755"/>
              <a:ext cx="360000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</a:rPr>
                <a:t>.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20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2</cp:revision>
  <dcterms:created xsi:type="dcterms:W3CDTF">2025-08-28T02:55:40Z</dcterms:created>
  <dcterms:modified xsi:type="dcterms:W3CDTF">2025-08-28T02:58:52Z</dcterms:modified>
</cp:coreProperties>
</file>