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5" r:id="rId4"/>
    <p:sldId id="258" r:id="rId5"/>
    <p:sldId id="256" r:id="rId6"/>
    <p:sldId id="259" r:id="rId7"/>
    <p:sldId id="260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FBC"/>
    <a:srgbClr val="FFEBC9"/>
    <a:srgbClr val="FBE8D9"/>
    <a:srgbClr val="150E22"/>
    <a:srgbClr val="FF3A74"/>
    <a:srgbClr val="FFEAB5"/>
    <a:srgbClr val="C12950"/>
    <a:srgbClr val="EFEF8F"/>
    <a:srgbClr val="E5D38F"/>
    <a:srgbClr val="F5F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432"/>
  </p:normalViewPr>
  <p:slideViewPr>
    <p:cSldViewPr snapToGrid="0">
      <p:cViewPr varScale="1">
        <p:scale>
          <a:sx n="130" d="100"/>
          <a:sy n="130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6599-B3B8-8842-AE19-99341E40C7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4E0E-7B1D-6242-9B71-6C021838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587-55F7-640F-415C-2821FDA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4837-8C45-7112-0184-EFB7C054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8D35-DB87-D8CB-AE7F-854E495B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A8C5-5795-AE32-DC88-971CDAD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97D1-571E-5D6C-BDE2-722917E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CE77-2A13-462A-E28C-F296CDD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766A-8278-AAA8-2564-0AF92FDD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AEAB-6926-E57A-8876-1203BA47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0F3-9E98-EBDD-0B30-8CA2D654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5E76-DF91-43EA-896E-20C3175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EF32A-00F4-FC83-F5C3-5865BEA9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4280-7CF8-E945-6FA8-E5AC591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E81A-8758-2928-FEDC-A6CBD2C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F0EE-B48F-A324-104E-A83CD39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AE0A-2F38-7B0D-A223-82D2757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9C0-6040-8D04-2743-4ABC984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1A9F-ABB5-8BD3-6F71-B1E06F6E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DBA7-7542-8A65-65CB-2BC964F0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BF0-7E41-2D33-E5EC-2EEC84DD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6405-F15F-974C-9796-9E93AE4C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6694-2192-4E91-A65A-F95CE55C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2C58-3C21-C08E-7D21-B6724EC9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459C-CE27-754F-4ACC-5A5C9DF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5CBA-D4EC-84AA-4EDA-582BE72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8177-66B3-1ECD-02F1-2D3387A1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045-C2C5-EF9D-2F1B-2FB20F3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5E6-2409-E4A9-3978-D286853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8CF6-6C85-5DE6-6503-A5F2779D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D99D-066D-16CC-2284-C7AEA0AD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EB1E-21BB-80F8-3CF5-730C11A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1FFB-B816-9339-1856-438E74F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9A7-880C-A4CC-48A5-05C30FA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1627-9DCD-5A46-5430-706EEABA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A2EC-DB41-F600-ED29-BEBD3A15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3F5C-BC78-D714-AB06-689F2F61D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841E-FEB2-D476-8836-C923716C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5FA3-9CAC-075C-B783-CB69FA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C607-BB84-DC13-E1E1-4E24042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E1659-3823-7C2D-17C8-68B9D8A7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347-947C-A3AE-6D84-76031145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F9A9-A351-1127-9E73-E1869AE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55CF-AF4D-CADD-26B0-4D8A8317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AA72-8918-D832-F129-B1AE3E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FA59-217E-A5F9-B003-ED6EE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9673-B86E-E81B-5528-F1A4C8A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56FE-2359-7B0E-BA93-3FFE559A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63D-563A-E84B-297D-244A623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DF8-4369-BD5C-DADA-7C53AAA7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C523-CF5E-FF0A-5929-15EC2911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4ADB-2E06-F6F5-98BF-58170E0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280-2DF6-10AD-AFC4-A48558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2C6-1D50-1EBC-D402-ABA6A2D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FEC-63C7-C72E-4A60-114017C0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5D181-37D8-36DD-9B9B-4313944B7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9A09-7508-1080-256D-E578462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C5BC-BEA2-3B77-D903-A849857F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D465C-6059-10BB-6F0B-B64A521F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4538-5FF9-4C58-7540-D18755B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22E85-EC5A-BA81-9C85-267B7DE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E28-9837-48E5-172A-8C5615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1B5B-14DD-94F3-503F-16BD059E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8E377-B974-3D4F-A478-7E3B21C33EA7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7ED-7D2D-D486-C6BD-8D80F32D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B1EB-EED1-FA42-6486-7D872A62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80745" y="4446812"/>
            <a:ext cx="140024" cy="21873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607829" y="3646387"/>
            <a:ext cx="106233" cy="38220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A787FC7-0A08-E703-0C46-2087A7F7CFD1}"/>
              </a:ext>
            </a:extLst>
          </p:cNvPr>
          <p:cNvSpPr/>
          <p:nvPr/>
        </p:nvSpPr>
        <p:spPr>
          <a:xfrm rot="16200000">
            <a:off x="7915971" y="5176942"/>
            <a:ext cx="131896" cy="7609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65" y="5623349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6478" y="5563870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5507" y="5659658"/>
            <a:ext cx="296536" cy="2965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D6BD9-E74F-E6D3-9865-D3EAFA2983B4}"/>
              </a:ext>
            </a:extLst>
          </p:cNvPr>
          <p:cNvSpPr/>
          <p:nvPr/>
        </p:nvSpPr>
        <p:spPr>
          <a:xfrm>
            <a:off x="1557055" y="5292874"/>
            <a:ext cx="2163376" cy="224636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E7294-54F4-170F-6196-A6D082ACD94E}"/>
              </a:ext>
            </a:extLst>
          </p:cNvPr>
          <p:cNvSpPr/>
          <p:nvPr/>
        </p:nvSpPr>
        <p:spPr>
          <a:xfrm>
            <a:off x="3779431" y="5292873"/>
            <a:ext cx="3792529" cy="211413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8538D-ACE5-4E2A-F4AE-B716957D3955}"/>
              </a:ext>
            </a:extLst>
          </p:cNvPr>
          <p:cNvSpPr/>
          <p:nvPr/>
        </p:nvSpPr>
        <p:spPr>
          <a:xfrm>
            <a:off x="7625599" y="5306095"/>
            <a:ext cx="712639" cy="211413"/>
          </a:xfrm>
          <a:prstGeom prst="rect">
            <a:avLst/>
          </a:prstGeom>
          <a:solidFill>
            <a:srgbClr val="00287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852" y="1225723"/>
            <a:ext cx="576000" cy="576000"/>
          </a:xfrm>
          <a:prstGeom prst="rect">
            <a:avLst/>
          </a:prstGeom>
        </p:spPr>
      </p:pic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9654" y="1239667"/>
            <a:ext cx="684000" cy="548111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347" y="1294393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30475" y="852690"/>
            <a:ext cx="6741409" cy="422323"/>
          </a:xfrm>
          <a:prstGeom prst="rect">
            <a:avLst/>
          </a:prstGeom>
          <a:gradFill flip="none" rotWithShape="1">
            <a:gsLst>
              <a:gs pos="2000">
                <a:srgbClr val="978874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5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04250" y="852690"/>
            <a:ext cx="6767635" cy="422323"/>
          </a:xfrm>
          <a:prstGeom prst="rect">
            <a:avLst/>
          </a:prstGeom>
          <a:gradFill flip="none" rotWithShape="1">
            <a:gsLst>
              <a:gs pos="1000">
                <a:srgbClr val="606172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5000">
                <a:schemeClr val="tx2">
                  <a:lumMod val="10000"/>
                  <a:lumOff val="90000"/>
                </a:schemeClr>
              </a:gs>
              <a:gs pos="35000">
                <a:schemeClr val="tx2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7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8E2F9-12CF-0794-521B-410EDBB7F9F6}"/>
              </a:ext>
            </a:extLst>
          </p:cNvPr>
          <p:cNvSpPr/>
          <p:nvPr/>
        </p:nvSpPr>
        <p:spPr>
          <a:xfrm flipH="1">
            <a:off x="1684427" y="585325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6000">
                <a:srgbClr val="FFEAB5">
                  <a:alpha val="57446"/>
                </a:srgbClr>
              </a:gs>
              <a:gs pos="37000">
                <a:srgbClr val="FFEAB5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B6E18E-5BBA-CF0F-FAF7-C43177CAE4BE}"/>
              </a:ext>
            </a:extLst>
          </p:cNvPr>
          <p:cNvCxnSpPr>
            <a:cxnSpLocks/>
          </p:cNvCxnSpPr>
          <p:nvPr/>
        </p:nvCxnSpPr>
        <p:spPr>
          <a:xfrm>
            <a:off x="3900126" y="5832295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8DA2FA-6DB3-BEC2-015C-8C38DF5CC658}"/>
              </a:ext>
            </a:extLst>
          </p:cNvPr>
          <p:cNvCxnSpPr>
            <a:cxnSpLocks/>
          </p:cNvCxnSpPr>
          <p:nvPr/>
        </p:nvCxnSpPr>
        <p:spPr>
          <a:xfrm>
            <a:off x="7496766" y="583229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Sunset scene with solid fill">
            <a:extLst>
              <a:ext uri="{FF2B5EF4-FFF2-40B4-BE49-F238E27FC236}">
                <a16:creationId xmlns:a16="http://schemas.microsoft.com/office/drawing/2014/main" id="{4DB22646-A6B7-6F73-E62F-FFDDCCB1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0645" y="6102019"/>
            <a:ext cx="374186" cy="374186"/>
          </a:xfrm>
          <a:prstGeom prst="rect">
            <a:avLst/>
          </a:prstGeom>
        </p:spPr>
      </p:pic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35FF74F9-B20D-3C3D-0F50-30602102C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6128829"/>
            <a:ext cx="445728" cy="357176"/>
          </a:xfrm>
          <a:prstGeom prst="rect">
            <a:avLst/>
          </a:prstGeom>
        </p:spPr>
      </p:pic>
      <p:pic>
        <p:nvPicPr>
          <p:cNvPr id="18" name="Graphic 17" descr="Moon with solid fill">
            <a:extLst>
              <a:ext uri="{FF2B5EF4-FFF2-40B4-BE49-F238E27FC236}">
                <a16:creationId xmlns:a16="http://schemas.microsoft.com/office/drawing/2014/main" id="{B1B97E20-35E7-72A6-1139-8F7ABC0DC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6013" y="6189469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13979" y="4463700"/>
            <a:ext cx="255005" cy="218739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557712" y="3629492"/>
            <a:ext cx="221218" cy="3822029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391" y="5651116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203" y="5633563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2202" y="5689117"/>
            <a:ext cx="296536" cy="29653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3702A70-8991-F02A-7D71-3DBD09F076D6}"/>
              </a:ext>
            </a:extLst>
          </p:cNvPr>
          <p:cNvSpPr/>
          <p:nvPr/>
        </p:nvSpPr>
        <p:spPr>
          <a:xfrm rot="16200000">
            <a:off x="7852968" y="5175754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4FC0F62-846D-7671-9F45-24E8EEB3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6591080"/>
            <a:ext cx="673100" cy="165100"/>
          </a:xfrm>
          <a:prstGeom prst="rect">
            <a:avLst/>
          </a:prstGeom>
        </p:spPr>
      </p:pic>
      <p:pic>
        <p:nvPicPr>
          <p:cNvPr id="21" name="Picture 2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7CEBF98-F04C-3A49-688A-52BAEF9378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8" y="571224"/>
            <a:ext cx="77724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80C386C9-99D1-83F7-6073-CB3D34F553A9}"/>
              </a:ext>
            </a:extLst>
          </p:cNvPr>
          <p:cNvSpPr/>
          <p:nvPr/>
        </p:nvSpPr>
        <p:spPr>
          <a:xfrm rot="16200000">
            <a:off x="2467351" y="4311728"/>
            <a:ext cx="145118" cy="19458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49B9D75-97CC-6E3A-F7CF-69C820AB7CAF}"/>
              </a:ext>
            </a:extLst>
          </p:cNvPr>
          <p:cNvSpPr/>
          <p:nvPr/>
        </p:nvSpPr>
        <p:spPr>
          <a:xfrm rot="16200000">
            <a:off x="5116662" y="3615863"/>
            <a:ext cx="145119" cy="33375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EB6670-1892-2FD8-6F2C-71C5B5ECCDDA}"/>
              </a:ext>
            </a:extLst>
          </p:cNvPr>
          <p:cNvSpPr/>
          <p:nvPr/>
        </p:nvSpPr>
        <p:spPr>
          <a:xfrm rot="16200000">
            <a:off x="7164878" y="4935083"/>
            <a:ext cx="145121" cy="6889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im (Smaller Sun) with solid fill">
            <a:extLst>
              <a:ext uri="{FF2B5EF4-FFF2-40B4-BE49-F238E27FC236}">
                <a16:creationId xmlns:a16="http://schemas.microsoft.com/office/drawing/2014/main" id="{34DF8DC7-E649-7CCD-DFE1-918609AD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291" y="5373294"/>
            <a:ext cx="537859" cy="431004"/>
          </a:xfrm>
          <a:prstGeom prst="rect">
            <a:avLst/>
          </a:prstGeom>
        </p:spPr>
      </p:pic>
      <p:pic>
        <p:nvPicPr>
          <p:cNvPr id="26" name="Graphic 25" descr="Sunset scene with solid fill">
            <a:extLst>
              <a:ext uri="{FF2B5EF4-FFF2-40B4-BE49-F238E27FC236}">
                <a16:creationId xmlns:a16="http://schemas.microsoft.com/office/drawing/2014/main" id="{3E93944A-2568-2A47-F431-72806A93C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631" y="5357201"/>
            <a:ext cx="448557" cy="448557"/>
          </a:xfrm>
          <a:prstGeom prst="rect">
            <a:avLst/>
          </a:prstGeom>
        </p:spPr>
      </p:pic>
      <p:pic>
        <p:nvPicPr>
          <p:cNvPr id="27" name="Graphic 26" descr="Moon with solid fill">
            <a:extLst>
              <a:ext uri="{FF2B5EF4-FFF2-40B4-BE49-F238E27FC236}">
                <a16:creationId xmlns:a16="http://schemas.microsoft.com/office/drawing/2014/main" id="{EFD9C02F-2080-BFB7-E1CB-F13A93B0D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052" y="5392701"/>
            <a:ext cx="296536" cy="296536"/>
          </a:xfrm>
          <a:prstGeom prst="rect">
            <a:avLst/>
          </a:prstGeom>
        </p:spPr>
      </p:pic>
      <p:pic>
        <p:nvPicPr>
          <p:cNvPr id="29" name="Picture 2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A29DD22-27FA-802B-7F8A-AA43FD584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0104" y="5909868"/>
            <a:ext cx="660187" cy="2572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237155-8A7D-E590-B6BB-5D3C07B713CE}"/>
              </a:ext>
            </a:extLst>
          </p:cNvPr>
          <p:cNvSpPr/>
          <p:nvPr/>
        </p:nvSpPr>
        <p:spPr>
          <a:xfrm>
            <a:off x="4099389" y="5514245"/>
            <a:ext cx="781909" cy="23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FB28C-4700-63CF-4944-8A397752612C}"/>
              </a:ext>
            </a:extLst>
          </p:cNvPr>
          <p:cNvSpPr/>
          <p:nvPr/>
        </p:nvSpPr>
        <p:spPr>
          <a:xfrm>
            <a:off x="1566996" y="5113972"/>
            <a:ext cx="1945828" cy="145120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474B5C-8ED7-D6E8-FD10-ECA191C76425}"/>
              </a:ext>
            </a:extLst>
          </p:cNvPr>
          <p:cNvSpPr/>
          <p:nvPr/>
        </p:nvSpPr>
        <p:spPr>
          <a:xfrm>
            <a:off x="3520443" y="5134248"/>
            <a:ext cx="3337557" cy="124844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5F381E-EB69-1C0C-6EFD-544538A54806}"/>
              </a:ext>
            </a:extLst>
          </p:cNvPr>
          <p:cNvSpPr/>
          <p:nvPr/>
        </p:nvSpPr>
        <p:spPr>
          <a:xfrm>
            <a:off x="6892977" y="5146818"/>
            <a:ext cx="688924" cy="121595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6" y="424660"/>
            <a:ext cx="9557816" cy="6008679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B7E57170-6FFE-D5B1-08D6-55B703ADF37B}"/>
              </a:ext>
            </a:extLst>
          </p:cNvPr>
          <p:cNvSpPr/>
          <p:nvPr/>
        </p:nvSpPr>
        <p:spPr>
          <a:xfrm rot="16200000">
            <a:off x="2531022" y="4329712"/>
            <a:ext cx="257642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3B5A2D6-20B5-60D9-27BF-6EFEA277A6AE}"/>
              </a:ext>
            </a:extLst>
          </p:cNvPr>
          <p:cNvSpPr/>
          <p:nvPr/>
        </p:nvSpPr>
        <p:spPr>
          <a:xfrm rot="16200000">
            <a:off x="5563692" y="3548060"/>
            <a:ext cx="223855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2A17FD34-2ACF-2065-3DD7-C06F4AB0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690" y="5531449"/>
            <a:ext cx="537859" cy="431004"/>
          </a:xfrm>
          <a:prstGeom prst="rect">
            <a:avLst/>
          </a:prstGeom>
        </p:spPr>
      </p:pic>
      <p:pic>
        <p:nvPicPr>
          <p:cNvPr id="15" name="Graphic 14" descr="Sunset scene with solid fill">
            <a:extLst>
              <a:ext uri="{FF2B5EF4-FFF2-40B4-BE49-F238E27FC236}">
                <a16:creationId xmlns:a16="http://schemas.microsoft.com/office/drawing/2014/main" id="{3E515650-8BD2-0DED-8D0A-EA165B47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5564" y="5556771"/>
            <a:ext cx="448557" cy="448557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DB6C1273-1C0C-E18E-8C57-E20E663AA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5478" y="5598683"/>
            <a:ext cx="296536" cy="29653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077A77C-1BE9-A47C-CD88-50A21D114C2E}"/>
              </a:ext>
            </a:extLst>
          </p:cNvPr>
          <p:cNvSpPr/>
          <p:nvPr/>
        </p:nvSpPr>
        <p:spPr>
          <a:xfrm rot="16200000">
            <a:off x="7846244" y="5081618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2" name="Graphic 1" descr="Dim (Smaller Sun) with solid fill">
            <a:extLst>
              <a:ext uri="{FF2B5EF4-FFF2-40B4-BE49-F238E27FC236}">
                <a16:creationId xmlns:a16="http://schemas.microsoft.com/office/drawing/2014/main" id="{7A7DEB1E-DA8B-5375-E341-F7553CFA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024" y="516727"/>
            <a:ext cx="537859" cy="431004"/>
          </a:xfrm>
          <a:prstGeom prst="rect">
            <a:avLst/>
          </a:prstGeom>
        </p:spPr>
      </p:pic>
      <p:pic>
        <p:nvPicPr>
          <p:cNvPr id="3" name="Graphic 2" descr="Sunset scene with solid fill">
            <a:extLst>
              <a:ext uri="{FF2B5EF4-FFF2-40B4-BE49-F238E27FC236}">
                <a16:creationId xmlns:a16="http://schemas.microsoft.com/office/drawing/2014/main" id="{A9DB14D7-E4C3-6FCD-12E8-FD9586DB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4409" y="583528"/>
            <a:ext cx="448557" cy="448557"/>
          </a:xfrm>
          <a:prstGeom prst="rect">
            <a:avLst/>
          </a:prstGeom>
        </p:spPr>
      </p:pic>
      <p:pic>
        <p:nvPicPr>
          <p:cNvPr id="5" name="Graphic 4" descr="Moon with solid fill">
            <a:extLst>
              <a:ext uri="{FF2B5EF4-FFF2-40B4-BE49-F238E27FC236}">
                <a16:creationId xmlns:a16="http://schemas.microsoft.com/office/drawing/2014/main" id="{41DB40FB-5D34-585E-27BB-F225E9FEE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9423" y="543978"/>
            <a:ext cx="296536" cy="29653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4C0231C-1E91-3250-91D2-88EC9216DFC3}"/>
              </a:ext>
            </a:extLst>
          </p:cNvPr>
          <p:cNvSpPr/>
          <p:nvPr/>
        </p:nvSpPr>
        <p:spPr>
          <a:xfrm rot="16200000" flipH="1">
            <a:off x="2683775" y="513796"/>
            <a:ext cx="256938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290FEA6-EC53-2898-AAC2-078A604FE6AE}"/>
              </a:ext>
            </a:extLst>
          </p:cNvPr>
          <p:cNvSpPr/>
          <p:nvPr/>
        </p:nvSpPr>
        <p:spPr>
          <a:xfrm rot="16200000" flipH="1">
            <a:off x="5716398" y="-234116"/>
            <a:ext cx="223243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743CCD-D464-F051-ACA1-E681825E930D}"/>
              </a:ext>
            </a:extLst>
          </p:cNvPr>
          <p:cNvSpPr/>
          <p:nvPr/>
        </p:nvSpPr>
        <p:spPr>
          <a:xfrm rot="16200000" flipH="1">
            <a:off x="7998993" y="1268335"/>
            <a:ext cx="254308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85F4F-DF20-E66A-0227-C5E9354039C0}"/>
              </a:ext>
            </a:extLst>
          </p:cNvPr>
          <p:cNvSpPr/>
          <p:nvPr/>
        </p:nvSpPr>
        <p:spPr>
          <a:xfrm flipH="1">
            <a:off x="1693459" y="1101225"/>
            <a:ext cx="6811699" cy="296535"/>
          </a:xfrm>
          <a:prstGeom prst="rect">
            <a:avLst/>
          </a:prstGeom>
          <a:gradFill flip="none" rotWithShape="1">
            <a:gsLst>
              <a:gs pos="0">
                <a:srgbClr val="452E71"/>
              </a:gs>
              <a:gs pos="3000">
                <a:schemeClr val="tx2">
                  <a:lumMod val="50000"/>
                  <a:lumOff val="50000"/>
                </a:schemeClr>
              </a:gs>
              <a:gs pos="96000">
                <a:srgbClr val="150E22"/>
              </a:gs>
              <a:gs pos="89000">
                <a:schemeClr val="tx2">
                  <a:lumMod val="10000"/>
                  <a:lumOff val="90000"/>
                </a:schemeClr>
              </a:gs>
              <a:gs pos="34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5000">
                <a:schemeClr val="tx2">
                  <a:lumMod val="50000"/>
                  <a:lumOff val="50000"/>
                </a:schemeClr>
              </a:gs>
              <a:gs pos="0">
                <a:srgbClr val="150E22">
                  <a:alpha val="68627"/>
                </a:srgbClr>
              </a:gs>
              <a:gs pos="0">
                <a:schemeClr val="tx2">
                  <a:lumMod val="90000"/>
                  <a:lumOff val="10000"/>
                </a:scheme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30000">
                <a:srgbClr val="FF3A74">
                  <a:alpha val="17647"/>
                </a:srgbClr>
              </a:gs>
              <a:gs pos="0">
                <a:srgbClr val="150E22">
                  <a:alpha val="68627"/>
                </a:srgbClr>
              </a:gs>
              <a:gs pos="0">
                <a:srgbClr val="FF3A74">
                  <a:alpha val="41000"/>
                </a:srgb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</Words>
  <Application>Microsoft Macintosh PowerPoint</Application>
  <PresentationFormat>Widescreen</PresentationFormat>
  <Paragraphs>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5</cp:revision>
  <dcterms:created xsi:type="dcterms:W3CDTF">2024-08-02T05:13:12Z</dcterms:created>
  <dcterms:modified xsi:type="dcterms:W3CDTF">2024-08-20T00:42:04Z</dcterms:modified>
</cp:coreProperties>
</file>