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16/1/8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转码器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命令行环境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浏览器环境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环境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Traceur</a:t>
            </a:r>
            <a:r>
              <a:rPr kumimoji="1" lang="zh-CN" altLang="en-US" dirty="0" smtClean="0"/>
              <a:t> 转码器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直接插入网页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命令行转换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环境用法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的转码器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5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、概述</a:t>
            </a:r>
            <a:r>
              <a:rPr kumimoji="1" lang="en-US" altLang="zh-CN" dirty="0" smtClean="0"/>
              <a:t>  </a:t>
            </a:r>
            <a:r>
              <a:rPr kumimoji="1" lang="zh-CN" altLang="en-US" sz="1800" dirty="0" smtClean="0"/>
              <a:t>独一无二的值，类似字符串类型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、作为属性名的</a:t>
            </a:r>
            <a:r>
              <a:rPr kumimoji="1" lang="en-US" altLang="zh-CN" dirty="0" smtClean="0"/>
              <a:t>Symbol</a:t>
            </a:r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、实例：消除魔术字符串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、属性名的遍历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Symbol.for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Symbol.keyFor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6、</a:t>
            </a:r>
            <a:r>
              <a:rPr kumimoji="1" lang="zh-CN" altLang="en-US" dirty="0" smtClean="0"/>
              <a:t>内置的</a:t>
            </a:r>
            <a:r>
              <a:rPr kumimoji="1" lang="en-US" altLang="zh-CN" dirty="0" smtClean="0"/>
              <a:t>Symbol</a:t>
            </a:r>
            <a:r>
              <a:rPr kumimoji="1" lang="zh-CN" altLang="en-US" smtClean="0"/>
              <a:t>值 </a:t>
            </a:r>
            <a:r>
              <a:rPr kumimoji="1" lang="zh-CN" altLang="en-US"/>
              <a:t> ？？？</a:t>
            </a:r>
            <a:r>
              <a:rPr kumimoji="1" lang="zh-CN" altLang="en-US" smtClean="0"/>
              <a:t>忽略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Symbol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1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概述 （修改某些操作的默认行为）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2、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实例的方法  </a:t>
            </a:r>
            <a:r>
              <a:rPr kumimoji="1" lang="en-US" altLang="zh-CN" dirty="0" smtClean="0"/>
              <a:t>???</a:t>
            </a:r>
            <a:r>
              <a:rPr kumimoji="1" lang="zh-CN" altLang="en-US" dirty="0" smtClean="0"/>
              <a:t>  忽略  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不识别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Proxy.revocable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4、</a:t>
            </a:r>
            <a:r>
              <a:rPr kumimoji="1" lang="en-US" altLang="zh-CN" dirty="0" smtClean="0"/>
              <a:t>Reflect</a:t>
            </a:r>
            <a:r>
              <a:rPr kumimoji="1" lang="zh-CN" altLang="en-US" dirty="0" smtClean="0"/>
              <a:t>概述  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识别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Reflect</a:t>
            </a:r>
            <a:r>
              <a:rPr kumimoji="1" lang="zh-CN" altLang="en-US" dirty="0" smtClean="0"/>
              <a:t>对象的方法 ？？？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Reflect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7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ArrayBuffer</a:t>
            </a:r>
            <a:r>
              <a:rPr kumimoji="1" lang="zh-CN" altLang="en-US" dirty="0" smtClean="0"/>
              <a:t>对象   存储二进制数据的一段内存</a:t>
            </a:r>
            <a:endParaRPr kumimoji="1" lang="en-US" altLang="zh-CN" dirty="0" smtClean="0"/>
          </a:p>
          <a:p>
            <a:r>
              <a:rPr kumimoji="1" lang="zh-CN" altLang="zh-CN" dirty="0" smtClean="0"/>
              <a:t>2、</a:t>
            </a:r>
            <a:r>
              <a:rPr kumimoji="1" lang="en-US" altLang="zh-CN" dirty="0" err="1" smtClean="0"/>
              <a:t>TypedArray</a:t>
            </a:r>
            <a:r>
              <a:rPr kumimoji="1" lang="zh-CN" altLang="en-US" dirty="0" smtClean="0"/>
              <a:t> </a:t>
            </a:r>
            <a:r>
              <a:rPr kumimoji="1" lang="zh-CN" altLang="en-US" sz="1800" dirty="0" smtClean="0"/>
              <a:t>视图  </a:t>
            </a:r>
            <a:r>
              <a:rPr kumimoji="1" lang="en-US" altLang="zh-CN" sz="1800" dirty="0" smtClean="0"/>
              <a:t>Canvas</a:t>
            </a:r>
            <a:r>
              <a:rPr kumimoji="1" lang="zh-CN" altLang="en-US" sz="1800" dirty="0" smtClean="0"/>
              <a:t> 元素输出的二进制像素数据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、复合视图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DataVIew</a:t>
            </a:r>
            <a:r>
              <a:rPr kumimoji="1" lang="zh-CN" altLang="en-US" dirty="0" smtClean="0"/>
              <a:t>视图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、二进制数组的应用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WebSocket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FetchAPI</a:t>
            </a:r>
            <a:r>
              <a:rPr kumimoji="1" lang="zh-CN" altLang="en-US" dirty="0" smtClean="0"/>
              <a:t> ，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可直接操作二进制数组数据，速度快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二进制数组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8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    成员唯一的类数组构造函数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WeakSet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Map</a:t>
            </a:r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WeakMap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数据结构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026"/>
            <a:ext cx="7408333" cy="4138137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 （遍历器）的概念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、数据结构的默认</a:t>
            </a:r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、调用</a:t>
            </a:r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接口的场合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、字符串的</a:t>
            </a:r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接口与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、遍历器对象的</a:t>
            </a:r>
            <a:r>
              <a:rPr kumimoji="1" lang="en-US" altLang="zh-CN" dirty="0" smtClean="0"/>
              <a:t>return(),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throw()</a:t>
            </a:r>
          </a:p>
          <a:p>
            <a:r>
              <a:rPr kumimoji="1" lang="zh-CN" altLang="zh-CN" dirty="0" smtClean="0"/>
              <a:t>7、</a:t>
            </a:r>
            <a:r>
              <a:rPr kumimoji="1" lang="en-US" altLang="zh-CN" dirty="0" smtClean="0"/>
              <a:t>for…of</a:t>
            </a:r>
            <a:r>
              <a:rPr kumimoji="1" lang="zh-CN" altLang="en-US" dirty="0" smtClean="0"/>
              <a:t> 循环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Iterator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for…of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75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98106"/>
            <a:ext cx="7408333" cy="47353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方法的参数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for…of</a:t>
            </a:r>
            <a:r>
              <a:rPr kumimoji="1" lang="zh-CN" altLang="en-US" dirty="0" smtClean="0"/>
              <a:t>循环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Generator.prototype.throw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Generator.prototype.return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5、</a:t>
            </a:r>
            <a:r>
              <a:rPr kumimoji="1" lang="en-US" altLang="zh-CN" dirty="0" smtClean="0"/>
              <a:t>yield</a:t>
            </a:r>
            <a:r>
              <a:rPr kumimoji="1" lang="zh-CN" altLang="en-US" dirty="0" smtClean="0"/>
              <a:t>* 语句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、作为对象属性的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函数的</a:t>
            </a:r>
            <a:r>
              <a:rPr kumimoji="1" lang="en-US" altLang="zh-CN" dirty="0" smtClean="0"/>
              <a:t>this</a:t>
            </a:r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函数推导   </a:t>
            </a:r>
            <a:r>
              <a:rPr kumimoji="1" lang="en-US" altLang="zh-CN" dirty="0" smtClean="0"/>
              <a:t>ES7</a:t>
            </a:r>
          </a:p>
          <a:p>
            <a:r>
              <a:rPr kumimoji="1" lang="zh-CN" altLang="zh-CN" dirty="0" smtClean="0"/>
              <a:t>9</a:t>
            </a:r>
            <a:r>
              <a:rPr kumimoji="1" lang="zh-CN" altLang="en-US" dirty="0" smtClean="0"/>
              <a:t>、含义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、应用   </a:t>
            </a:r>
            <a:endParaRPr kumimoji="1" lang="en-US" altLang="zh-CN" dirty="0" smtClean="0"/>
          </a:p>
          <a:p>
            <a:pPr lvl="1"/>
            <a:r>
              <a:rPr kumimoji="1" lang="zh-CN" altLang="en-US" sz="1600" dirty="0" smtClean="0"/>
              <a:t>异步操作的同步化表达 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 控制管理流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 部署</a:t>
            </a:r>
            <a:r>
              <a:rPr kumimoji="1" lang="en-US" altLang="zh-CN" sz="1600" dirty="0" smtClean="0"/>
              <a:t>Iterator</a:t>
            </a:r>
            <a:r>
              <a:rPr kumimoji="1" lang="zh-CN" altLang="en-US" sz="1600" dirty="0" smtClean="0"/>
              <a:t>接口  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 作为数据结构</a:t>
            </a:r>
            <a:endParaRPr kumimoji="1"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 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67134"/>
            <a:ext cx="7408333" cy="456969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的含义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、基本用法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Promise.prototype.then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4、</a:t>
            </a:r>
            <a:r>
              <a:rPr kumimoji="1" lang="en-US" altLang="zh-CN" dirty="0" err="1" smtClean="0"/>
              <a:t>Promise.prototype.catch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Promise.all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Promise.race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7、</a:t>
            </a:r>
            <a:r>
              <a:rPr kumimoji="1" lang="en-US" altLang="zh-CN" dirty="0" err="1" smtClean="0"/>
              <a:t>Promise.resolve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8、</a:t>
            </a:r>
            <a:r>
              <a:rPr kumimoji="1" lang="en-US" altLang="zh-CN" dirty="0" err="1" smtClean="0"/>
              <a:t>Promise.reject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9、</a:t>
            </a:r>
            <a:r>
              <a:rPr kumimoji="1" lang="zh-CN" altLang="en-US" dirty="0" smtClean="0"/>
              <a:t>两个有用的附加方法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、应用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函数   </a:t>
            </a:r>
            <a:r>
              <a:rPr kumimoji="1" lang="en-US" altLang="zh-CN" dirty="0" smtClean="0"/>
              <a:t>ES</a:t>
            </a:r>
            <a:r>
              <a:rPr kumimoji="1" lang="zh-CN" altLang="en-US" dirty="0" smtClean="0"/>
              <a:t>7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58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、基本概念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Thunk</a:t>
            </a:r>
            <a:r>
              <a:rPr kumimoji="1" lang="zh-CN" altLang="en-US" dirty="0" smtClean="0"/>
              <a:t>函数  ？？？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</a:t>
            </a:r>
            <a:r>
              <a:rPr kumimoji="1" lang="zh-CN" altLang="en-US" dirty="0" smtClean="0"/>
              <a:t>模块  ？？？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函数  </a:t>
            </a:r>
            <a:r>
              <a:rPr kumimoji="1" lang="en-US" altLang="zh-CN" dirty="0" smtClean="0"/>
              <a:t>ES7</a:t>
            </a:r>
            <a:r>
              <a:rPr kumimoji="1" lang="zh-CN" altLang="en-US" smtClean="0"/>
              <a:t> ？？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异步操作和</a:t>
            </a: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1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8997"/>
            <a:ext cx="7408333" cy="4207166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基本语法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的继承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、原生构造函数的继承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的取值函数</a:t>
            </a:r>
            <a:r>
              <a:rPr kumimoji="1" lang="en-US" altLang="zh-CN" dirty="0" smtClean="0"/>
              <a:t>(getter)</a:t>
            </a:r>
            <a:r>
              <a:rPr kumimoji="1" lang="zh-CN" altLang="en-US" dirty="0" smtClean="0"/>
              <a:t> 和存值函数（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Genertor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的静态方法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的静态属性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new.target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9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Mixin</a:t>
            </a:r>
            <a:r>
              <a:rPr kumimoji="1" lang="zh-CN" altLang="en-US" dirty="0" smtClean="0"/>
              <a:t>模式的实现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3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8918"/>
            <a:ext cx="7408333" cy="3917245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、类的修饰     </a:t>
            </a:r>
            <a:r>
              <a:rPr kumimoji="1" lang="en-US" altLang="zh-CN" dirty="0" smtClean="0"/>
              <a:t>babel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需安装插件配置 支持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、方法的修饰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、为什么修饰器不能用于函数？函数提升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core-</a:t>
            </a:r>
            <a:r>
              <a:rPr kumimoji="1" lang="en-US" altLang="zh-CN" dirty="0" err="1" smtClean="0"/>
              <a:t>decorators.js</a:t>
            </a:r>
            <a:endParaRPr kumimoji="1" lang="en-US" altLang="zh-CN" dirty="0" smtClean="0"/>
          </a:p>
          <a:p>
            <a:r>
              <a:rPr kumimoji="1" lang="zh-CN" altLang="zh-CN" dirty="0" smtClean="0"/>
              <a:t>5、</a:t>
            </a:r>
            <a:r>
              <a:rPr kumimoji="1" lang="zh-CN" altLang="en-US" dirty="0" smtClean="0"/>
              <a:t>使用修饰器实现自动发布事件 ？？？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Mixin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Trait</a:t>
            </a:r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转码器的支持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修饰器</a:t>
            </a:r>
            <a:r>
              <a:rPr kumimoji="1" lang="en-US" altLang="zh-CN" dirty="0" smtClean="0"/>
              <a:t>Decorator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ES7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000" y="510812"/>
            <a:ext cx="8296725" cy="1283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et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2834" y="1339158"/>
            <a:ext cx="6400800" cy="41555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zh-CN" altLang="en-US" dirty="0" smtClean="0"/>
              <a:t>只在代码块内有用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zh-CN" altLang="en-US" dirty="0" smtClean="0"/>
              <a:t>不存在变量提升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暂时性死区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zh-CN" altLang="en-US" dirty="0" smtClean="0"/>
              <a:t>不允许重复声明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、块级作用域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zh-CN" altLang="en-US" dirty="0" smtClean="0"/>
              <a:t>声明常量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、跨模块</a:t>
            </a:r>
            <a:r>
              <a:rPr kumimoji="1" lang="zh-CN" altLang="en-US" smtClean="0"/>
              <a:t>常量 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traceur</a:t>
            </a:r>
            <a:r>
              <a:rPr kumimoji="1" lang="zh-CN" altLang="en-US" dirty="0" smtClean="0"/>
              <a:t> 里可以执行，在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及 </a:t>
            </a:r>
            <a:r>
              <a:rPr kumimoji="1" lang="en-US" altLang="zh-CN" dirty="0" smtClean="0"/>
              <a:t>fis3</a:t>
            </a:r>
            <a:r>
              <a:rPr kumimoji="1" lang="zh-CN" altLang="en-US" dirty="0" smtClean="0"/>
              <a:t> 里编译报语法错误</a:t>
            </a:r>
            <a:endParaRPr kumimoji="1" lang="en-US" altLang="zh-CN" dirty="0" smtClean="0"/>
          </a:p>
          <a:p>
            <a:pPr algn="l"/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全局对象的属性</a:t>
            </a:r>
            <a:endParaRPr kumimoji="1" lang="en-US" altLang="zh-CN" dirty="0" smtClean="0"/>
          </a:p>
          <a:p>
            <a:pPr algn="l"/>
            <a:r>
              <a:rPr kumimoji="1" lang="en-US" altLang="zh-CN" dirty="0"/>
              <a:t>	</a:t>
            </a:r>
            <a:r>
              <a:rPr kumimoji="1" lang="en-US" altLang="zh-CN" dirty="0" smtClean="0"/>
              <a:t>let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const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命令声明的全局变量不属于全局对象的属性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50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94746"/>
            <a:ext cx="7408333" cy="4331417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、严格模式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export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、模块的整体加载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、模块的继承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模块加载实质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、循环加载</a:t>
            </a:r>
            <a:endParaRPr kumimoji="1" lang="en-US" altLang="zh-CN" dirty="0" smtClean="0"/>
          </a:p>
          <a:p>
            <a:r>
              <a:rPr kumimoji="1" lang="zh-CN" altLang="zh-CN" dirty="0" smtClean="0"/>
              <a:t>9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模块的转码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Module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、数组的解构赋值  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只有严格等于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，默认值生效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默认值是表达式，这个表达式是惰性求值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、对象的解构赋值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、字符串的解构赋值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、数值和布尔值的解构赋值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、函数参数的解构赋值</a:t>
            </a:r>
            <a:endParaRPr kumimoji="1" lang="en-US" altLang="zh-CN" dirty="0" smtClean="0"/>
          </a:p>
          <a:p>
            <a:r>
              <a:rPr kumimoji="1" lang="zh-CN" altLang="zh-CN" dirty="0"/>
              <a:t>6</a:t>
            </a:r>
            <a:r>
              <a:rPr kumimoji="1" lang="zh-CN" altLang="en-US" dirty="0" smtClean="0"/>
              <a:t>、圆括号问题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可以用圆括号只一种：赋值语句的非模式部分，可以使用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、用途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变量的解构赋值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20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339158"/>
            <a:ext cx="7408333" cy="542565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、字符</a:t>
            </a:r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表示法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codePointAt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3、</a:t>
            </a:r>
            <a:r>
              <a:rPr kumimoji="1" lang="en-US" altLang="zh-CN" dirty="0" err="1" smtClean="0"/>
              <a:t>String.formCharCode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、字符串的遍历器接口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at()</a:t>
            </a:r>
          </a:p>
          <a:p>
            <a:r>
              <a:rPr kumimoji="1" lang="zh-CN" altLang="zh-CN" dirty="0" smtClean="0"/>
              <a:t>6、</a:t>
            </a:r>
            <a:r>
              <a:rPr kumimoji="1" lang="en-US" altLang="zh-CN" dirty="0" smtClean="0"/>
              <a:t>normalize()</a:t>
            </a:r>
          </a:p>
          <a:p>
            <a:r>
              <a:rPr kumimoji="1" lang="zh-CN" altLang="zh-CN" dirty="0" smtClean="0"/>
              <a:t>7、</a:t>
            </a:r>
            <a:r>
              <a:rPr kumimoji="1" lang="en-US" altLang="zh-CN" dirty="0" smtClean="0"/>
              <a:t>includes(),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startsWith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endsWith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repeat</a:t>
            </a:r>
            <a:r>
              <a:rPr kumimoji="1" lang="zh-CN" altLang="en-US" dirty="0"/>
              <a:t>(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zh-CN" altLang="zh-CN" dirty="0" smtClean="0"/>
              <a:t>9、</a:t>
            </a:r>
            <a:r>
              <a:rPr kumimoji="1" lang="en-US" altLang="zh-CN" dirty="0" err="1" smtClean="0"/>
              <a:t>padStart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padEnd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*</a:t>
            </a:r>
            <a:r>
              <a:rPr kumimoji="1" lang="en-US" altLang="zh-CN" dirty="0" smtClean="0"/>
              <a:t>ES7</a:t>
            </a:r>
          </a:p>
          <a:p>
            <a:r>
              <a:rPr kumimoji="1" lang="zh-CN" altLang="zh-CN" dirty="0" smtClean="0"/>
              <a:t>1</a:t>
            </a:r>
            <a:r>
              <a:rPr kumimoji="1" lang="zh-CN" altLang="zh-CN" dirty="0"/>
              <a:t>0</a:t>
            </a:r>
            <a:r>
              <a:rPr kumimoji="1" lang="zh-CN" altLang="en-US" dirty="0" smtClean="0"/>
              <a:t>、模板字符串</a:t>
            </a:r>
            <a:endParaRPr kumimoji="1" lang="en-US" altLang="zh-CN" dirty="0" smtClean="0"/>
          </a:p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、实例：模板编译  ？？？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、标签模板  ？？？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String.raw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1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98106"/>
            <a:ext cx="7408333" cy="4428057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RegExp</a:t>
            </a:r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、字符串的正则方法 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修饰符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修饰符  *编译器不支持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sticky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RegExp.escape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*</a:t>
            </a:r>
            <a:r>
              <a:rPr kumimoji="1" lang="en-US" altLang="zh-CN" dirty="0" smtClean="0"/>
              <a:t>ES7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正则的扩展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22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33170"/>
            <a:ext cx="7408333" cy="3792993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、二进制和八进制表示法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Number.isFinite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Number.isNaN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3、</a:t>
            </a:r>
            <a:r>
              <a:rPr kumimoji="1" lang="en-US" altLang="zh-CN" dirty="0" err="1" smtClean="0"/>
              <a:t>Number.parseInt</a:t>
            </a:r>
            <a:r>
              <a:rPr kumimoji="1" lang="en-US" altLang="zh-CN" dirty="0" smtClean="0"/>
              <a:t>(),</a:t>
            </a:r>
            <a:r>
              <a:rPr kumimoji="1" lang="en-US" altLang="zh-CN" dirty="0" err="1" smtClean="0"/>
              <a:t>Number.parseFloat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4、</a:t>
            </a:r>
            <a:r>
              <a:rPr kumimoji="1" lang="en-US" altLang="zh-CN" dirty="0" err="1" smtClean="0"/>
              <a:t>Number.isInteger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5、</a:t>
            </a:r>
            <a:r>
              <a:rPr kumimoji="1" lang="en-US" altLang="zh-CN" dirty="0" err="1" smtClean="0"/>
              <a:t>Number.EPSILON</a:t>
            </a:r>
            <a:r>
              <a:rPr kumimoji="1" lang="zh-CN" altLang="en-US" dirty="0" smtClean="0"/>
              <a:t>   * 计算浮点数误差，很有用</a:t>
            </a:r>
            <a:endParaRPr kumimoji="1" lang="en-US" altLang="zh-CN" dirty="0" smtClean="0"/>
          </a:p>
          <a:p>
            <a:r>
              <a:rPr kumimoji="1" lang="zh-CN" altLang="zh-CN" dirty="0" smtClean="0"/>
              <a:t>6、</a:t>
            </a:r>
            <a:r>
              <a:rPr kumimoji="1" lang="zh-CN" altLang="en-US" dirty="0" smtClean="0"/>
              <a:t>安全整数和</a:t>
            </a:r>
            <a:r>
              <a:rPr kumimoji="1" lang="en-US" altLang="zh-CN" dirty="0" err="1" smtClean="0"/>
              <a:t>Number.isSafeInterger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对象的扩展</a:t>
            </a:r>
            <a:endParaRPr kumimoji="1" lang="en-US" altLang="zh-CN" dirty="0"/>
          </a:p>
          <a:p>
            <a:r>
              <a:rPr kumimoji="1" lang="zh-CN" altLang="zh-CN" dirty="0" smtClean="0"/>
              <a:t>8、</a:t>
            </a:r>
            <a:r>
              <a:rPr kumimoji="1" lang="zh-CN" altLang="en-US" dirty="0" smtClean="0"/>
              <a:t>指数运算符   *</a:t>
            </a:r>
            <a:r>
              <a:rPr kumimoji="1" lang="en-US" altLang="zh-CN" dirty="0" smtClean="0"/>
              <a:t>ES7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数值的扩展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60415"/>
            <a:ext cx="7408333" cy="416574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Array.from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arr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[].</a:t>
            </a:r>
            <a:r>
              <a:rPr kumimoji="1" lang="en-US" altLang="zh-CN" dirty="0" err="1" smtClean="0"/>
              <a:t>slice.call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arr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zh-CN" dirty="0" smtClean="0"/>
              <a:t>2、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of()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[].</a:t>
            </a:r>
            <a:r>
              <a:rPr kumimoji="1" lang="en-US" altLang="zh-CN" dirty="0" err="1" smtClean="0"/>
              <a:t>slice.call</a:t>
            </a:r>
            <a:r>
              <a:rPr kumimoji="1" lang="en-US" altLang="zh-CN" dirty="0" smtClean="0"/>
              <a:t>(arguments);</a:t>
            </a:r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、数组实例的</a:t>
            </a:r>
            <a:r>
              <a:rPr kumimoji="1" lang="en-US" altLang="zh-CN" dirty="0" err="1" smtClean="0"/>
              <a:t>copyWithin</a:t>
            </a:r>
            <a:r>
              <a:rPr kumimoji="1" lang="en-US" altLang="zh-CN" dirty="0" smtClean="0"/>
              <a:t>() </a:t>
            </a:r>
          </a:p>
          <a:p>
            <a:r>
              <a:rPr kumimoji="1" lang="zh-CN" altLang="zh-CN" dirty="0" smtClean="0"/>
              <a:t>4、</a:t>
            </a:r>
            <a:r>
              <a:rPr kumimoji="1" lang="zh-CN" altLang="en-US" dirty="0" smtClean="0"/>
              <a:t>数组实例的</a:t>
            </a:r>
            <a:r>
              <a:rPr kumimoji="1" lang="en-US" altLang="zh-CN" dirty="0" smtClean="0"/>
              <a:t>find()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findIndex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5、</a:t>
            </a:r>
            <a:r>
              <a:rPr kumimoji="1" lang="zh-CN" altLang="en-US" dirty="0" smtClean="0"/>
              <a:t>数组的实例</a:t>
            </a:r>
            <a:r>
              <a:rPr kumimoji="1" lang="en-US" altLang="zh-CN" dirty="0" smtClean="0"/>
              <a:t>fill()</a:t>
            </a:r>
          </a:p>
          <a:p>
            <a:r>
              <a:rPr kumimoji="1" lang="zh-CN" altLang="zh-CN" dirty="0" smtClean="0"/>
              <a:t>6、</a:t>
            </a:r>
            <a:r>
              <a:rPr kumimoji="1" lang="zh-CN" altLang="en-US" dirty="0" smtClean="0"/>
              <a:t>数组的实例的</a:t>
            </a:r>
            <a:r>
              <a:rPr kumimoji="1" lang="en-US" altLang="zh-CN" dirty="0" smtClean="0"/>
              <a:t>entries(),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keys()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values()</a:t>
            </a:r>
          </a:p>
          <a:p>
            <a:pPr marL="274320" lvl="1"/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、数组实例的</a:t>
            </a:r>
            <a:r>
              <a:rPr kumimoji="1" lang="en-US" altLang="zh-CN" dirty="0" smtClean="0"/>
              <a:t>includes </a:t>
            </a:r>
            <a:r>
              <a:rPr kumimoji="1" lang="en-US" altLang="zh-CN" dirty="0"/>
              <a:t>* </a:t>
            </a:r>
            <a:r>
              <a:rPr kumimoji="1" lang="en-US" altLang="zh-CN" dirty="0" smtClean="0"/>
              <a:t>ES7</a:t>
            </a:r>
            <a:endParaRPr kumimoji="1" lang="en-US" altLang="zh-CN" dirty="0"/>
          </a:p>
          <a:p>
            <a:pPr marL="274320" lvl="1"/>
            <a:r>
              <a:rPr kumimoji="1" lang="zh-CN" altLang="zh-CN" dirty="0" smtClean="0"/>
              <a:t>8、</a:t>
            </a:r>
            <a:r>
              <a:rPr kumimoji="1" lang="zh-CN" altLang="en-US" dirty="0" smtClean="0"/>
              <a:t>数组的空位</a:t>
            </a:r>
            <a:endParaRPr kumimoji="1" lang="en-US" altLang="zh-CN" dirty="0" smtClean="0"/>
          </a:p>
          <a:p>
            <a:r>
              <a:rPr kumimoji="1" lang="zh-CN" altLang="zh-CN" dirty="0" smtClean="0"/>
              <a:t>9</a:t>
            </a:r>
            <a:r>
              <a:rPr kumimoji="1" lang="zh-CN" altLang="en-US" dirty="0" smtClean="0"/>
              <a:t>、数组推导</a:t>
            </a:r>
            <a:r>
              <a:rPr kumimoji="1" lang="en-US" altLang="zh-CN" smtClean="0"/>
              <a:t>  *ES7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19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43615"/>
            <a:ext cx="7408333" cy="368254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1、函数参数的默认值  </a:t>
            </a:r>
            <a:r>
              <a:rPr kumimoji="1" lang="zh-CN" altLang="en-US" sz="1800" dirty="0" smtClean="0"/>
              <a:t>（类似</a:t>
            </a:r>
            <a:r>
              <a:rPr kumimoji="1" lang="en-US" altLang="zh-CN" sz="1800" dirty="0" err="1" smtClean="0"/>
              <a:t>php</a:t>
            </a:r>
            <a:r>
              <a:rPr kumimoji="1" lang="zh-CN" altLang="en-US" sz="1800" dirty="0" smtClean="0"/>
              <a:t>默认值直接写在传参里）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 </a:t>
            </a:r>
            <a:r>
              <a:rPr kumimoji="1" lang="en-US" altLang="en-US" sz="1800" dirty="0" smtClean="0"/>
              <a:t>（</a:t>
            </a:r>
            <a:r>
              <a:rPr kumimoji="1" lang="en-US" altLang="en-US" sz="1800" dirty="0" err="1" smtClean="0"/>
              <a:t>代替arguments</a:t>
            </a:r>
            <a:r>
              <a:rPr kumimoji="1" lang="en-US" altLang="en-US" sz="1800" dirty="0" smtClean="0"/>
              <a:t> 好用）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变量名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、扩展运算符 </a:t>
            </a:r>
            <a:r>
              <a:rPr kumimoji="1" lang="en-US" altLang="zh-CN" sz="1800" dirty="0" smtClean="0"/>
              <a:t>…</a:t>
            </a:r>
            <a:r>
              <a:rPr kumimoji="1" lang="zh-CN" altLang="en-US" sz="1800" dirty="0" smtClean="0"/>
              <a:t> 将数组转化为参数序列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   </a:t>
            </a:r>
            <a:r>
              <a:rPr kumimoji="1" lang="zh-CN" altLang="en-US" sz="1800" dirty="0" smtClean="0"/>
              <a:t>返回该函数的函数名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、箭头函数  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en-US" altLang="zh-CN" dirty="0"/>
              <a:t>	</a:t>
            </a:r>
            <a:r>
              <a:rPr kumimoji="1" lang="zh-CN" altLang="en-US" sz="1800" dirty="0" smtClean="0"/>
              <a:t>（*重点）</a:t>
            </a:r>
            <a:endParaRPr kumimoji="1" lang="en-US" altLang="zh-CN" sz="1800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、函数绑定   </a:t>
            </a:r>
            <a:r>
              <a:rPr kumimoji="1" lang="en-US" altLang="zh-CN" dirty="0" smtClean="0"/>
              <a:t>::</a:t>
            </a:r>
            <a:r>
              <a:rPr kumimoji="1" lang="zh-CN" altLang="en-US" dirty="0" smtClean="0"/>
              <a:t>   *</a:t>
            </a:r>
            <a:r>
              <a:rPr kumimoji="1" lang="en-US" altLang="zh-CN" dirty="0" smtClean="0"/>
              <a:t>ES7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、尾调用优化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、函数参数的尾逗号  </a:t>
            </a:r>
            <a:r>
              <a:rPr kumimoji="1" lang="zh-CN" altLang="zh-CN" dirty="0" smtClean="0"/>
              <a:t>*</a:t>
            </a:r>
            <a:r>
              <a:rPr kumimoji="1" lang="en-US" altLang="zh-CN" dirty="0" smtClean="0"/>
              <a:t>ES7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10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67134"/>
            <a:ext cx="7408333" cy="435902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、属性的简洁表示法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、属性名表达式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、方法的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Object.is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 类似 </a:t>
            </a:r>
            <a:r>
              <a:rPr kumimoji="1" lang="en-US" altLang="zh-CN" dirty="0" smtClean="0"/>
              <a:t>===</a:t>
            </a:r>
          </a:p>
          <a:p>
            <a:r>
              <a:rPr kumimoji="1" lang="zh-CN" altLang="zh-CN" dirty="0" smtClean="0"/>
              <a:t>5、</a:t>
            </a:r>
            <a:r>
              <a:rPr kumimoji="1" lang="en-US" altLang="zh-CN" dirty="0" err="1" smtClean="0"/>
              <a:t>Object.assign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lvl="1"/>
            <a:r>
              <a:rPr kumimoji="1" lang="zh-CN" altLang="en-US" sz="1400" dirty="0" smtClean="0"/>
              <a:t>将来源对象（</a:t>
            </a:r>
            <a:r>
              <a:rPr kumimoji="1" lang="en-US" altLang="zh-CN" sz="1400" dirty="0" smtClean="0"/>
              <a:t>source</a:t>
            </a:r>
            <a:r>
              <a:rPr kumimoji="1" lang="zh-CN" altLang="en-US" sz="1400" dirty="0" smtClean="0"/>
              <a:t>）所有可枚举属性，复制到目标对象（</a:t>
            </a:r>
            <a:r>
              <a:rPr kumimoji="1" lang="en-US" altLang="zh-CN" sz="1400" dirty="0" smtClean="0"/>
              <a:t>target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r>
              <a:rPr kumimoji="1" lang="zh-CN" altLang="zh-CN" dirty="0" smtClean="0"/>
              <a:t>6、</a:t>
            </a:r>
            <a:r>
              <a:rPr kumimoji="1" lang="zh-CN" altLang="en-US" dirty="0" smtClean="0"/>
              <a:t>属性的可枚举性  </a:t>
            </a:r>
            <a:r>
              <a:rPr kumimoji="1" lang="en-US" altLang="zh-CN" dirty="0" smtClean="0"/>
              <a:t>enumerable</a:t>
            </a:r>
          </a:p>
          <a:p>
            <a:r>
              <a:rPr kumimoji="1" lang="zh-CN" altLang="zh-CN" dirty="0" smtClean="0"/>
              <a:t>7</a:t>
            </a:r>
            <a:r>
              <a:rPr kumimoji="1" lang="zh-CN" altLang="en-US" dirty="0" smtClean="0"/>
              <a:t>、属性的遍历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__proto__</a:t>
            </a:r>
            <a:r>
              <a:rPr kumimoji="1" lang="zh-CN" altLang="en-US" dirty="0" smtClean="0"/>
              <a:t>属性，</a:t>
            </a:r>
            <a:r>
              <a:rPr kumimoji="1" lang="en-US" altLang="zh-CN" dirty="0" err="1" smtClean="0"/>
              <a:t>Object.setPrototypeOf</a:t>
            </a:r>
            <a:r>
              <a:rPr kumimoji="1" lang="en-US" altLang="zh-CN" dirty="0" smtClean="0"/>
              <a:t>(),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Object.getPrototypeOf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zh-CN" dirty="0" smtClean="0"/>
              <a:t>9、</a:t>
            </a:r>
            <a:r>
              <a:rPr kumimoji="1" lang="zh-CN" altLang="en-US" dirty="0" smtClean="0"/>
              <a:t>对象的扩展运算符</a:t>
            </a:r>
            <a:r>
              <a:rPr kumimoji="1" lang="en-US" altLang="zh-CN" dirty="0" smtClean="0"/>
              <a:t> </a:t>
            </a:r>
            <a:r>
              <a:rPr kumimoji="1" lang="en-US" altLang="zh-CN" sz="1800" dirty="0" smtClean="0"/>
              <a:t>*</a:t>
            </a:r>
            <a:r>
              <a:rPr kumimoji="1" lang="zh-CN" altLang="en-US" sz="1800" dirty="0" smtClean="0"/>
              <a:t>对象的扩展运算符</a:t>
            </a:r>
            <a:endParaRPr kumimoji="1"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对象的扩展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6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2502</TotalTime>
  <Words>964</Words>
  <Application>Microsoft Macintosh PowerPoint</Application>
  <PresentationFormat>全屏显示(4:3)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波形</vt:lpstr>
      <vt:lpstr>Es6的转码器 </vt:lpstr>
      <vt:lpstr>let 和 const  </vt:lpstr>
      <vt:lpstr>变量的解构赋值</vt:lpstr>
      <vt:lpstr>字符串的扩展</vt:lpstr>
      <vt:lpstr>正则的扩展</vt:lpstr>
      <vt:lpstr>数值的扩展</vt:lpstr>
      <vt:lpstr>数组的扩展</vt:lpstr>
      <vt:lpstr>函数的扩展</vt:lpstr>
      <vt:lpstr>对象的扩展</vt:lpstr>
      <vt:lpstr>Symbol</vt:lpstr>
      <vt:lpstr>Proxy和Reflect</vt:lpstr>
      <vt:lpstr>二进制数组</vt:lpstr>
      <vt:lpstr>Set和Map数据结构</vt:lpstr>
      <vt:lpstr>Iterator 和 for…of循环</vt:lpstr>
      <vt:lpstr>Generator 函数</vt:lpstr>
      <vt:lpstr>Promise对象</vt:lpstr>
      <vt:lpstr>异步操作和Async函数</vt:lpstr>
      <vt:lpstr>Class</vt:lpstr>
      <vt:lpstr>修饰器Decorator（ES7）</vt:lpstr>
      <vt:lpstr>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和 const  </dc:title>
  <dc:creator>zoe 王</dc:creator>
  <cp:lastModifiedBy>zoe 王</cp:lastModifiedBy>
  <cp:revision>181</cp:revision>
  <dcterms:created xsi:type="dcterms:W3CDTF">2015-12-31T01:57:42Z</dcterms:created>
  <dcterms:modified xsi:type="dcterms:W3CDTF">2016-01-08T06:38:49Z</dcterms:modified>
</cp:coreProperties>
</file>