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/>
    <p:restoredTop sz="95170"/>
  </p:normalViewPr>
  <p:slideViewPr>
    <p:cSldViewPr snapToGrid="0" snapToObjects="1">
      <p:cViewPr varScale="1">
        <p:scale>
          <a:sx n="96" d="100"/>
          <a:sy n="96" d="100"/>
        </p:scale>
        <p:origin x="10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33C6-0A1B-2846-8FA0-1FA102C1F8E0}" type="datetimeFigureOut">
              <a:rPr kumimoji="1" lang="zh-CN" altLang="en-US" smtClean="0"/>
              <a:t>15/12/29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5B9A-821C-A448-8EC7-CF0448BD4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C5B9A-821C-A448-8EC7-CF0448BD4DE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6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5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s.baidu.com/fis3/docs/node-mock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s.baidu.com/fis3/plugin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s.baidu.com/fis3/docs/api/config-prop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1481" y="3659444"/>
            <a:ext cx="7183847" cy="884903"/>
          </a:xfrm>
        </p:spPr>
        <p:txBody>
          <a:bodyPr/>
          <a:lstStyle/>
          <a:p>
            <a:r>
              <a:rPr kumimoji="1" lang="en-US" altLang="zh-CN" sz="4800" dirty="0" smtClean="0"/>
              <a:t>FIS3</a:t>
            </a:r>
            <a:r>
              <a:rPr kumimoji="1" lang="zh-CN" altLang="en-US" sz="4800" dirty="0" smtClean="0"/>
              <a:t> 前端工程构建工具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28852" y="5115847"/>
            <a:ext cx="3052916" cy="88490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极客学院前端研发团队</a:t>
            </a:r>
          </a:p>
          <a:p>
            <a:r>
              <a:rPr kumimoji="1" lang="zh-CN" altLang="en-US" dirty="0" smtClean="0"/>
              <a:t>范明非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4.4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模拟数据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本地模拟数据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fis.baidu.com/fis3/docs/node-mock.html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4.5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插件下载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插件列表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fis.baidu.com/fis3/plugins.html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fisp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/>
              <a:t>PHP</a:t>
            </a:r>
            <a:r>
              <a:rPr lang="zh-CN" altLang="en-US" dirty="0"/>
              <a:t>的前端集成解决</a:t>
            </a:r>
            <a:r>
              <a:rPr lang="zh-CN" altLang="en-US" dirty="0" smtClean="0"/>
              <a:t>方案 （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yog2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/>
              <a:t>Node</a:t>
            </a:r>
            <a:r>
              <a:rPr lang="zh-CN" altLang="en-US" dirty="0"/>
              <a:t>的前后端解决</a:t>
            </a:r>
            <a:r>
              <a:rPr lang="zh-CN" altLang="en-US" dirty="0" smtClean="0"/>
              <a:t>方案 （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）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jello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的前端集成解决方案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pure</a:t>
            </a:r>
            <a:r>
              <a:rPr kumimoji="1" lang="zh-CN" altLang="en-US" dirty="0" smtClean="0"/>
              <a:t> 纯前端模块化解决方案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gois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/>
              <a:t>Go</a:t>
            </a:r>
            <a:r>
              <a:rPr lang="zh-CN" altLang="en-US" dirty="0"/>
              <a:t>的前后端解决方案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前端开发实战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本地开发（模拟数据）</a:t>
            </a:r>
          </a:p>
          <a:p>
            <a:r>
              <a:rPr kumimoji="1" lang="zh-CN" altLang="en-US" dirty="0" smtClean="0"/>
              <a:t>测试环境（可直接调用测试环境数据）</a:t>
            </a:r>
          </a:p>
          <a:p>
            <a:r>
              <a:rPr kumimoji="1" lang="zh-CN" altLang="en-US" dirty="0" smtClean="0"/>
              <a:t>上线，自动上线工具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本次分享内容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是什么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的安装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的命令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的基本应用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的解决方案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前端开发实战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百度前端研发部研发</a:t>
            </a:r>
            <a:r>
              <a:rPr lang="zh-CN" altLang="en-US" dirty="0" smtClean="0"/>
              <a:t>维护</a:t>
            </a:r>
            <a:endParaRPr lang="zh-CN" altLang="en-US" dirty="0"/>
          </a:p>
          <a:p>
            <a:r>
              <a:rPr lang="zh-CN" altLang="en-US" dirty="0" smtClean="0">
                <a:effectLst/>
              </a:rPr>
              <a:t>面向</a:t>
            </a:r>
            <a:r>
              <a:rPr lang="zh-CN" altLang="en-US" dirty="0">
                <a:effectLst/>
              </a:rPr>
              <a:t>前端的工程构建</a:t>
            </a:r>
            <a:r>
              <a:rPr lang="zh-CN" altLang="en-US" dirty="0" smtClean="0">
                <a:effectLst/>
              </a:rPr>
              <a:t>工具。</a:t>
            </a:r>
          </a:p>
          <a:p>
            <a:r>
              <a:rPr lang="zh-CN" altLang="en-US" dirty="0" smtClean="0">
                <a:effectLst/>
              </a:rPr>
              <a:t>解决</a:t>
            </a:r>
            <a:r>
              <a:rPr lang="zh-CN" altLang="en-US" dirty="0">
                <a:effectLst/>
              </a:rPr>
              <a:t>前端工程中性能优化、资源加载（异步、同步、按需、预加载、依赖管理、合并、内嵌）、模块化开发、自动化工具、开发规范、代码部署等问题</a:t>
            </a:r>
            <a:r>
              <a:rPr lang="zh-CN" altLang="en-US" dirty="0" smtClean="0">
                <a:effectLst/>
              </a:rPr>
              <a:t>。</a:t>
            </a:r>
          </a:p>
          <a:p>
            <a:r>
              <a:rPr kumimoji="1" lang="zh-CN" altLang="en-US" dirty="0" smtClean="0"/>
              <a:t>开源、可自己开发插件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的安装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安装所需环境</a:t>
            </a:r>
          </a:p>
          <a:p>
            <a:pPr lvl="1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npm</a:t>
            </a:r>
            <a:endParaRPr kumimoji="1" lang="zh-CN" altLang="en-US" dirty="0"/>
          </a:p>
          <a:p>
            <a:r>
              <a:rPr kumimoji="1" lang="zh-CN" altLang="en-US" dirty="0" smtClean="0"/>
              <a:t>安装命令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fis3</a:t>
            </a:r>
            <a:endParaRPr kumimoji="1" lang="zh-CN" altLang="en-US" dirty="0" smtClean="0"/>
          </a:p>
          <a:p>
            <a:r>
              <a:rPr kumimoji="1" lang="zh-CN" altLang="en-US" dirty="0" smtClean="0"/>
              <a:t>更新命令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fis3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fis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 不可直接使用更新命令升级，它们分别是两个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is3</a:t>
            </a:r>
            <a:r>
              <a:rPr kumimoji="1" lang="zh-CN" altLang="en-US" dirty="0" smtClean="0"/>
              <a:t> 的命令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is3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release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负责编译</a:t>
            </a:r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is3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负责本地服务器</a:t>
            </a:r>
          </a:p>
          <a:p>
            <a:pPr lvl="1"/>
            <a:endParaRPr kumimoji="1" lang="zh-CN" altLang="en-US" dirty="0"/>
          </a:p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在当前目录生成一个默认</a:t>
            </a:r>
            <a:r>
              <a:rPr kumimoji="1" lang="en-US" altLang="zh-CN" dirty="0" err="1" smtClean="0"/>
              <a:t>fis</a:t>
            </a:r>
            <a:r>
              <a:rPr kumimoji="1" lang="zh-CN" altLang="en-US" dirty="0" smtClean="0"/>
              <a:t>应用（在有文件的目录慎用）</a:t>
            </a:r>
          </a:p>
        </p:txBody>
      </p:sp>
    </p:spTree>
    <p:extLst>
      <p:ext uri="{BB962C8B-B14F-4D97-AF65-F5344CB8AC3E}">
        <p14:creationId xmlns:p14="http://schemas.microsoft.com/office/powerpoint/2010/main" val="4783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的基本应用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配置接口</a:t>
            </a:r>
          </a:p>
          <a:p>
            <a:r>
              <a:rPr kumimoji="1" lang="zh-CN" altLang="en-US" dirty="0" smtClean="0"/>
              <a:t>资源处理</a:t>
            </a:r>
          </a:p>
          <a:p>
            <a:r>
              <a:rPr kumimoji="1" lang="zh-CN" altLang="en-US" dirty="0" smtClean="0"/>
              <a:t>代码部署</a:t>
            </a:r>
            <a:endParaRPr kumimoji="1" lang="zh-CN" altLang="en-US" dirty="0" smtClean="0"/>
          </a:p>
          <a:p>
            <a:r>
              <a:rPr kumimoji="1" lang="zh-CN" altLang="en-US" dirty="0" smtClean="0"/>
              <a:t>模拟数据</a:t>
            </a:r>
          </a:p>
          <a:p>
            <a:r>
              <a:rPr kumimoji="1" lang="zh-CN" altLang="en-US" dirty="0" smtClean="0"/>
              <a:t>插件下载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</a:t>
            </a:r>
            <a:r>
              <a:rPr kumimoji="1" lang="zh-CN" altLang="en-US" dirty="0" smtClean="0"/>
              <a:t>、配置接口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fis.set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fis.get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配置获取全局变量</a:t>
            </a:r>
          </a:p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is.match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对文件的操作</a:t>
            </a:r>
          </a:p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is.media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对部署的操作</a:t>
            </a:r>
          </a:p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is.plugin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使用插件</a:t>
            </a:r>
          </a:p>
        </p:txBody>
      </p:sp>
    </p:spTree>
    <p:extLst>
      <p:ext uri="{BB962C8B-B14F-4D97-AF65-F5344CB8AC3E}">
        <p14:creationId xmlns:p14="http://schemas.microsoft.com/office/powerpoint/2010/main" val="21283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4.2</a:t>
            </a:r>
            <a:r>
              <a:rPr kumimoji="1" lang="zh-CN" altLang="en-US" dirty="0" smtClean="0"/>
              <a:t>、资源处理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所有资源编译后将变成绝对路径</a:t>
            </a:r>
          </a:p>
          <a:p>
            <a:r>
              <a:rPr kumimoji="1" lang="en-US" altLang="zh-CN" dirty="0"/>
              <a:t>Domain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解决所有资源定位问题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中定位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  <a:p>
            <a:r>
              <a:rPr kumimoji="1" lang="zh-CN" altLang="en-US" dirty="0" smtClean="0"/>
              <a:t>插件应用</a:t>
            </a:r>
          </a:p>
          <a:p>
            <a:r>
              <a:rPr kumimoji="1" lang="zh-CN" altLang="en-US" dirty="0" smtClean="0"/>
              <a:t>内置</a:t>
            </a:r>
            <a:r>
              <a:rPr kumimoji="1" lang="zh-CN" altLang="en-US" dirty="0" smtClean="0"/>
              <a:t>语法、内容嵌入、依赖声明</a:t>
            </a:r>
            <a:endParaRPr kumimoji="1" lang="zh-CN" altLang="en-US" dirty="0"/>
          </a:p>
          <a:p>
            <a:r>
              <a:rPr kumimoji="1" lang="zh-CN" altLang="en-US" dirty="0" smtClean="0"/>
              <a:t>编译流程</a:t>
            </a:r>
          </a:p>
          <a:p>
            <a:r>
              <a:rPr kumimoji="1" lang="zh-CN" altLang="en-US" dirty="0" smtClean="0"/>
              <a:t>文件合并时应注意的内容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全局属性：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fis.baidu.com/fis3/docs/api/config-props.html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4.3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代码部署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/>
          <a:lstStyle/>
          <a:p>
            <a:r>
              <a:rPr kumimoji="1" lang="zh-CN" altLang="en-US" dirty="0" smtClean="0"/>
              <a:t>本地服务器 （端口、类型、清理）</a:t>
            </a:r>
          </a:p>
          <a:p>
            <a:r>
              <a:rPr kumimoji="1" lang="zh-CN" altLang="en-US" dirty="0" smtClean="0"/>
              <a:t>本地打包 （目录）</a:t>
            </a:r>
          </a:p>
          <a:p>
            <a:r>
              <a:rPr kumimoji="1" lang="zh-CN" altLang="en-US" dirty="0" smtClean="0"/>
              <a:t>远程部署</a:t>
            </a:r>
          </a:p>
          <a:p>
            <a:r>
              <a:rPr kumimoji="1" lang="zh-CN" altLang="en-US" dirty="0" smtClean="0"/>
              <a:t>上线部署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9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1976</TotalTime>
  <Words>410</Words>
  <Application>Microsoft Macintosh PowerPoint</Application>
  <PresentationFormat>全屏显示(4:3)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Wingdings 3</vt:lpstr>
      <vt:lpstr>宋体</vt:lpstr>
      <vt:lpstr>Arial</vt:lpstr>
      <vt:lpstr>离子</vt:lpstr>
      <vt:lpstr>FIS3 前端工程构建工具</vt:lpstr>
      <vt:lpstr>本次分享内容</vt:lpstr>
      <vt:lpstr>1、fis3是什么</vt:lpstr>
      <vt:lpstr>2、fis3的安装</vt:lpstr>
      <vt:lpstr>3、fis3 的命令</vt:lpstr>
      <vt:lpstr>4、fis3的基本应用</vt:lpstr>
      <vt:lpstr>4.1、配置接口</vt:lpstr>
      <vt:lpstr>4.2、资源处理</vt:lpstr>
      <vt:lpstr>4.3、代码部署</vt:lpstr>
      <vt:lpstr>4.4、模拟数据</vt:lpstr>
      <vt:lpstr>4.5、插件下载</vt:lpstr>
      <vt:lpstr>5、解决方案</vt:lpstr>
      <vt:lpstr>6、fis3前端开发实战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 前端工程构建工具</dc:title>
  <dc:creator>Microsoft Office 用户</dc:creator>
  <cp:lastModifiedBy>Microsoft Office 用户</cp:lastModifiedBy>
  <cp:revision>31</cp:revision>
  <dcterms:created xsi:type="dcterms:W3CDTF">2015-12-28T11:29:55Z</dcterms:created>
  <dcterms:modified xsi:type="dcterms:W3CDTF">2015-12-30T10:24:53Z</dcterms:modified>
</cp:coreProperties>
</file>