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4" r:id="rId4"/>
    <p:sldId id="266" r:id="rId5"/>
    <p:sldId id="263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TomXu/archive/2012/02/28/2353448.html" TargetMode="External"/><Relationship Id="rId3" Type="http://schemas.openxmlformats.org/officeDocument/2006/relationships/hyperlink" Target="http://www.cnblogs.com/snandy/archive/2012/12/18/280976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外观模式（</a:t>
            </a:r>
            <a:r>
              <a:rPr kumimoji="1" lang="en-US" altLang="zh-CN" dirty="0" smtClean="0"/>
              <a:t>Facade</a:t>
            </a:r>
            <a:r>
              <a:rPr kumimoji="1" lang="zh-CN" altLang="en-US" dirty="0" smtClean="0"/>
              <a:t>）为子系统中的一组接口提供了一个一致的界面，此模式定义了一个高层接口，这个接口使得这一子系统更容易使用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外观模式不仅简化类中的接口，而且对接口与调用者也进行了解耦。外观模式经常被认为开发者必备，它可以将一些复杂操作封装起来，并创建一个简单的接口用于调用。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0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外观模式属于接口型模式，它提供一个更方便，高层接口，使用一致性的界面使得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更加容易使用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作用：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、简化复杂接口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、解耦和，</a:t>
            </a:r>
            <a:r>
              <a:rPr kumimoji="1" lang="zh-CN" altLang="en-US" smtClean="0"/>
              <a:t>屏蔽客户端对子系统的直接访问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外观模式理解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1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、在设计初期，应要有意识的将不同两个层分离，比如经典的三层结构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、在开发阶段，子系统往往因为不断的重构演化变得越来越复杂，增加外观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可以提供一个简单的接口，减少他们之间的依赖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、在维护一个遗留的大型系统时，为系统开发一个外观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类，为设计粗糙和高度复杂的遗留代码提供比较清晰的接口，让系统和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对象交互。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外观模式作用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80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stop(e)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lvl="1"/>
            <a:r>
              <a:rPr kumimoji="1" lang="en-US" altLang="zh-CN" dirty="0" err="1" smtClean="0"/>
              <a:t>e.stopPropagation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e.preventDefault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addEvent</a:t>
            </a:r>
            <a:r>
              <a:rPr kumimoji="1" lang="en-US" altLang="zh-CN" dirty="0" smtClean="0"/>
              <a:t>(el,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lvl="1"/>
            <a:r>
              <a:rPr kumimoji="1" lang="en-US" altLang="zh-CN" dirty="0" smtClean="0"/>
              <a:t>If(</a:t>
            </a:r>
            <a:r>
              <a:rPr kumimoji="1" lang="en-US" altLang="zh-CN" dirty="0" err="1" smtClean="0"/>
              <a:t>el.addEventListener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el.addEventListener</a:t>
            </a:r>
            <a:r>
              <a:rPr kumimoji="1" lang="en-US" altLang="zh-CN" dirty="0" smtClean="0"/>
              <a:t>(type,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}else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if(</a:t>
            </a:r>
            <a:r>
              <a:rPr kumimoji="1" lang="en-US" altLang="zh-CN" dirty="0" err="1" smtClean="0"/>
              <a:t>el.attachEvent</a:t>
            </a:r>
            <a:r>
              <a:rPr kumimoji="1" lang="en-US" altLang="zh-CN" dirty="0" smtClean="0"/>
              <a:t>){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el.attachEvent</a:t>
            </a:r>
            <a:r>
              <a:rPr kumimoji="1" lang="en-US" altLang="zh-CN" dirty="0" smtClean="0"/>
              <a:t>(‘on’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}else{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el[‘on’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4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zh-CN" altLang="en-US" dirty="0"/>
              <a:t>、外观模式被开发者连续使用时会产生一定的性能问题，因为在每次调用时都要检测功能的可用性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44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http://www.cnblogs.com/TomXu/archive/2012/02/28/2353448.</a:t>
            </a:r>
            <a:r>
              <a:rPr kumimoji="1" lang="en-US" altLang="zh-CN" dirty="0" smtClean="0">
                <a:hlinkClick r:id="rId2"/>
              </a:rPr>
              <a:t>html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http://www.cnblogs.com/snandy/archive/2012/12/18/2809768.html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外观模式资料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9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1254</TotalTime>
  <Words>249</Words>
  <Application>Microsoft Macintosh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JavaScript设计模式</vt:lpstr>
      <vt:lpstr>外观模式概念</vt:lpstr>
      <vt:lpstr>外观模式理解</vt:lpstr>
      <vt:lpstr>外观模式作用</vt:lpstr>
      <vt:lpstr>外观模式</vt:lpstr>
      <vt:lpstr>注意事项</vt:lpstr>
      <vt:lpstr>外观模式资料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JavaScript设计模式——适配器模式</dc:title>
  <dc:creator>zoe 王</dc:creator>
  <cp:lastModifiedBy>zoe 王</cp:lastModifiedBy>
  <cp:revision>46</cp:revision>
  <dcterms:created xsi:type="dcterms:W3CDTF">2016-01-11T06:53:17Z</dcterms:created>
  <dcterms:modified xsi:type="dcterms:W3CDTF">2016-01-22T03:27:53Z</dcterms:modified>
</cp:coreProperties>
</file>