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5" r:id="rId3"/>
    <p:sldId id="266" r:id="rId4"/>
    <p:sldId id="26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16/2/15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16/2/15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16/2/15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16/2/15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16/2/15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16/2/15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设计模式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0634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261357"/>
            <a:ext cx="7408333" cy="3864806"/>
          </a:xfrm>
        </p:spPr>
        <p:txBody>
          <a:bodyPr/>
          <a:lstStyle/>
          <a:p>
            <a:r>
              <a:rPr kumimoji="1" lang="zh-CN" altLang="en-US" dirty="0" smtClean="0"/>
              <a:t>建造者模式可以将一个复杂的对象的构建与其表示相分离，使得同样的构建过程可以创建不同的表示。也就是说如果我们用了建造者模式，那么用户就需要指定需要建造的类型就可以得到它们，而具体建造的过程和细节就不需要知道了。建造者模式实际，就是一个指挥者，一个建造者，一个使用指挥者调用具体建造者工作得出结果的客户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建造者模式主要用于“分步骤构建一个复杂的对象”，在这其中“分步骤”是一个稳定的算法，而复杂对象的各个部分则经常变化。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建造者模式概念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107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模式作用：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zh-CN" dirty="0" smtClean="0"/>
              <a:t>1</a:t>
            </a:r>
            <a:r>
              <a:rPr kumimoji="1" lang="zh-CN" altLang="en-US" dirty="0" smtClean="0"/>
              <a:t>、分步创建一个复杂对象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、解耦封装过程和具体创建的组件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、无需关心组件如何组装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注意事项：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、一定要一个稳定的算法进行支撑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、加工工艺是暴露的。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建造者模式的作用和注意事项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3546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017826"/>
            <a:ext cx="7408333" cy="41083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zh-CN" altLang="en-US" dirty="0" smtClean="0"/>
              <a:t>建造者模式可以将一个产品的内部表象与产品的生成过程分割开来，从而可以使一个建造过程生成具有不同的内部表象的产品对象。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$.</a:t>
            </a:r>
            <a:r>
              <a:rPr kumimoji="1" lang="en-US" altLang="zh-CN" dirty="0" err="1" smtClean="0"/>
              <a:t>ajax</a:t>
            </a:r>
            <a:r>
              <a:rPr kumimoji="1" lang="en-US" altLang="zh-CN" dirty="0" smtClean="0"/>
              <a:t>({</a:t>
            </a:r>
          </a:p>
          <a:p>
            <a:pPr marL="0" indent="0">
              <a:buNone/>
            </a:pPr>
            <a:r>
              <a:rPr kumimoji="1" lang="en-US" altLang="zh-CN" dirty="0" smtClean="0"/>
              <a:t>	url:’test.php’,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 smtClean="0"/>
              <a:t>success:function</a:t>
            </a:r>
            <a:r>
              <a:rPr kumimoji="1" lang="en-US" altLang="zh-CN" dirty="0" smtClean="0"/>
              <a:t>(res){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}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})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 smtClean="0"/>
              <a:t>例子：</a:t>
            </a:r>
            <a:r>
              <a:rPr kumimoji="1" lang="en-US" altLang="zh-CN" dirty="0"/>
              <a:t>http://</a:t>
            </a:r>
            <a:r>
              <a:rPr kumimoji="1" lang="en-US" altLang="zh-CN" dirty="0" err="1"/>
              <a:t>www.cnblogs.com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TomXu</a:t>
            </a:r>
            <a:r>
              <a:rPr kumimoji="1" lang="en-US" altLang="zh-CN" dirty="0"/>
              <a:t>/archive/2012/02/22/2353341.html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建造者</a:t>
            </a:r>
            <a:r>
              <a:rPr kumimoji="1" lang="en-US" altLang="zh-CN" dirty="0" smtClean="0"/>
              <a:t>—</a:t>
            </a:r>
            <a:r>
              <a:rPr kumimoji="1" lang="zh-CN" altLang="en-US" dirty="0" smtClean="0"/>
              <a:t>总结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9425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波形.thmx</Template>
  <TotalTime>1683</TotalTime>
  <Words>102</Words>
  <Application>Microsoft Macintosh PowerPoint</Application>
  <PresentationFormat>全屏显示(4:3)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波形</vt:lpstr>
      <vt:lpstr>JavaScript设计模式</vt:lpstr>
      <vt:lpstr>建造者模式概念</vt:lpstr>
      <vt:lpstr>建造者模式的作用和注意事项</vt:lpstr>
      <vt:lpstr>建造者—总结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JavaScript设计模式——适配器模式</dc:title>
  <dc:creator>zoe 王</dc:creator>
  <cp:lastModifiedBy>zoe 王</cp:lastModifiedBy>
  <cp:revision>60</cp:revision>
  <dcterms:created xsi:type="dcterms:W3CDTF">2016-01-11T06:53:17Z</dcterms:created>
  <dcterms:modified xsi:type="dcterms:W3CDTF">2016-02-15T08:54:26Z</dcterms:modified>
</cp:coreProperties>
</file>