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TomXu/archive/2012/04/11/243545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</a:t>
            </a:r>
            <a:r>
              <a:rPr kumimoji="1" lang="en-US" altLang="zh-CN" dirty="0" smtClean="0"/>
              <a:t>(Adapter)</a:t>
            </a:r>
            <a:r>
              <a:rPr kumimoji="1" lang="zh-CN" altLang="en-US" dirty="0" smtClean="0"/>
              <a:t> 是将一个类（对象）的接口（方法或属性）转化成客户希望的另外一个接口（方法或属性），适配器模式使得原本由于接口不兼容而不能一起工作的那些类（对象）可以一起工作。速成包装器（</a:t>
            </a:r>
            <a:r>
              <a:rPr kumimoji="1" lang="en-US" altLang="zh-CN" dirty="0" smtClean="0"/>
              <a:t>wrapper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8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70011"/>
            <a:ext cx="7408333" cy="405615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、适配器模式主要用来解决两个已有接口之间的不匹配问题，它不考虑这些接口是怎样实现的，也不考虑它们将来可能会如何演化。适配器模式不需要改变已有的接口，就能够使它们协同作用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装饰者模式和代理模式也不会改变原有对象接口，但装饰者模式的作用是为了给对象增加功能。装饰者模式常常形成一条长的装饰链，而适配器模式通常只包装一次。代理模式是为了控制对对象的访问，通常也只包装一次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、外观模式的作用和适配器比较相似，有人把外观模式看成一组对象的适配器，但外观模式最显著的特点是定义了一个新的接口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适配器模式适合使用情况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6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string1:’foo’,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string2:’bar’,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string3:’baz’}</a:t>
            </a:r>
          </a:p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interfaceM</a:t>
            </a:r>
            <a:r>
              <a:rPr kumimoji="1" lang="en-US" altLang="zh-CN" dirty="0" smtClean="0"/>
              <a:t>(str1,str2,str3){</a:t>
            </a:r>
          </a:p>
          <a:p>
            <a:pPr lvl="1"/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(str1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str3);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cInterfaceAdapter</a:t>
            </a:r>
            <a:r>
              <a:rPr kumimoji="1" lang="en-US" altLang="zh-CN" dirty="0" smtClean="0"/>
              <a:t>(o){</a:t>
            </a:r>
          </a:p>
          <a:p>
            <a:pPr lvl="1"/>
            <a:r>
              <a:rPr kumimoji="1" lang="en-US" altLang="zh-CN" dirty="0" err="1" smtClean="0"/>
              <a:t>interfaceM</a:t>
            </a:r>
            <a:r>
              <a:rPr kumimoji="1" lang="en-US" altLang="zh-CN" dirty="0" smtClean="0"/>
              <a:t>(o.string1,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o.string2,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o.string3);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cInterfaceAdapter</a:t>
            </a:r>
            <a:r>
              <a:rPr kumimoji="1" lang="en-US" altLang="zh-CN" dirty="0" smtClean="0"/>
              <a:t>(</a:t>
            </a:r>
            <a:r>
              <a:rPr kumimoji="1" lang="en-US" altLang="zh-CN" smtClean="0"/>
              <a:t>cObj);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参数类型不一致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84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83121"/>
            <a:ext cx="7408333" cy="3743041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http://www.cnblogs.com/TomXu/archive/2012/04/11/2435452.</a:t>
            </a:r>
            <a:r>
              <a:rPr kumimoji="1" lang="en-US" altLang="zh-CN" dirty="0" smtClean="0">
                <a:hlinkClick r:id="rId2"/>
              </a:rPr>
              <a:t>html</a:t>
            </a:r>
            <a:r>
              <a:rPr kumimoji="1" lang="zh-CN" altLang="en-US" dirty="0" smtClean="0"/>
              <a:t>          汤姆大叔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适配器模式博客连接地址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6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1254</TotalTime>
  <Words>208</Words>
  <Application>Microsoft Macintosh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JavaScript设计模式</vt:lpstr>
      <vt:lpstr>适配器模式概念</vt:lpstr>
      <vt:lpstr>适配器模式适合使用情况</vt:lpstr>
      <vt:lpstr>参数类型不一致</vt:lpstr>
      <vt:lpstr>适配器模式博客连接地址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JavaScript设计模式——适配器模式</dc:title>
  <dc:creator>zoe 王</dc:creator>
  <cp:lastModifiedBy>zoe 王</cp:lastModifiedBy>
  <cp:revision>46</cp:revision>
  <dcterms:created xsi:type="dcterms:W3CDTF">2016-01-11T06:53:17Z</dcterms:created>
  <dcterms:modified xsi:type="dcterms:W3CDTF">2016-01-22T03:26:34Z</dcterms:modified>
</cp:coreProperties>
</file>