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3" r:id="rId2"/>
    <p:sldId id="306" r:id="rId3"/>
    <p:sldId id="321" r:id="rId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9F9F9"/>
    <a:srgbClr val="2EAA46"/>
    <a:srgbClr val="35B558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44" d="100"/>
          <a:sy n="44" d="100"/>
        </p:scale>
        <p:origin x="-600" y="-12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6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200" y="5641199"/>
            <a:ext cx="24393600" cy="5008361"/>
          </a:xfrm>
        </p:spPr>
        <p:txBody>
          <a:bodyPr/>
          <a:lstStyle/>
          <a:p>
            <a:r>
              <a:rPr lang="zh-CN" altLang="en-US" dirty="0" smtClean="0"/>
              <a:t>写给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开发者的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NODEJS</a:t>
            </a:r>
            <a:r>
              <a:rPr lang="zh-CN" altLang="en-US" dirty="0" smtClean="0"/>
              <a:t>学习指南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写给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开发者的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学习指南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>
            <a:normAutofit/>
          </a:bodyPr>
          <a:lstStyle/>
          <a:p>
            <a:r>
              <a:rPr lang="en-US" altLang="zh-CN" smtClean="0"/>
              <a:t>1</a:t>
            </a:r>
            <a:r>
              <a:rPr lang="en-US" altLang="zh-CN" dirty="0"/>
              <a:t>.《PHP</a:t>
            </a:r>
            <a:r>
              <a:rPr lang="zh-CN" altLang="en-US" dirty="0"/>
              <a:t>开发者的</a:t>
            </a:r>
            <a:r>
              <a:rPr lang="en-US" altLang="zh-CN" dirty="0"/>
              <a:t>NODEJS</a:t>
            </a:r>
            <a:r>
              <a:rPr lang="zh-CN" altLang="en-US" dirty="0"/>
              <a:t>学习指南</a:t>
            </a:r>
            <a:r>
              <a:rPr lang="en-US" altLang="zh-CN" dirty="0"/>
              <a:t>》</a:t>
            </a:r>
            <a:r>
              <a:rPr lang="zh-CN" altLang="en-US" dirty="0"/>
              <a:t>开篇 </a:t>
            </a:r>
          </a:p>
          <a:p>
            <a:r>
              <a:rPr lang="en-US" altLang="zh-CN" dirty="0"/>
              <a:t>2.《nodejs</a:t>
            </a:r>
            <a:r>
              <a:rPr lang="zh-CN" altLang="en-US" dirty="0"/>
              <a:t>基础</a:t>
            </a:r>
            <a:r>
              <a:rPr lang="en-US" altLang="zh-CN" dirty="0" err="1"/>
              <a:t>mvc</a:t>
            </a:r>
            <a:r>
              <a:rPr lang="zh-CN" altLang="en-US" dirty="0"/>
              <a:t>和三层架构以及</a:t>
            </a:r>
            <a:r>
              <a:rPr lang="en-US" altLang="zh-CN" dirty="0"/>
              <a:t>ORM》</a:t>
            </a:r>
            <a:r>
              <a:rPr lang="zh-CN" altLang="en-US" dirty="0"/>
              <a:t>进阶</a:t>
            </a:r>
          </a:p>
          <a:p>
            <a:r>
              <a:rPr lang="en-US" altLang="zh-CN" dirty="0"/>
              <a:t>3.《nodejs</a:t>
            </a:r>
            <a:r>
              <a:rPr lang="zh-CN" altLang="en-US" dirty="0"/>
              <a:t>开发爬虫系统以及消息推送</a:t>
            </a:r>
            <a:r>
              <a:rPr lang="en-US" altLang="zh-CN" dirty="0"/>
              <a:t>》</a:t>
            </a:r>
            <a:r>
              <a:rPr lang="zh-CN" altLang="en-US" dirty="0"/>
              <a:t>进阶</a:t>
            </a:r>
          </a:p>
          <a:p>
            <a:r>
              <a:rPr lang="en-US" altLang="zh-CN" dirty="0"/>
              <a:t>4.《nodejs</a:t>
            </a:r>
            <a:r>
              <a:rPr lang="zh-CN" altLang="en-US" dirty="0"/>
              <a:t>的稳定性和线上运维</a:t>
            </a:r>
            <a:r>
              <a:rPr lang="en-US" altLang="zh-CN" dirty="0"/>
              <a:t>》</a:t>
            </a:r>
            <a:r>
              <a:rPr lang="zh-CN" altLang="en-US" dirty="0"/>
              <a:t>进阶</a:t>
            </a:r>
          </a:p>
          <a:p>
            <a:r>
              <a:rPr lang="en-US" altLang="zh-CN" dirty="0"/>
              <a:t>5.《nodejs</a:t>
            </a:r>
            <a:r>
              <a:rPr lang="zh-CN" altLang="en-US" dirty="0"/>
              <a:t>以及</a:t>
            </a:r>
            <a:r>
              <a:rPr lang="en-US" altLang="zh-CN" dirty="0"/>
              <a:t>JavaScript</a:t>
            </a:r>
            <a:r>
              <a:rPr lang="zh-CN" altLang="en-US" dirty="0"/>
              <a:t>的明天</a:t>
            </a:r>
            <a:r>
              <a:rPr lang="en-US" altLang="zh-CN" dirty="0"/>
              <a:t>》</a:t>
            </a:r>
            <a:r>
              <a:rPr lang="zh-CN" altLang="en-US" dirty="0"/>
              <a:t>高级</a:t>
            </a:r>
          </a:p>
          <a:p>
            <a:r>
              <a:rPr lang="en-US" altLang="zh-CN" dirty="0"/>
              <a:t>6.《nodejs</a:t>
            </a:r>
            <a:r>
              <a:rPr lang="zh-CN" altLang="en-US" dirty="0"/>
              <a:t>全栈架构指引</a:t>
            </a:r>
            <a:r>
              <a:rPr lang="en-US" altLang="zh-CN" dirty="0"/>
              <a:t>》</a:t>
            </a:r>
            <a:r>
              <a:rPr lang="zh-CN" altLang="en-US" dirty="0"/>
              <a:t>深入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642</TotalTime>
  <Words>65</Words>
  <Application>Microsoft Macintosh PowerPoint</Application>
  <PresentationFormat>自定义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Black</vt:lpstr>
      <vt:lpstr>写给PHP开发者的 NODEJS学习指南</vt:lpstr>
      <vt:lpstr>写给PHP开发者的NODEJS学习指南 — 课程概要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袁志佳</cp:lastModifiedBy>
  <cp:revision>152</cp:revision>
  <dcterms:created xsi:type="dcterms:W3CDTF">2015-03-23T11:35:35Z</dcterms:created>
  <dcterms:modified xsi:type="dcterms:W3CDTF">2015-04-23T11:01:11Z</dcterms:modified>
</cp:coreProperties>
</file>