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540" r:id="rId2"/>
    <p:sldId id="61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F1925-A402-4465-9B4D-D8F2A250A022}">
          <p14:sldIdLst>
            <p14:sldId id="540"/>
            <p14:sldId id="619"/>
          </p14:sldIdLst>
        </p14:section>
        <p14:section name="Untitled Section" id="{E17FA4BE-D185-4D8A-806E-7CFF910CE77D}">
          <p14:sldIdLst/>
        </p14:section>
        <p14:section name="Untitled Section" id="{E0139152-E02D-4563-B717-771CB28A84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25647F-2497-2283-61EC-D2BDA9B2FDDD}" name="Zoe Yang" initials="ZY" userId="S::Zoe.Yang@esr.cri.nz::cf68bbea-7084-43e3-b52b-649d18ac952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Yang" initials="ZY" lastIdx="3" clrIdx="0">
    <p:extLst>
      <p:ext uri="{19B8F6BF-5375-455C-9EA6-DF929625EA0E}">
        <p15:presenceInfo xmlns:p15="http://schemas.microsoft.com/office/powerpoint/2012/main" userId="S::Zoe.Yang@esr.cri.nz::cf68bbea-7084-43e3-b52b-649d18ac95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6A507-CD58-4154-A6E9-04313F62C15A}" v="7" dt="2023-03-07T01:13:1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3792" autoAdjust="0"/>
  </p:normalViewPr>
  <p:slideViewPr>
    <p:cSldViewPr snapToGrid="0">
      <p:cViewPr varScale="1">
        <p:scale>
          <a:sx n="68" d="100"/>
          <a:sy n="68" d="100"/>
        </p:scale>
        <p:origin x="6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Yang" userId="cf68bbea-7084-43e3-b52b-649d18ac9520" providerId="ADAL" clId="{8D57DFE4-E422-4550-A999-11CEB707E3C9}"/>
    <pc:docChg chg="undo custSel addSld delSld modSld sldOrd modSection">
      <pc:chgData name="Zoe Yang" userId="cf68bbea-7084-43e3-b52b-649d18ac9520" providerId="ADAL" clId="{8D57DFE4-E422-4550-A999-11CEB707E3C9}" dt="2022-11-13T23:30:07.881" v="776" actId="1076"/>
      <pc:docMkLst>
        <pc:docMk/>
      </pc:docMkLst>
      <pc:sldChg chg="addSp delSp modSp mod">
        <pc:chgData name="Zoe Yang" userId="cf68bbea-7084-43e3-b52b-649d18ac9520" providerId="ADAL" clId="{8D57DFE4-E422-4550-A999-11CEB707E3C9}" dt="2022-11-13T22:56:22.139" v="531"/>
        <pc:sldMkLst>
          <pc:docMk/>
          <pc:sldMk cId="1385504115" sldId="269"/>
        </pc:sldMkLst>
        <pc:picChg chg="add mod ord">
          <ac:chgData name="Zoe Yang" userId="cf68bbea-7084-43e3-b52b-649d18ac9520" providerId="ADAL" clId="{8D57DFE4-E422-4550-A999-11CEB707E3C9}" dt="2022-11-13T22:55:54.036" v="528" actId="1076"/>
          <ac:picMkLst>
            <pc:docMk/>
            <pc:sldMk cId="1385504115" sldId="269"/>
            <ac:picMk id="12" creationId="{8DBC6550-1CC1-870E-D48C-D4DCE032E806}"/>
          </ac:picMkLst>
        </pc:picChg>
        <pc:picChg chg="mod">
          <ac:chgData name="Zoe Yang" userId="cf68bbea-7084-43e3-b52b-649d18ac9520" providerId="ADAL" clId="{8D57DFE4-E422-4550-A999-11CEB707E3C9}" dt="2022-11-13T22:55:48.011" v="526" actId="1076"/>
          <ac:picMkLst>
            <pc:docMk/>
            <pc:sldMk cId="1385504115" sldId="269"/>
            <ac:picMk id="13" creationId="{6C0FBA25-5832-59D5-EBD5-1B6603931471}"/>
          </ac:picMkLst>
        </pc:picChg>
        <pc:picChg chg="add del mod">
          <ac:chgData name="Zoe Yang" userId="cf68bbea-7084-43e3-b52b-649d18ac9520" providerId="ADAL" clId="{8D57DFE4-E422-4550-A999-11CEB707E3C9}" dt="2022-11-13T22:56:22.139" v="531"/>
          <ac:picMkLst>
            <pc:docMk/>
            <pc:sldMk cId="1385504115" sldId="269"/>
            <ac:picMk id="14" creationId="{355312CD-B666-91B6-4EEB-B4332F9144A5}"/>
          </ac:picMkLst>
        </pc:picChg>
        <pc:picChg chg="del">
          <ac:chgData name="Zoe Yang" userId="cf68bbea-7084-43e3-b52b-649d18ac9520" providerId="ADAL" clId="{8D57DFE4-E422-4550-A999-11CEB707E3C9}" dt="2022-11-13T22:55:56.356" v="529" actId="478"/>
          <ac:picMkLst>
            <pc:docMk/>
            <pc:sldMk cId="1385504115" sldId="269"/>
            <ac:picMk id="15" creationId="{ABEB1775-CE2B-4B0A-B0F7-BC221F0FE771}"/>
          </ac:picMkLst>
        </pc:picChg>
        <pc:picChg chg="mod">
          <ac:chgData name="Zoe Yang" userId="cf68bbea-7084-43e3-b52b-649d18ac9520" providerId="ADAL" clId="{8D57DFE4-E422-4550-A999-11CEB707E3C9}" dt="2022-11-13T22:55:45.080" v="524" actId="1076"/>
          <ac:picMkLst>
            <pc:docMk/>
            <pc:sldMk cId="1385504115" sldId="269"/>
            <ac:picMk id="16" creationId="{4550D689-5C27-22EB-FD25-E8C078C75911}"/>
          </ac:picMkLst>
        </pc:picChg>
        <pc:picChg chg="mod">
          <ac:chgData name="Zoe Yang" userId="cf68bbea-7084-43e3-b52b-649d18ac9520" providerId="ADAL" clId="{8D57DFE4-E422-4550-A999-11CEB707E3C9}" dt="2022-11-13T22:55:49.994" v="527" actId="1076"/>
          <ac:picMkLst>
            <pc:docMk/>
            <pc:sldMk cId="1385504115" sldId="269"/>
            <ac:picMk id="26" creationId="{FDB099F7-4484-B170-29BA-D4A858D0510D}"/>
          </ac:picMkLst>
        </pc:picChg>
      </pc:sldChg>
      <pc:sldChg chg="addSp delSp modSp mod delAnim modAnim">
        <pc:chgData name="Zoe Yang" userId="cf68bbea-7084-43e3-b52b-649d18ac9520" providerId="ADAL" clId="{8D57DFE4-E422-4550-A999-11CEB707E3C9}" dt="2022-11-13T22:49:52.564" v="407" actId="1076"/>
        <pc:sldMkLst>
          <pc:docMk/>
          <pc:sldMk cId="2727545911" sldId="440"/>
        </pc:sldMkLst>
        <pc:spChg chg="add mod">
          <ac:chgData name="Zoe Yang" userId="cf68bbea-7084-43e3-b52b-649d18ac9520" providerId="ADAL" clId="{8D57DFE4-E422-4550-A999-11CEB707E3C9}" dt="2022-11-13T20:57:05.641" v="386" actId="113"/>
          <ac:spMkLst>
            <pc:docMk/>
            <pc:sldMk cId="2727545911" sldId="440"/>
            <ac:spMk id="9" creationId="{F51448A6-9CA2-043E-8CB4-0A4A0FAA09F9}"/>
          </ac:spMkLst>
        </pc:spChg>
        <pc:picChg chg="del mod">
          <ac:chgData name="Zoe Yang" userId="cf68bbea-7084-43e3-b52b-649d18ac9520" providerId="ADAL" clId="{8D57DFE4-E422-4550-A999-11CEB707E3C9}" dt="2022-11-13T22:49:48.636" v="405" actId="478"/>
          <ac:picMkLst>
            <pc:docMk/>
            <pc:sldMk cId="2727545911" sldId="440"/>
            <ac:picMk id="3" creationId="{8D7D0A75-E0D3-B28D-607D-625425B3C3C1}"/>
          </ac:picMkLst>
        </pc:picChg>
        <pc:picChg chg="add mod">
          <ac:chgData name="Zoe Yang" userId="cf68bbea-7084-43e3-b52b-649d18ac9520" providerId="ADAL" clId="{8D57DFE4-E422-4550-A999-11CEB707E3C9}" dt="2022-11-13T22:49:52.564" v="407" actId="1076"/>
          <ac:picMkLst>
            <pc:docMk/>
            <pc:sldMk cId="2727545911" sldId="440"/>
            <ac:picMk id="5" creationId="{D771CEB0-15F7-AA3F-6F1F-D121DF583306}"/>
          </ac:picMkLst>
        </pc:picChg>
        <pc:picChg chg="add mod">
          <ac:chgData name="Zoe Yang" userId="cf68bbea-7084-43e3-b52b-649d18ac9520" providerId="ADAL" clId="{8D57DFE4-E422-4550-A999-11CEB707E3C9}" dt="2022-11-13T12:56:46.272" v="272" actId="1076"/>
          <ac:picMkLst>
            <pc:docMk/>
            <pc:sldMk cId="2727545911" sldId="440"/>
            <ac:picMk id="6" creationId="{E9D89B33-536D-1758-DB8A-AD7522527686}"/>
          </ac:picMkLst>
        </pc:picChg>
        <pc:picChg chg="del">
          <ac:chgData name="Zoe Yang" userId="cf68bbea-7084-43e3-b52b-649d18ac9520" providerId="ADAL" clId="{8D57DFE4-E422-4550-A999-11CEB707E3C9}" dt="2022-11-13T12:40:57.164" v="15" actId="478"/>
          <ac:picMkLst>
            <pc:docMk/>
            <pc:sldMk cId="2727545911" sldId="440"/>
            <ac:picMk id="83" creationId="{EF11C212-4CF3-8445-1819-05373AA82F1D}"/>
          </ac:picMkLst>
        </pc:picChg>
      </pc:sldChg>
      <pc:sldChg chg="del">
        <pc:chgData name="Zoe Yang" userId="cf68bbea-7084-43e3-b52b-649d18ac9520" providerId="ADAL" clId="{8D57DFE4-E422-4550-A999-11CEB707E3C9}" dt="2022-11-13T12:19:34.284" v="0" actId="47"/>
        <pc:sldMkLst>
          <pc:docMk/>
          <pc:sldMk cId="248059994" sldId="466"/>
        </pc:sldMkLst>
      </pc:sldChg>
      <pc:sldChg chg="addSp delSp modSp mod">
        <pc:chgData name="Zoe Yang" userId="cf68bbea-7084-43e3-b52b-649d18ac9520" providerId="ADAL" clId="{8D57DFE4-E422-4550-A999-11CEB707E3C9}" dt="2022-11-13T22:49:27.576" v="399" actId="1076"/>
        <pc:sldMkLst>
          <pc:docMk/>
          <pc:sldMk cId="1539281822" sldId="470"/>
        </pc:sldMkLst>
        <pc:spChg chg="mod">
          <ac:chgData name="Zoe Yang" userId="cf68bbea-7084-43e3-b52b-649d18ac9520" providerId="ADAL" clId="{8D57DFE4-E422-4550-A999-11CEB707E3C9}" dt="2022-11-13T20:23:55.898" v="294" actId="1076"/>
          <ac:spMkLst>
            <pc:docMk/>
            <pc:sldMk cId="1539281822" sldId="470"/>
            <ac:spMk id="3" creationId="{00000000-0000-0000-0000-000000000000}"/>
          </ac:spMkLst>
        </pc:spChg>
        <pc:spChg chg="mod">
          <ac:chgData name="Zoe Yang" userId="cf68bbea-7084-43e3-b52b-649d18ac9520" providerId="ADAL" clId="{8D57DFE4-E422-4550-A999-11CEB707E3C9}" dt="2022-11-13T20:24:40.140" v="309" actId="1076"/>
          <ac:spMkLst>
            <pc:docMk/>
            <pc:sldMk cId="1539281822" sldId="470"/>
            <ac:spMk id="14" creationId="{BCF6DE0B-ADEC-8BD5-FF1D-326EDF1AC9D7}"/>
          </ac:spMkLst>
        </pc:spChg>
        <pc:picChg chg="del">
          <ac:chgData name="Zoe Yang" userId="cf68bbea-7084-43e3-b52b-649d18ac9520" providerId="ADAL" clId="{8D57DFE4-E422-4550-A999-11CEB707E3C9}" dt="2022-11-13T22:49:24.157" v="398" actId="478"/>
          <ac:picMkLst>
            <pc:docMk/>
            <pc:sldMk cId="1539281822" sldId="470"/>
            <ac:picMk id="4" creationId="{1DA4A4AF-9943-5F06-FA6B-6BFC47729C13}"/>
          </ac:picMkLst>
        </pc:picChg>
        <pc:picChg chg="mod">
          <ac:chgData name="Zoe Yang" userId="cf68bbea-7084-43e3-b52b-649d18ac9520" providerId="ADAL" clId="{8D57DFE4-E422-4550-A999-11CEB707E3C9}" dt="2022-11-13T20:24:46.138" v="311" actId="14100"/>
          <ac:picMkLst>
            <pc:docMk/>
            <pc:sldMk cId="1539281822" sldId="470"/>
            <ac:picMk id="5" creationId="{7E78D549-2C99-3F07-95B3-B12D243D963E}"/>
          </ac:picMkLst>
        </pc:picChg>
        <pc:picChg chg="mod">
          <ac:chgData name="Zoe Yang" userId="cf68bbea-7084-43e3-b52b-649d18ac9520" providerId="ADAL" clId="{8D57DFE4-E422-4550-A999-11CEB707E3C9}" dt="2022-11-13T20:23:47.009" v="293" actId="1076"/>
          <ac:picMkLst>
            <pc:docMk/>
            <pc:sldMk cId="1539281822" sldId="470"/>
            <ac:picMk id="6" creationId="{BF7169A8-B4F5-CA98-D095-A7A7EA4E347D}"/>
          </ac:picMkLst>
        </pc:picChg>
        <pc:picChg chg="add mod">
          <ac:chgData name="Zoe Yang" userId="cf68bbea-7084-43e3-b52b-649d18ac9520" providerId="ADAL" clId="{8D57DFE4-E422-4550-A999-11CEB707E3C9}" dt="2022-11-13T22:49:27.576" v="399" actId="1076"/>
          <ac:picMkLst>
            <pc:docMk/>
            <pc:sldMk cId="1539281822" sldId="470"/>
            <ac:picMk id="7" creationId="{09E8F960-3C46-38E3-AD6D-0C863F4C676E}"/>
          </ac:picMkLst>
        </pc:picChg>
      </pc:sldChg>
      <pc:sldChg chg="addSp delSp modSp mod setBg">
        <pc:chgData name="Zoe Yang" userId="cf68bbea-7084-43e3-b52b-649d18ac9520" providerId="ADAL" clId="{8D57DFE4-E422-4550-A999-11CEB707E3C9}" dt="2022-11-13T22:49:16.946" v="396" actId="26606"/>
        <pc:sldMkLst>
          <pc:docMk/>
          <pc:sldMk cId="107416189" sldId="483"/>
        </pc:sldMkLst>
        <pc:spChg chg="mod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3" creationId="{EDD6B18D-E6BE-46B6-B25D-7C7189307377}"/>
          </ac:spMkLst>
        </pc:spChg>
        <pc:spChg chg="mod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4" creationId="{560AFBB7-0AEB-41E5-8777-31F8820DB0E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1" creationId="{6AF4ABE2-381B-4B67-9C0F-27FFD64F7D9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3" creationId="{4AA509EC-4C56-4A74-A517-3ECD04C3FC84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5" creationId="{6FBC94C7-2F0E-4FBA-B442-0E0296AAA7E5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7" creationId="{6CF43A2F-2E6F-44F4-A006-A10CF1DCBD6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9" creationId="{F83DA5F0-0D4C-4E74-8A5C-F6CBD391F07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21" creationId="{A7798713-AB3F-41E3-8CE3-1C1FBCF7CFD6}"/>
          </ac:spMkLst>
        </pc:spChg>
        <pc:spChg chg="add del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26" creationId="{23D09407-53BC-485E-B4CE-BC5E4FC4B25B}"/>
          </ac:spMkLst>
        </pc:spChg>
        <pc:spChg chg="add del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27" creationId="{921DB988-49FC-4608-B0A2-E2F3A4019041}"/>
          </ac:spMkLst>
        </pc:spChg>
        <pc:grpChg chg="add del">
          <ac:chgData name="Zoe Yang" userId="cf68bbea-7084-43e3-b52b-649d18ac9520" providerId="ADAL" clId="{8D57DFE4-E422-4550-A999-11CEB707E3C9}" dt="2022-11-13T22:49:16.946" v="396" actId="26606"/>
          <ac:grpSpMkLst>
            <pc:docMk/>
            <pc:sldMk cId="107416189" sldId="483"/>
            <ac:grpSpMk id="28" creationId="{E9B930FD-8671-4C4C-ADCF-73AC1D0CD417}"/>
          </ac:grpSpMkLst>
        </pc:grpChg>
        <pc:grpChg chg="add del">
          <ac:chgData name="Zoe Yang" userId="cf68bbea-7084-43e3-b52b-649d18ac9520" providerId="ADAL" clId="{8D57DFE4-E422-4550-A999-11CEB707E3C9}" dt="2022-11-13T22:49:16.946" v="396" actId="26606"/>
          <ac:grpSpMkLst>
            <pc:docMk/>
            <pc:sldMk cId="107416189" sldId="483"/>
            <ac:grpSpMk id="31" creationId="{383C2651-AE0C-4AE4-8725-E2F9414FE219}"/>
          </ac:grpSpMkLst>
        </pc:grpChg>
        <pc:picChg chg="del">
          <ac:chgData name="Zoe Yang" userId="cf68bbea-7084-43e3-b52b-649d18ac9520" providerId="ADAL" clId="{8D57DFE4-E422-4550-A999-11CEB707E3C9}" dt="2022-11-13T22:48:55.886" v="391" actId="478"/>
          <ac:picMkLst>
            <pc:docMk/>
            <pc:sldMk cId="107416189" sldId="483"/>
            <ac:picMk id="2" creationId="{5538B0A0-A993-47DC-D709-5B17351DD598}"/>
          </ac:picMkLst>
        </pc:picChg>
        <pc:picChg chg="mod">
          <ac:chgData name="Zoe Yang" userId="cf68bbea-7084-43e3-b52b-649d18ac9520" providerId="ADAL" clId="{8D57DFE4-E422-4550-A999-11CEB707E3C9}" dt="2022-11-13T22:49:16.946" v="396" actId="26606"/>
          <ac:picMkLst>
            <pc:docMk/>
            <pc:sldMk cId="107416189" sldId="483"/>
            <ac:picMk id="5" creationId="{C35E7C3B-C328-4397-4BCB-DFB0DB5F9D67}"/>
          </ac:picMkLst>
        </pc:picChg>
        <pc:picChg chg="add mod">
          <ac:chgData name="Zoe Yang" userId="cf68bbea-7084-43e3-b52b-649d18ac9520" providerId="ADAL" clId="{8D57DFE4-E422-4550-A999-11CEB707E3C9}" dt="2022-11-13T22:48:56.658" v="392"/>
          <ac:picMkLst>
            <pc:docMk/>
            <pc:sldMk cId="107416189" sldId="483"/>
            <ac:picMk id="6" creationId="{00C84623-E5DF-A424-8B5A-14202A936286}"/>
          </ac:picMkLst>
        </pc:picChg>
      </pc:sldChg>
      <pc:sldChg chg="addSp delSp modSp mod">
        <pc:chgData name="Zoe Yang" userId="cf68bbea-7084-43e3-b52b-649d18ac9520" providerId="ADAL" clId="{8D57DFE4-E422-4550-A999-11CEB707E3C9}" dt="2022-11-13T23:30:07.881" v="776" actId="1076"/>
        <pc:sldMkLst>
          <pc:docMk/>
          <pc:sldMk cId="4222078222" sldId="540"/>
        </pc:sldMkLst>
        <pc:spChg chg="mod">
          <ac:chgData name="Zoe Yang" userId="cf68bbea-7084-43e3-b52b-649d18ac9520" providerId="ADAL" clId="{8D57DFE4-E422-4550-A999-11CEB707E3C9}" dt="2022-11-13T20:27:18.172" v="350" actId="20577"/>
          <ac:spMkLst>
            <pc:docMk/>
            <pc:sldMk cId="4222078222" sldId="540"/>
            <ac:spMk id="5" creationId="{3CA100C1-AD7A-465D-B0AC-6747CFF2AE2B}"/>
          </ac:spMkLst>
        </pc:spChg>
        <pc:spChg chg="mod">
          <ac:chgData name="Zoe Yang" userId="cf68bbea-7084-43e3-b52b-649d18ac9520" providerId="ADAL" clId="{8D57DFE4-E422-4550-A999-11CEB707E3C9}" dt="2022-11-13T23:30:05.006" v="775" actId="1076"/>
          <ac:spMkLst>
            <pc:docMk/>
            <pc:sldMk cId="4222078222" sldId="540"/>
            <ac:spMk id="11" creationId="{FC80BC75-0D54-A091-DDA5-55DBBC339491}"/>
          </ac:spMkLst>
        </pc:spChg>
        <pc:spChg chg="mod">
          <ac:chgData name="Zoe Yang" userId="cf68bbea-7084-43e3-b52b-649d18ac9520" providerId="ADAL" clId="{8D57DFE4-E422-4550-A999-11CEB707E3C9}" dt="2022-11-13T23:30:00.344" v="774" actId="1038"/>
          <ac:spMkLst>
            <pc:docMk/>
            <pc:sldMk cId="4222078222" sldId="540"/>
            <ac:spMk id="6025" creationId="{45C0C9DF-414E-4E16-B51C-170D13EDB919}"/>
          </ac:spMkLst>
        </pc:spChg>
        <pc:spChg chg="mod">
          <ac:chgData name="Zoe Yang" userId="cf68bbea-7084-43e3-b52b-649d18ac9520" providerId="ADAL" clId="{8D57DFE4-E422-4550-A999-11CEB707E3C9}" dt="2022-11-13T23:30:00.344" v="774" actId="1038"/>
          <ac:spMkLst>
            <pc:docMk/>
            <pc:sldMk cId="4222078222" sldId="540"/>
            <ac:spMk id="6027" creationId="{892FA55D-EBF1-4A19-AA36-3E7E0062C8F4}"/>
          </ac:spMkLst>
        </pc:spChg>
        <pc:spChg chg="mod">
          <ac:chgData name="Zoe Yang" userId="cf68bbea-7084-43e3-b52b-649d18ac9520" providerId="ADAL" clId="{8D57DFE4-E422-4550-A999-11CEB707E3C9}" dt="2022-11-13T23:30:07.881" v="776" actId="1076"/>
          <ac:spMkLst>
            <pc:docMk/>
            <pc:sldMk cId="4222078222" sldId="540"/>
            <ac:spMk id="12021" creationId="{9550721E-B862-4BEC-A81D-7F76C1A5A3B5}"/>
          </ac:spMkLst>
        </pc:spChg>
        <pc:grpChg chg="mod">
          <ac:chgData name="Zoe Yang" userId="cf68bbea-7084-43e3-b52b-649d18ac9520" providerId="ADAL" clId="{8D57DFE4-E422-4550-A999-11CEB707E3C9}" dt="2022-11-13T23:30:00.344" v="774" actId="1038"/>
          <ac:grpSpMkLst>
            <pc:docMk/>
            <pc:sldMk cId="4222078222" sldId="540"/>
            <ac:grpSpMk id="2" creationId="{A0F45053-987E-46FC-83B2-96A0A8995C75}"/>
          </ac:grpSpMkLst>
        </pc:grpChg>
        <pc:grpChg chg="mod">
          <ac:chgData name="Zoe Yang" userId="cf68bbea-7084-43e3-b52b-649d18ac9520" providerId="ADAL" clId="{8D57DFE4-E422-4550-A999-11CEB707E3C9}" dt="2022-11-13T23:30:00.344" v="774" actId="1038"/>
          <ac:grpSpMkLst>
            <pc:docMk/>
            <pc:sldMk cId="4222078222" sldId="540"/>
            <ac:grpSpMk id="8" creationId="{73FBFB90-23D0-02C0-DBBD-B6E61A006BB2}"/>
          </ac:grpSpMkLst>
        </pc:grpChg>
        <pc:picChg chg="del mod">
          <ac:chgData name="Zoe Yang" userId="cf68bbea-7084-43e3-b52b-649d18ac9520" providerId="ADAL" clId="{8D57DFE4-E422-4550-A999-11CEB707E3C9}" dt="2022-11-13T22:50:00.507" v="411" actId="478"/>
          <ac:picMkLst>
            <pc:docMk/>
            <pc:sldMk cId="4222078222" sldId="540"/>
            <ac:picMk id="9" creationId="{A06DD119-93D5-32B6-6BFD-E8D8200B63E1}"/>
          </ac:picMkLst>
        </pc:picChg>
        <pc:picChg chg="add mod">
          <ac:chgData name="Zoe Yang" userId="cf68bbea-7084-43e3-b52b-649d18ac9520" providerId="ADAL" clId="{8D57DFE4-E422-4550-A999-11CEB707E3C9}" dt="2022-11-13T22:49:58.904" v="410" actId="1076"/>
          <ac:picMkLst>
            <pc:docMk/>
            <pc:sldMk cId="4222078222" sldId="540"/>
            <ac:picMk id="10" creationId="{6614B64D-3A6F-5D7B-629A-ADCFCBA52F56}"/>
          </ac:picMkLst>
        </pc:picChg>
        <pc:picChg chg="mod ord">
          <ac:chgData name="Zoe Yang" userId="cf68bbea-7084-43e3-b52b-649d18ac9520" providerId="ADAL" clId="{8D57DFE4-E422-4550-A999-11CEB707E3C9}" dt="2022-11-13T23:30:05.006" v="775" actId="1076"/>
          <ac:picMkLst>
            <pc:docMk/>
            <pc:sldMk cId="4222078222" sldId="540"/>
            <ac:picMk id="17805" creationId="{F78A48A0-BC2B-E64C-84D7-EF88B1648181}"/>
          </ac:picMkLst>
        </pc:picChg>
        <pc:picChg chg="del">
          <ac:chgData name="Zoe Yang" userId="cf68bbea-7084-43e3-b52b-649d18ac9520" providerId="ADAL" clId="{8D57DFE4-E422-4550-A999-11CEB707E3C9}" dt="2022-11-13T22:49:56.157" v="408" actId="478"/>
          <ac:picMkLst>
            <pc:docMk/>
            <pc:sldMk cId="4222078222" sldId="540"/>
            <ac:picMk id="17806" creationId="{30808B3B-6137-FA85-206C-B198ADC112DF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1:49.708" v="492" actId="1076"/>
        <pc:sldMkLst>
          <pc:docMk/>
          <pc:sldMk cId="1932980702" sldId="564"/>
        </pc:sldMkLst>
        <pc:picChg chg="del">
          <ac:chgData name="Zoe Yang" userId="cf68bbea-7084-43e3-b52b-649d18ac9520" providerId="ADAL" clId="{8D57DFE4-E422-4550-A999-11CEB707E3C9}" dt="2022-11-13T22:51:45.372" v="490" actId="478"/>
          <ac:picMkLst>
            <pc:docMk/>
            <pc:sldMk cId="1932980702" sldId="564"/>
            <ac:picMk id="2" creationId="{6700C60D-3915-83E3-AF0A-34ED2ACDC871}"/>
          </ac:picMkLst>
        </pc:picChg>
        <pc:picChg chg="add mod">
          <ac:chgData name="Zoe Yang" userId="cf68bbea-7084-43e3-b52b-649d18ac9520" providerId="ADAL" clId="{8D57DFE4-E422-4550-A999-11CEB707E3C9}" dt="2022-11-13T22:51:49.708" v="492" actId="1076"/>
          <ac:picMkLst>
            <pc:docMk/>
            <pc:sldMk cId="1932980702" sldId="564"/>
            <ac:picMk id="4" creationId="{969D4564-6076-0FB1-C958-6156632D1AC4}"/>
          </ac:picMkLst>
        </pc:picChg>
      </pc:sldChg>
      <pc:sldChg chg="addSp delSp modSp mod setBg setClrOvrMap">
        <pc:chgData name="Zoe Yang" userId="cf68bbea-7084-43e3-b52b-649d18ac9520" providerId="ADAL" clId="{8D57DFE4-E422-4550-A999-11CEB707E3C9}" dt="2022-11-13T22:52:11.202" v="499" actId="26606"/>
        <pc:sldMkLst>
          <pc:docMk/>
          <pc:sldMk cId="3210385048" sldId="566"/>
        </pc:sldMkLst>
        <pc:spChg chg="mod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" creationId="{22B48C44-2DDA-4209-AC60-92C8CEDA1D5C}"/>
          </ac:spMkLst>
        </pc:spChg>
        <pc:spChg chg="mod ord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9" creationId="{39D48EAA-22C2-4997-AB5A-9F55027979EC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18" creationId="{2EEE8F11-3582-44B7-9869-F2D26D7DD9D4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0" creationId="{2141F1CC-6A53-4BCF-9127-AABB52E2497E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2" creationId="{C20C2C41-D9A8-45BE-9E21-91268EC186D8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4" creationId="{561B2B49-7142-4CA8-A929-4671548E6A5A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6" creationId="{B38B1FC8-38BF-4066-8F4A-12EEC1C1AF64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8" creationId="{178B4B56-5CC4-4608-A9A9-996108D35B5B}"/>
          </ac:spMkLst>
        </pc:spChg>
        <pc:picChg chg="add mod">
          <ac:chgData name="Zoe Yang" userId="cf68bbea-7084-43e3-b52b-649d18ac9520" providerId="ADAL" clId="{8D57DFE4-E422-4550-A999-11CEB707E3C9}" dt="2022-11-13T22:52:11.202" v="499" actId="26606"/>
          <ac:picMkLst>
            <pc:docMk/>
            <pc:sldMk cId="3210385048" sldId="566"/>
            <ac:picMk id="3" creationId="{32C2169C-EF24-37C4-4901-8908AA0B8DBE}"/>
          </ac:picMkLst>
        </pc:picChg>
        <pc:picChg chg="mod ord">
          <ac:chgData name="Zoe Yang" userId="cf68bbea-7084-43e3-b52b-649d18ac9520" providerId="ADAL" clId="{8D57DFE4-E422-4550-A999-11CEB707E3C9}" dt="2022-11-13T22:52:11.202" v="499" actId="26606"/>
          <ac:picMkLst>
            <pc:docMk/>
            <pc:sldMk cId="3210385048" sldId="566"/>
            <ac:picMk id="11" creationId="{6FB35E9B-A552-B179-F07F-9BFDE26B4660}"/>
          </ac:picMkLst>
        </pc:picChg>
        <pc:picChg chg="mod ord">
          <ac:chgData name="Zoe Yang" userId="cf68bbea-7084-43e3-b52b-649d18ac9520" providerId="ADAL" clId="{8D57DFE4-E422-4550-A999-11CEB707E3C9}" dt="2022-11-13T22:52:11.202" v="499" actId="26606"/>
          <ac:picMkLst>
            <pc:docMk/>
            <pc:sldMk cId="3210385048" sldId="566"/>
            <ac:picMk id="13" creationId="{EA593736-1713-8643-F594-14E887658BF4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1:55.572" v="495" actId="1076"/>
        <pc:sldMkLst>
          <pc:docMk/>
          <pc:sldMk cId="536913342" sldId="569"/>
        </pc:sldMkLst>
        <pc:spChg chg="mod">
          <ac:chgData name="Zoe Yang" userId="cf68bbea-7084-43e3-b52b-649d18ac9520" providerId="ADAL" clId="{8D57DFE4-E422-4550-A999-11CEB707E3C9}" dt="2022-11-13T20:27:50.953" v="353" actId="1076"/>
          <ac:spMkLst>
            <pc:docMk/>
            <pc:sldMk cId="536913342" sldId="569"/>
            <ac:spMk id="6" creationId="{510EDE4E-A787-A54E-BD77-89F0FAF63261}"/>
          </ac:spMkLst>
        </pc:spChg>
        <pc:picChg chg="del">
          <ac:chgData name="Zoe Yang" userId="cf68bbea-7084-43e3-b52b-649d18ac9520" providerId="ADAL" clId="{8D57DFE4-E422-4550-A999-11CEB707E3C9}" dt="2022-11-13T22:51:52.977" v="493" actId="478"/>
          <ac:picMkLst>
            <pc:docMk/>
            <pc:sldMk cId="536913342" sldId="569"/>
            <ac:picMk id="4" creationId="{B9648DDD-53A5-0BB8-C218-B9218631C232}"/>
          </ac:picMkLst>
        </pc:picChg>
        <pc:picChg chg="add mod">
          <ac:chgData name="Zoe Yang" userId="cf68bbea-7084-43e3-b52b-649d18ac9520" providerId="ADAL" clId="{8D57DFE4-E422-4550-A999-11CEB707E3C9}" dt="2022-11-13T22:51:55.572" v="495" actId="1076"/>
          <ac:picMkLst>
            <pc:docMk/>
            <pc:sldMk cId="536913342" sldId="569"/>
            <ac:picMk id="5" creationId="{9B4E1CF1-FB28-55AF-F9BA-6EAA4D3C6E7C}"/>
          </ac:picMkLst>
        </pc:picChg>
      </pc:sldChg>
      <pc:sldChg chg="del">
        <pc:chgData name="Zoe Yang" userId="cf68bbea-7084-43e3-b52b-649d18ac9520" providerId="ADAL" clId="{8D57DFE4-E422-4550-A999-11CEB707E3C9}" dt="2022-11-13T12:19:48.261" v="5" actId="47"/>
        <pc:sldMkLst>
          <pc:docMk/>
          <pc:sldMk cId="399631010" sldId="587"/>
        </pc:sldMkLst>
      </pc:sldChg>
      <pc:sldChg chg="addSp delSp modSp mod">
        <pc:chgData name="Zoe Yang" userId="cf68bbea-7084-43e3-b52b-649d18ac9520" providerId="ADAL" clId="{8D57DFE4-E422-4550-A999-11CEB707E3C9}" dt="2022-11-13T23:27:57.254" v="737" actId="1076"/>
        <pc:sldMkLst>
          <pc:docMk/>
          <pc:sldMk cId="2098666357" sldId="589"/>
        </pc:sldMkLst>
        <pc:spChg chg="del">
          <ac:chgData name="Zoe Yang" userId="cf68bbea-7084-43e3-b52b-649d18ac9520" providerId="ADAL" clId="{8D57DFE4-E422-4550-A999-11CEB707E3C9}" dt="2022-11-13T22:59:04.248" v="533" actId="478"/>
          <ac:spMkLst>
            <pc:docMk/>
            <pc:sldMk cId="2098666357" sldId="589"/>
            <ac:spMk id="6" creationId="{1AA50EDB-4025-687E-60C3-906D53CDAFF8}"/>
          </ac:spMkLst>
        </pc:spChg>
        <pc:spChg chg="mod">
          <ac:chgData name="Zoe Yang" userId="cf68bbea-7084-43e3-b52b-649d18ac9520" providerId="ADAL" clId="{8D57DFE4-E422-4550-A999-11CEB707E3C9}" dt="2022-11-13T23:27:54.476" v="736" actId="1076"/>
          <ac:spMkLst>
            <pc:docMk/>
            <pc:sldMk cId="2098666357" sldId="589"/>
            <ac:spMk id="8" creationId="{F90F21EE-94A9-420E-BCEA-E7B898ACA007}"/>
          </ac:spMkLst>
        </pc:spChg>
        <pc:spChg chg="mod ord">
          <ac:chgData name="Zoe Yang" userId="cf68bbea-7084-43e3-b52b-649d18ac9520" providerId="ADAL" clId="{8D57DFE4-E422-4550-A999-11CEB707E3C9}" dt="2022-11-13T23:05:37.143" v="715" actId="1076"/>
          <ac:spMkLst>
            <pc:docMk/>
            <pc:sldMk cId="2098666357" sldId="589"/>
            <ac:spMk id="13" creationId="{CD1080B4-5ECF-4250-EFC7-273CBA7FB1A5}"/>
          </ac:spMkLst>
        </pc:spChg>
        <pc:spChg chg="mod">
          <ac:chgData name="Zoe Yang" userId="cf68bbea-7084-43e3-b52b-649d18ac9520" providerId="ADAL" clId="{8D57DFE4-E422-4550-A999-11CEB707E3C9}" dt="2022-11-13T23:00:06.178" v="667" actId="1036"/>
          <ac:spMkLst>
            <pc:docMk/>
            <pc:sldMk cId="2098666357" sldId="589"/>
            <ac:spMk id="14" creationId="{D4111683-7622-0A25-A848-A6215E680F61}"/>
          </ac:spMkLst>
        </pc:spChg>
        <pc:spChg chg="mod">
          <ac:chgData name="Zoe Yang" userId="cf68bbea-7084-43e3-b52b-649d18ac9520" providerId="ADAL" clId="{8D57DFE4-E422-4550-A999-11CEB707E3C9}" dt="2022-11-13T23:03:52.516" v="682" actId="1035"/>
          <ac:spMkLst>
            <pc:docMk/>
            <pc:sldMk cId="2098666357" sldId="589"/>
            <ac:spMk id="21" creationId="{E3CCDA29-8390-1526-6650-F1EFA9B52EFD}"/>
          </ac:spMkLst>
        </pc:spChg>
        <pc:spChg chg="mod">
          <ac:chgData name="Zoe Yang" userId="cf68bbea-7084-43e3-b52b-649d18ac9520" providerId="ADAL" clId="{8D57DFE4-E422-4550-A999-11CEB707E3C9}" dt="2022-11-13T22:59:14.131" v="551" actId="1036"/>
          <ac:spMkLst>
            <pc:docMk/>
            <pc:sldMk cId="2098666357" sldId="589"/>
            <ac:spMk id="23" creationId="{55D59CED-F91B-4EB0-13EE-A76741D2BC5E}"/>
          </ac:spMkLst>
        </pc:spChg>
        <pc:spChg chg="mod">
          <ac:chgData name="Zoe Yang" userId="cf68bbea-7084-43e3-b52b-649d18ac9520" providerId="ADAL" clId="{8D57DFE4-E422-4550-A999-11CEB707E3C9}" dt="2022-11-13T23:06:07.799" v="733" actId="1076"/>
          <ac:spMkLst>
            <pc:docMk/>
            <pc:sldMk cId="2098666357" sldId="589"/>
            <ac:spMk id="25" creationId="{FFEA40D5-E418-90CA-EF97-711BCC961ABF}"/>
          </ac:spMkLst>
        </pc:spChg>
        <pc:spChg chg="add del mod">
          <ac:chgData name="Zoe Yang" userId="cf68bbea-7084-43e3-b52b-649d18ac9520" providerId="ADAL" clId="{8D57DFE4-E422-4550-A999-11CEB707E3C9}" dt="2022-11-13T22:59:58.237" v="663" actId="478"/>
          <ac:spMkLst>
            <pc:docMk/>
            <pc:sldMk cId="2098666357" sldId="589"/>
            <ac:spMk id="27" creationId="{A38B97C1-EC46-8391-95D8-7CF2FEB7E73E}"/>
          </ac:spMkLst>
        </pc:spChg>
        <pc:grpChg chg="mod">
          <ac:chgData name="Zoe Yang" userId="cf68bbea-7084-43e3-b52b-649d18ac9520" providerId="ADAL" clId="{8D57DFE4-E422-4550-A999-11CEB707E3C9}" dt="2022-11-13T23:03:43.043" v="678" actId="164"/>
          <ac:grpSpMkLst>
            <pc:docMk/>
            <pc:sldMk cId="2098666357" sldId="589"/>
            <ac:grpSpMk id="4" creationId="{30B842ED-7B72-329A-AD0B-CFDC07C5663E}"/>
          </ac:grpSpMkLst>
        </pc:grpChg>
        <pc:grpChg chg="add mod">
          <ac:chgData name="Zoe Yang" userId="cf68bbea-7084-43e3-b52b-649d18ac9520" providerId="ADAL" clId="{8D57DFE4-E422-4550-A999-11CEB707E3C9}" dt="2022-11-13T23:06:00.200" v="732" actId="1038"/>
          <ac:grpSpMkLst>
            <pc:docMk/>
            <pc:sldMk cId="2098666357" sldId="589"/>
            <ac:grpSpMk id="29" creationId="{61866077-B999-0C46-C3C5-562566662B92}"/>
          </ac:grpSpMkLst>
        </pc:grpChg>
        <pc:picChg chg="del">
          <ac:chgData name="Zoe Yang" userId="cf68bbea-7084-43e3-b52b-649d18ac9520" providerId="ADAL" clId="{8D57DFE4-E422-4550-A999-11CEB707E3C9}" dt="2022-11-13T22:49:37.923" v="402" actId="478"/>
          <ac:picMkLst>
            <pc:docMk/>
            <pc:sldMk cId="2098666357" sldId="589"/>
            <ac:picMk id="3" creationId="{3FC55190-CEC1-D4CE-9294-0F0B384E6678}"/>
          </ac:picMkLst>
        </pc:picChg>
        <pc:picChg chg="mod ord">
          <ac:chgData name="Zoe Yang" userId="cf68bbea-7084-43e3-b52b-649d18ac9520" providerId="ADAL" clId="{8D57DFE4-E422-4550-A999-11CEB707E3C9}" dt="2022-11-13T23:27:57.254" v="737" actId="1076"/>
          <ac:picMkLst>
            <pc:docMk/>
            <pc:sldMk cId="2098666357" sldId="589"/>
            <ac:picMk id="7" creationId="{AA7E316E-0E42-422D-86EE-8FF74681C64C}"/>
          </ac:picMkLst>
        </pc:picChg>
        <pc:picChg chg="mod">
          <ac:chgData name="Zoe Yang" userId="cf68bbea-7084-43e3-b52b-649d18ac9520" providerId="ADAL" clId="{8D57DFE4-E422-4550-A999-11CEB707E3C9}" dt="2022-11-13T23:05:31.498" v="714" actId="1076"/>
          <ac:picMkLst>
            <pc:docMk/>
            <pc:sldMk cId="2098666357" sldId="589"/>
            <ac:picMk id="9" creationId="{2EC02C79-75C2-4895-912B-9AEF96843908}"/>
          </ac:picMkLst>
        </pc:picChg>
        <pc:picChg chg="mod">
          <ac:chgData name="Zoe Yang" userId="cf68bbea-7084-43e3-b52b-649d18ac9520" providerId="ADAL" clId="{8D57DFE4-E422-4550-A999-11CEB707E3C9}" dt="2022-11-13T23:04:24.817" v="692" actId="1076"/>
          <ac:picMkLst>
            <pc:docMk/>
            <pc:sldMk cId="2098666357" sldId="589"/>
            <ac:picMk id="11" creationId="{014384BE-80E7-5C7F-5FAD-168C60CA54C0}"/>
          </ac:picMkLst>
        </pc:picChg>
        <pc:picChg chg="add mod">
          <ac:chgData name="Zoe Yang" userId="cf68bbea-7084-43e3-b52b-649d18ac9520" providerId="ADAL" clId="{8D57DFE4-E422-4550-A999-11CEB707E3C9}" dt="2022-11-13T23:04:27.597" v="693" actId="1076"/>
          <ac:picMkLst>
            <pc:docMk/>
            <pc:sldMk cId="2098666357" sldId="589"/>
            <ac:picMk id="24" creationId="{1295701D-C8CB-B9E4-410A-DE556AB9D601}"/>
          </ac:picMkLst>
        </pc:picChg>
        <pc:cxnChg chg="mod">
          <ac:chgData name="Zoe Yang" userId="cf68bbea-7084-43e3-b52b-649d18ac9520" providerId="ADAL" clId="{8D57DFE4-E422-4550-A999-11CEB707E3C9}" dt="2022-11-13T22:59:14.131" v="551" actId="1036"/>
          <ac:cxnSpMkLst>
            <pc:docMk/>
            <pc:sldMk cId="2098666357" sldId="589"/>
            <ac:cxnSpMk id="18" creationId="{B602F976-82E9-FFD3-6615-1A8F224542A9}"/>
          </ac:cxnSpMkLst>
        </pc:cxnChg>
        <pc:cxnChg chg="del">
          <ac:chgData name="Zoe Yang" userId="cf68bbea-7084-43e3-b52b-649d18ac9520" providerId="ADAL" clId="{8D57DFE4-E422-4550-A999-11CEB707E3C9}" dt="2022-11-13T23:00:14.920" v="669" actId="478"/>
          <ac:cxnSpMkLst>
            <pc:docMk/>
            <pc:sldMk cId="2098666357" sldId="589"/>
            <ac:cxnSpMk id="22" creationId="{FCE44A07-82AE-D5A4-FF4C-56B4D204083F}"/>
          </ac:cxnSpMkLst>
        </pc:cxnChg>
        <pc:cxnChg chg="add mod">
          <ac:chgData name="Zoe Yang" userId="cf68bbea-7084-43e3-b52b-649d18ac9520" providerId="ADAL" clId="{8D57DFE4-E422-4550-A999-11CEB707E3C9}" dt="2022-11-13T23:03:48.022" v="680" actId="1035"/>
          <ac:cxnSpMkLst>
            <pc:docMk/>
            <pc:sldMk cId="2098666357" sldId="589"/>
            <ac:cxnSpMk id="26" creationId="{2F14EA53-F893-AE03-684D-D5B122FF9D34}"/>
          </ac:cxnSpMkLst>
        </pc:cxnChg>
        <pc:cxnChg chg="add mod">
          <ac:chgData name="Zoe Yang" userId="cf68bbea-7084-43e3-b52b-649d18ac9520" providerId="ADAL" clId="{8D57DFE4-E422-4550-A999-11CEB707E3C9}" dt="2022-11-13T23:04:00.114" v="686" actId="1037"/>
          <ac:cxnSpMkLst>
            <pc:docMk/>
            <pc:sldMk cId="2098666357" sldId="589"/>
            <ac:cxnSpMk id="28" creationId="{5051A181-17B8-AEE1-B5BB-A4E0E1FCDAA3}"/>
          </ac:cxnSpMkLst>
        </pc:cxnChg>
      </pc:sldChg>
      <pc:sldChg chg="del">
        <pc:chgData name="Zoe Yang" userId="cf68bbea-7084-43e3-b52b-649d18ac9520" providerId="ADAL" clId="{8D57DFE4-E422-4550-A999-11CEB707E3C9}" dt="2022-11-13T12:19:37.660" v="1" actId="47"/>
        <pc:sldMkLst>
          <pc:docMk/>
          <pc:sldMk cId="792079422" sldId="590"/>
        </pc:sldMkLst>
      </pc:sldChg>
      <pc:sldChg chg="addSp delSp modSp mod">
        <pc:chgData name="Zoe Yang" userId="cf68bbea-7084-43e3-b52b-649d18ac9520" providerId="ADAL" clId="{8D57DFE4-E422-4550-A999-11CEB707E3C9}" dt="2022-11-13T22:51:32.192" v="486" actId="1076"/>
        <pc:sldMkLst>
          <pc:docMk/>
          <pc:sldMk cId="3057028318" sldId="591"/>
        </pc:sldMkLst>
        <pc:spChg chg="add del">
          <ac:chgData name="Zoe Yang" userId="cf68bbea-7084-43e3-b52b-649d18ac9520" providerId="ADAL" clId="{8D57DFE4-E422-4550-A999-11CEB707E3C9}" dt="2022-11-13T22:51:26.223" v="484" actId="22"/>
          <ac:spMkLst>
            <pc:docMk/>
            <pc:sldMk cId="3057028318" sldId="591"/>
            <ac:spMk id="5" creationId="{52C1C14D-AB70-87B6-5925-16623F1BAD2C}"/>
          </ac:spMkLst>
        </pc:spChg>
        <pc:picChg chg="del">
          <ac:chgData name="Zoe Yang" userId="cf68bbea-7084-43e3-b52b-649d18ac9520" providerId="ADAL" clId="{8D57DFE4-E422-4550-A999-11CEB707E3C9}" dt="2022-11-13T22:51:24.170" v="482" actId="478"/>
          <ac:picMkLst>
            <pc:docMk/>
            <pc:sldMk cId="3057028318" sldId="591"/>
            <ac:picMk id="3" creationId="{2F8F15F7-5B7E-4412-51D8-DD9FE5862251}"/>
          </ac:picMkLst>
        </pc:picChg>
        <pc:picChg chg="add mod">
          <ac:chgData name="Zoe Yang" userId="cf68bbea-7084-43e3-b52b-649d18ac9520" providerId="ADAL" clId="{8D57DFE4-E422-4550-A999-11CEB707E3C9}" dt="2022-11-13T22:51:32.192" v="486" actId="1076"/>
          <ac:picMkLst>
            <pc:docMk/>
            <pc:sldMk cId="3057028318" sldId="591"/>
            <ac:picMk id="7" creationId="{F81BAAFB-5550-5099-7C0E-E0FDDE350FF8}"/>
          </ac:picMkLst>
        </pc:picChg>
      </pc:sldChg>
      <pc:sldChg chg="del">
        <pc:chgData name="Zoe Yang" userId="cf68bbea-7084-43e3-b52b-649d18ac9520" providerId="ADAL" clId="{8D57DFE4-E422-4550-A999-11CEB707E3C9}" dt="2022-11-13T12:19:41.304" v="2" actId="47"/>
        <pc:sldMkLst>
          <pc:docMk/>
          <pc:sldMk cId="774398302" sldId="599"/>
        </pc:sldMkLst>
      </pc:sldChg>
      <pc:sldChg chg="addSp delSp modSp mod">
        <pc:chgData name="Zoe Yang" userId="cf68bbea-7084-43e3-b52b-649d18ac9520" providerId="ADAL" clId="{8D57DFE4-E422-4550-A999-11CEB707E3C9}" dt="2022-11-13T22:49:32.876" v="401"/>
        <pc:sldMkLst>
          <pc:docMk/>
          <pc:sldMk cId="167965585" sldId="604"/>
        </pc:sldMkLst>
        <pc:picChg chg="del">
          <ac:chgData name="Zoe Yang" userId="cf68bbea-7084-43e3-b52b-649d18ac9520" providerId="ADAL" clId="{8D57DFE4-E422-4550-A999-11CEB707E3C9}" dt="2022-11-13T22:49:32.005" v="400" actId="478"/>
          <ac:picMkLst>
            <pc:docMk/>
            <pc:sldMk cId="167965585" sldId="604"/>
            <ac:picMk id="2" creationId="{9B7FB6CE-1F7F-2BC4-D199-A578A928A2B5}"/>
          </ac:picMkLst>
        </pc:picChg>
        <pc:picChg chg="add mod">
          <ac:chgData name="Zoe Yang" userId="cf68bbea-7084-43e3-b52b-649d18ac9520" providerId="ADAL" clId="{8D57DFE4-E422-4550-A999-11CEB707E3C9}" dt="2022-11-13T22:49:32.876" v="401"/>
          <ac:picMkLst>
            <pc:docMk/>
            <pc:sldMk cId="167965585" sldId="604"/>
            <ac:picMk id="3" creationId="{553197A8-D16C-80DA-C6AE-67DEA5FB8FCB}"/>
          </ac:picMkLst>
        </pc:picChg>
      </pc:sldChg>
      <pc:sldChg chg="del">
        <pc:chgData name="Zoe Yang" userId="cf68bbea-7084-43e3-b52b-649d18ac9520" providerId="ADAL" clId="{8D57DFE4-E422-4550-A999-11CEB707E3C9}" dt="2022-11-13T12:19:46.344" v="4" actId="47"/>
        <pc:sldMkLst>
          <pc:docMk/>
          <pc:sldMk cId="1318003134" sldId="606"/>
        </pc:sldMkLst>
      </pc:sldChg>
      <pc:sldChg chg="addSp delSp modSp mod">
        <pc:chgData name="Zoe Yang" userId="cf68bbea-7084-43e3-b52b-649d18ac9520" providerId="ADAL" clId="{8D57DFE4-E422-4550-A999-11CEB707E3C9}" dt="2022-11-13T22:51:39.104" v="489" actId="1076"/>
        <pc:sldMkLst>
          <pc:docMk/>
          <pc:sldMk cId="2014375903" sldId="607"/>
        </pc:sldMkLst>
        <pc:picChg chg="del">
          <ac:chgData name="Zoe Yang" userId="cf68bbea-7084-43e3-b52b-649d18ac9520" providerId="ADAL" clId="{8D57DFE4-E422-4550-A999-11CEB707E3C9}" dt="2022-11-13T22:51:35.624" v="487" actId="478"/>
          <ac:picMkLst>
            <pc:docMk/>
            <pc:sldMk cId="2014375903" sldId="607"/>
            <ac:picMk id="2" creationId="{D08DBB1E-CA95-52BB-0014-DC75BCBF4DCB}"/>
          </ac:picMkLst>
        </pc:picChg>
        <pc:picChg chg="del">
          <ac:chgData name="Zoe Yang" userId="cf68bbea-7084-43e3-b52b-649d18ac9520" providerId="ADAL" clId="{8D57DFE4-E422-4550-A999-11CEB707E3C9}" dt="2022-11-13T21:01:53.890" v="390" actId="478"/>
          <ac:picMkLst>
            <pc:docMk/>
            <pc:sldMk cId="2014375903" sldId="607"/>
            <ac:picMk id="3" creationId="{FC9619C8-66C5-4CC9-17EC-DE84358E5BBB}"/>
          </ac:picMkLst>
        </pc:picChg>
        <pc:picChg chg="add mod">
          <ac:chgData name="Zoe Yang" userId="cf68bbea-7084-43e3-b52b-649d18ac9520" providerId="ADAL" clId="{8D57DFE4-E422-4550-A999-11CEB707E3C9}" dt="2022-11-13T22:51:39.104" v="489" actId="1076"/>
          <ac:picMkLst>
            <pc:docMk/>
            <pc:sldMk cId="2014375903" sldId="607"/>
            <ac:picMk id="3" creationId="{FD462710-C55A-0799-3F60-9508395F965C}"/>
          </ac:picMkLst>
        </pc:picChg>
      </pc:sldChg>
      <pc:sldChg chg="del">
        <pc:chgData name="Zoe Yang" userId="cf68bbea-7084-43e3-b52b-649d18ac9520" providerId="ADAL" clId="{8D57DFE4-E422-4550-A999-11CEB707E3C9}" dt="2022-11-13T12:19:42.894" v="3" actId="47"/>
        <pc:sldMkLst>
          <pc:docMk/>
          <pc:sldMk cId="927390539" sldId="612"/>
        </pc:sldMkLst>
      </pc:sldChg>
      <pc:sldChg chg="addSp delSp modSp mod">
        <pc:chgData name="Zoe Yang" userId="cf68bbea-7084-43e3-b52b-649d18ac9520" providerId="ADAL" clId="{8D57DFE4-E422-4550-A999-11CEB707E3C9}" dt="2022-11-13T22:52:41.338" v="509" actId="1076"/>
        <pc:sldMkLst>
          <pc:docMk/>
          <pc:sldMk cId="3612845175" sldId="614"/>
        </pc:sldMkLst>
        <pc:spChg chg="del mod">
          <ac:chgData name="Zoe Yang" userId="cf68bbea-7084-43e3-b52b-649d18ac9520" providerId="ADAL" clId="{8D57DFE4-E422-4550-A999-11CEB707E3C9}" dt="2022-11-13T22:52:38.177" v="508" actId="26606"/>
          <ac:spMkLst>
            <pc:docMk/>
            <pc:sldMk cId="3612845175" sldId="614"/>
            <ac:spMk id="3" creationId="{99ACC4C8-3863-6860-56E9-C7C93C71635A}"/>
          </ac:spMkLst>
        </pc:spChg>
        <pc:spChg chg="mod">
          <ac:chgData name="Zoe Yang" userId="cf68bbea-7084-43e3-b52b-649d18ac9520" providerId="ADAL" clId="{8D57DFE4-E422-4550-A999-11CEB707E3C9}" dt="2022-11-13T20:29:46.348" v="382" actId="1076"/>
          <ac:spMkLst>
            <pc:docMk/>
            <pc:sldMk cId="3612845175" sldId="614"/>
            <ac:spMk id="10" creationId="{2477C9D6-54DC-FC98-809D-C49727F1D8E2}"/>
          </ac:spMkLst>
        </pc:spChg>
        <pc:graphicFrameChg chg="add">
          <ac:chgData name="Zoe Yang" userId="cf68bbea-7084-43e3-b52b-649d18ac9520" providerId="ADAL" clId="{8D57DFE4-E422-4550-A999-11CEB707E3C9}" dt="2022-11-13T22:52:38.177" v="508" actId="26606"/>
          <ac:graphicFrameMkLst>
            <pc:docMk/>
            <pc:sldMk cId="3612845175" sldId="614"/>
            <ac:graphicFrameMk id="12" creationId="{E0F78696-83C1-04A3-8434-752E0BE21EEF}"/>
          </ac:graphicFrameMkLst>
        </pc:graphicFrameChg>
        <pc:picChg chg="del">
          <ac:chgData name="Zoe Yang" userId="cf68bbea-7084-43e3-b52b-649d18ac9520" providerId="ADAL" clId="{8D57DFE4-E422-4550-A999-11CEB707E3C9}" dt="2022-11-13T22:52:36.073" v="506" actId="478"/>
          <ac:picMkLst>
            <pc:docMk/>
            <pc:sldMk cId="3612845175" sldId="614"/>
            <ac:picMk id="2" creationId="{E1C27B0D-7C84-BA04-16FD-B01AA4388CD6}"/>
          </ac:picMkLst>
        </pc:picChg>
        <pc:picChg chg="add mod">
          <ac:chgData name="Zoe Yang" userId="cf68bbea-7084-43e3-b52b-649d18ac9520" providerId="ADAL" clId="{8D57DFE4-E422-4550-A999-11CEB707E3C9}" dt="2022-11-13T22:52:41.338" v="509" actId="1076"/>
          <ac:picMkLst>
            <pc:docMk/>
            <pc:sldMk cId="3612845175" sldId="614"/>
            <ac:picMk id="5" creationId="{30B8B8BA-B1BB-DF18-EA5D-2B5B8053067D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2:23.916" v="502" actId="1076"/>
        <pc:sldMkLst>
          <pc:docMk/>
          <pc:sldMk cId="366227304" sldId="620"/>
        </pc:sldMkLst>
        <pc:picChg chg="del">
          <ac:chgData name="Zoe Yang" userId="cf68bbea-7084-43e3-b52b-649d18ac9520" providerId="ADAL" clId="{8D57DFE4-E422-4550-A999-11CEB707E3C9}" dt="2022-11-13T22:52:20.152" v="500" actId="478"/>
          <ac:picMkLst>
            <pc:docMk/>
            <pc:sldMk cId="366227304" sldId="620"/>
            <ac:picMk id="9" creationId="{94B21AEE-9F09-0E02-041D-DF8B613D42C2}"/>
          </ac:picMkLst>
        </pc:picChg>
        <pc:picChg chg="add mod">
          <ac:chgData name="Zoe Yang" userId="cf68bbea-7084-43e3-b52b-649d18ac9520" providerId="ADAL" clId="{8D57DFE4-E422-4550-A999-11CEB707E3C9}" dt="2022-11-13T22:52:23.916" v="502" actId="1076"/>
          <ac:picMkLst>
            <pc:docMk/>
            <pc:sldMk cId="366227304" sldId="620"/>
            <ac:picMk id="10" creationId="{91E3FC6E-325A-5834-C6FD-55015334D2D5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2:30.684" v="505" actId="1076"/>
        <pc:sldMkLst>
          <pc:docMk/>
          <pc:sldMk cId="802279701" sldId="621"/>
        </pc:sldMkLst>
        <pc:picChg chg="add mod">
          <ac:chgData name="Zoe Yang" userId="cf68bbea-7084-43e3-b52b-649d18ac9520" providerId="ADAL" clId="{8D57DFE4-E422-4550-A999-11CEB707E3C9}" dt="2022-11-13T22:52:30.684" v="505" actId="1076"/>
          <ac:picMkLst>
            <pc:docMk/>
            <pc:sldMk cId="802279701" sldId="621"/>
            <ac:picMk id="3" creationId="{26DCCBE8-DA60-FC61-7C1C-0095256D6ECB}"/>
          </ac:picMkLst>
        </pc:picChg>
        <pc:picChg chg="del">
          <ac:chgData name="Zoe Yang" userId="cf68bbea-7084-43e3-b52b-649d18ac9520" providerId="ADAL" clId="{8D57DFE4-E422-4550-A999-11CEB707E3C9}" dt="2022-11-13T22:52:28.285" v="503" actId="478"/>
          <ac:picMkLst>
            <pc:docMk/>
            <pc:sldMk cId="802279701" sldId="621"/>
            <ac:picMk id="10" creationId="{5CDE9F61-ABFA-FB34-DFE2-06B7852CCE88}"/>
          </ac:picMkLst>
        </pc:picChg>
      </pc:sldChg>
      <pc:sldChg chg="modSp mod">
        <pc:chgData name="Zoe Yang" userId="cf68bbea-7084-43e3-b52b-649d18ac9520" providerId="ADAL" clId="{8D57DFE4-E422-4550-A999-11CEB707E3C9}" dt="2022-11-13T20:21:22.488" v="281" actId="1076"/>
        <pc:sldMkLst>
          <pc:docMk/>
          <pc:sldMk cId="4003157157" sldId="622"/>
        </pc:sldMkLst>
        <pc:spChg chg="mod">
          <ac:chgData name="Zoe Yang" userId="cf68bbea-7084-43e3-b52b-649d18ac9520" providerId="ADAL" clId="{8D57DFE4-E422-4550-A999-11CEB707E3C9}" dt="2022-11-13T20:21:03.225" v="278" actId="27636"/>
          <ac:spMkLst>
            <pc:docMk/>
            <pc:sldMk cId="4003157157" sldId="622"/>
            <ac:spMk id="3" creationId="{622EA9C5-62A2-8C92-835A-B5BB596E1D37}"/>
          </ac:spMkLst>
        </pc:spChg>
        <pc:picChg chg="mod">
          <ac:chgData name="Zoe Yang" userId="cf68bbea-7084-43e3-b52b-649d18ac9520" providerId="ADAL" clId="{8D57DFE4-E422-4550-A999-11CEB707E3C9}" dt="2022-11-13T20:21:22.488" v="281" actId="1076"/>
          <ac:picMkLst>
            <pc:docMk/>
            <pc:sldMk cId="4003157157" sldId="622"/>
            <ac:picMk id="5" creationId="{1028A6D8-F7A7-B3E4-7768-AACD8A8962EC}"/>
          </ac:picMkLst>
        </pc:picChg>
      </pc:sldChg>
      <pc:sldChg chg="del">
        <pc:chgData name="Zoe Yang" userId="cf68bbea-7084-43e3-b52b-649d18ac9520" providerId="ADAL" clId="{8D57DFE4-E422-4550-A999-11CEB707E3C9}" dt="2022-11-13T12:36:03.009" v="6" actId="2696"/>
        <pc:sldMkLst>
          <pc:docMk/>
          <pc:sldMk cId="332344347" sldId="623"/>
        </pc:sldMkLst>
      </pc:sldChg>
      <pc:sldChg chg="add ord">
        <pc:chgData name="Zoe Yang" userId="cf68bbea-7084-43e3-b52b-649d18ac9520" providerId="ADAL" clId="{8D57DFE4-E422-4550-A999-11CEB707E3C9}" dt="2022-11-13T12:36:24.598" v="13"/>
        <pc:sldMkLst>
          <pc:docMk/>
          <pc:sldMk cId="3845667611" sldId="623"/>
        </pc:sldMkLst>
      </pc:sldChg>
    </pc:docChg>
  </pc:docChgLst>
  <pc:docChgLst>
    <pc:chgData name="Zoe Yang" userId="cf68bbea-7084-43e3-b52b-649d18ac9520" providerId="ADAL" clId="{9D516F18-419E-4E73-B584-2E078CD988AF}"/>
    <pc:docChg chg="undo custSel addSld modSld sldOrd">
      <pc:chgData name="Zoe Yang" userId="cf68bbea-7084-43e3-b52b-649d18ac9520" providerId="ADAL" clId="{9D516F18-419E-4E73-B584-2E078CD988AF}" dt="2023-02-15T09:38:51.236" v="62" actId="255"/>
      <pc:docMkLst>
        <pc:docMk/>
      </pc:docMkLst>
      <pc:sldChg chg="ord">
        <pc:chgData name="Zoe Yang" userId="cf68bbea-7084-43e3-b52b-649d18ac9520" providerId="ADAL" clId="{9D516F18-419E-4E73-B584-2E078CD988AF}" dt="2023-02-08T22:04:31.294" v="11"/>
        <pc:sldMkLst>
          <pc:docMk/>
          <pc:sldMk cId="1402160997" sldId="301"/>
        </pc:sldMkLst>
      </pc:sldChg>
      <pc:sldChg chg="modSp mod">
        <pc:chgData name="Zoe Yang" userId="cf68bbea-7084-43e3-b52b-649d18ac9520" providerId="ADAL" clId="{9D516F18-419E-4E73-B584-2E078CD988AF}" dt="2023-02-14T03:59:21.920" v="44" actId="1076"/>
        <pc:sldMkLst>
          <pc:docMk/>
          <pc:sldMk cId="1539281822" sldId="470"/>
        </pc:sldMkLst>
        <pc:picChg chg="mod">
          <ac:chgData name="Zoe Yang" userId="cf68bbea-7084-43e3-b52b-649d18ac9520" providerId="ADAL" clId="{9D516F18-419E-4E73-B584-2E078CD988AF}" dt="2023-02-14T03:59:21.920" v="44" actId="1076"/>
          <ac:picMkLst>
            <pc:docMk/>
            <pc:sldMk cId="1539281822" sldId="470"/>
            <ac:picMk id="5" creationId="{7E78D549-2C99-3F07-95B3-B12D243D963E}"/>
          </ac:picMkLst>
        </pc:picChg>
      </pc:sldChg>
      <pc:sldChg chg="modSp mod">
        <pc:chgData name="Zoe Yang" userId="cf68bbea-7084-43e3-b52b-649d18ac9520" providerId="ADAL" clId="{9D516F18-419E-4E73-B584-2E078CD988AF}" dt="2023-02-08T22:04:09.806" v="9" actId="20577"/>
        <pc:sldMkLst>
          <pc:docMk/>
          <pc:sldMk cId="107416189" sldId="483"/>
        </pc:sldMkLst>
        <pc:spChg chg="mod">
          <ac:chgData name="Zoe Yang" userId="cf68bbea-7084-43e3-b52b-649d18ac9520" providerId="ADAL" clId="{9D516F18-419E-4E73-B584-2E078CD988AF}" dt="2023-02-08T22:04:09.806" v="9" actId="20577"/>
          <ac:spMkLst>
            <pc:docMk/>
            <pc:sldMk cId="107416189" sldId="483"/>
            <ac:spMk id="3" creationId="{EDD6B18D-E6BE-46B6-B25D-7C7189307377}"/>
          </ac:spMkLst>
        </pc:spChg>
      </pc:sldChg>
      <pc:sldChg chg="addSp delSp modSp">
        <pc:chgData name="Zoe Yang" userId="cf68bbea-7084-43e3-b52b-649d18ac9520" providerId="ADAL" clId="{9D516F18-419E-4E73-B584-2E078CD988AF}" dt="2023-02-14T03:57:35.416" v="38" actId="21"/>
        <pc:sldMkLst>
          <pc:docMk/>
          <pc:sldMk cId="3612845175" sldId="614"/>
        </pc:sldMkLst>
        <pc:spChg chg="mod">
          <ac:chgData name="Zoe Yang" userId="cf68bbea-7084-43e3-b52b-649d18ac9520" providerId="ADAL" clId="{9D516F18-419E-4E73-B584-2E078CD988AF}" dt="2023-02-08T22:04:50.314" v="36" actId="20577"/>
          <ac:spMkLst>
            <pc:docMk/>
            <pc:sldMk cId="3612845175" sldId="614"/>
            <ac:spMk id="10" creationId="{2477C9D6-54DC-FC98-809D-C49727F1D8E2}"/>
          </ac:spMkLst>
        </pc:spChg>
        <pc:picChg chg="add del">
          <ac:chgData name="Zoe Yang" userId="cf68bbea-7084-43e3-b52b-649d18ac9520" providerId="ADAL" clId="{9D516F18-419E-4E73-B584-2E078CD988AF}" dt="2023-02-14T03:57:35.416" v="38" actId="21"/>
          <ac:picMkLst>
            <pc:docMk/>
            <pc:sldMk cId="3612845175" sldId="614"/>
            <ac:picMk id="5" creationId="{30B8B8BA-B1BB-DF18-EA5D-2B5B8053067D}"/>
          </ac:picMkLst>
        </pc:picChg>
      </pc:sldChg>
      <pc:sldChg chg="modSp mod">
        <pc:chgData name="Zoe Yang" userId="cf68bbea-7084-43e3-b52b-649d18ac9520" providerId="ADAL" clId="{9D516F18-419E-4E73-B584-2E078CD988AF}" dt="2023-02-14T04:10:57.174" v="60" actId="14100"/>
        <pc:sldMkLst>
          <pc:docMk/>
          <pc:sldMk cId="4003157157" sldId="622"/>
        </pc:sldMkLst>
        <pc:picChg chg="mod">
          <ac:chgData name="Zoe Yang" userId="cf68bbea-7084-43e3-b52b-649d18ac9520" providerId="ADAL" clId="{9D516F18-419E-4E73-B584-2E078CD988AF}" dt="2023-02-14T04:10:57.174" v="60" actId="14100"/>
          <ac:picMkLst>
            <pc:docMk/>
            <pc:sldMk cId="4003157157" sldId="622"/>
            <ac:picMk id="6" creationId="{32B7E6E5-0AA1-59D1-86EF-C471071FC288}"/>
          </ac:picMkLst>
        </pc:picChg>
      </pc:sldChg>
      <pc:sldChg chg="addSp delSp modSp mod">
        <pc:chgData name="Zoe Yang" userId="cf68bbea-7084-43e3-b52b-649d18ac9520" providerId="ADAL" clId="{9D516F18-419E-4E73-B584-2E078CD988AF}" dt="2023-02-14T03:57:46.028" v="40"/>
        <pc:sldMkLst>
          <pc:docMk/>
          <pc:sldMk cId="3845667611" sldId="623"/>
        </pc:sldMkLst>
        <pc:picChg chg="add mod">
          <ac:chgData name="Zoe Yang" userId="cf68bbea-7084-43e3-b52b-649d18ac9520" providerId="ADAL" clId="{9D516F18-419E-4E73-B584-2E078CD988AF}" dt="2023-02-14T03:57:46.028" v="40"/>
          <ac:picMkLst>
            <pc:docMk/>
            <pc:sldMk cId="3845667611" sldId="623"/>
            <ac:picMk id="4" creationId="{D7AA3823-914B-4B9D-ED56-6C1A11904B59}"/>
          </ac:picMkLst>
        </pc:picChg>
        <pc:picChg chg="del">
          <ac:chgData name="Zoe Yang" userId="cf68bbea-7084-43e3-b52b-649d18ac9520" providerId="ADAL" clId="{9D516F18-419E-4E73-B584-2E078CD988AF}" dt="2023-02-14T03:57:42.243" v="39" actId="478"/>
          <ac:picMkLst>
            <pc:docMk/>
            <pc:sldMk cId="3845667611" sldId="623"/>
            <ac:picMk id="18" creationId="{99A2D4D6-1286-076E-818F-78E1AB595D0E}"/>
          </ac:picMkLst>
        </pc:picChg>
      </pc:sldChg>
      <pc:sldChg chg="modSp add mod">
        <pc:chgData name="Zoe Yang" userId="cf68bbea-7084-43e3-b52b-649d18ac9520" providerId="ADAL" clId="{9D516F18-419E-4E73-B584-2E078CD988AF}" dt="2023-02-15T09:38:51.236" v="62" actId="255"/>
        <pc:sldMkLst>
          <pc:docMk/>
          <pc:sldMk cId="584630013" sldId="626"/>
        </pc:sldMkLst>
        <pc:spChg chg="mod">
          <ac:chgData name="Zoe Yang" userId="cf68bbea-7084-43e3-b52b-649d18ac9520" providerId="ADAL" clId="{9D516F18-419E-4E73-B584-2E078CD988AF}" dt="2023-02-15T09:38:51.236" v="62" actId="255"/>
          <ac:spMkLst>
            <pc:docMk/>
            <pc:sldMk cId="584630013" sldId="626"/>
            <ac:spMk id="4" creationId="{1F33396A-53CD-78FC-0F26-FD09D2E3314E}"/>
          </ac:spMkLst>
        </pc:spChg>
      </pc:sldChg>
    </pc:docChg>
  </pc:docChgLst>
  <pc:docChgLst>
    <pc:chgData name="Zoe Yang" userId="cf68bbea-7084-43e3-b52b-649d18ac9520" providerId="ADAL" clId="{96BB6DC9-75D4-43F2-89D9-F4692A530A4E}"/>
    <pc:docChg chg="undo custSel addSld delSld modSld modSection">
      <pc:chgData name="Zoe Yang" userId="cf68bbea-7084-43e3-b52b-649d18ac9520" providerId="ADAL" clId="{96BB6DC9-75D4-43F2-89D9-F4692A530A4E}" dt="2023-03-06T01:11:46.392" v="186" actId="207"/>
      <pc:docMkLst>
        <pc:docMk/>
      </pc:docMkLst>
      <pc:sldChg chg="modSp mod">
        <pc:chgData name="Zoe Yang" userId="cf68bbea-7084-43e3-b52b-649d18ac9520" providerId="ADAL" clId="{96BB6DC9-75D4-43F2-89D9-F4692A530A4E}" dt="2023-02-27T01:39:28.936" v="0" actId="113"/>
        <pc:sldMkLst>
          <pc:docMk/>
          <pc:sldMk cId="4222078222" sldId="540"/>
        </pc:sldMkLst>
        <pc:spChg chg="mod">
          <ac:chgData name="Zoe Yang" userId="cf68bbea-7084-43e3-b52b-649d18ac9520" providerId="ADAL" clId="{96BB6DC9-75D4-43F2-89D9-F4692A530A4E}" dt="2023-02-27T01:39:28.936" v="0" actId="113"/>
          <ac:spMkLst>
            <pc:docMk/>
            <pc:sldMk cId="4222078222" sldId="540"/>
            <ac:spMk id="9" creationId="{A8A40C7E-DE19-FA5A-E3B2-1D3F5DB2B1E3}"/>
          </ac:spMkLst>
        </pc:spChg>
      </pc:sldChg>
      <pc:sldChg chg="modSp mod">
        <pc:chgData name="Zoe Yang" userId="cf68bbea-7084-43e3-b52b-649d18ac9520" providerId="ADAL" clId="{96BB6DC9-75D4-43F2-89D9-F4692A530A4E}" dt="2023-02-27T01:52:50.309" v="120" actId="1076"/>
        <pc:sldMkLst>
          <pc:docMk/>
          <pc:sldMk cId="1165537384" sldId="624"/>
        </pc:sldMkLst>
        <pc:graphicFrameChg chg="mod">
          <ac:chgData name="Zoe Yang" userId="cf68bbea-7084-43e3-b52b-649d18ac9520" providerId="ADAL" clId="{96BB6DC9-75D4-43F2-89D9-F4692A530A4E}" dt="2023-02-27T01:52:50.309" v="120" actId="1076"/>
          <ac:graphicFrameMkLst>
            <pc:docMk/>
            <pc:sldMk cId="1165537384" sldId="624"/>
            <ac:graphicFrameMk id="15" creationId="{5C36D392-D40B-8571-1977-1B98F4B4DE72}"/>
          </ac:graphicFrameMkLst>
        </pc:graphicFrameChg>
      </pc:sldChg>
      <pc:sldChg chg="addSp delSp modSp mod modAnim">
        <pc:chgData name="Zoe Yang" userId="cf68bbea-7084-43e3-b52b-649d18ac9520" providerId="ADAL" clId="{96BB6DC9-75D4-43F2-89D9-F4692A530A4E}" dt="2023-02-27T01:54:40.559" v="164"/>
        <pc:sldMkLst>
          <pc:docMk/>
          <pc:sldMk cId="2695466745" sldId="625"/>
        </pc:sldMkLst>
        <pc:spChg chg="add del mod">
          <ac:chgData name="Zoe Yang" userId="cf68bbea-7084-43e3-b52b-649d18ac9520" providerId="ADAL" clId="{96BB6DC9-75D4-43F2-89D9-F4692A530A4E}" dt="2023-02-27T01:53:31.202" v="128" actId="11529"/>
          <ac:spMkLst>
            <pc:docMk/>
            <pc:sldMk cId="2695466745" sldId="625"/>
            <ac:spMk id="7" creationId="{6EB3849B-DDA2-2D5F-C279-DDCC05B035D8}"/>
          </ac:spMkLst>
        </pc:spChg>
        <pc:spChg chg="add mod">
          <ac:chgData name="Zoe Yang" userId="cf68bbea-7084-43e3-b52b-649d18ac9520" providerId="ADAL" clId="{96BB6DC9-75D4-43F2-89D9-F4692A530A4E}" dt="2023-02-27T01:54:35.027" v="163" actId="1036"/>
          <ac:spMkLst>
            <pc:docMk/>
            <pc:sldMk cId="2695466745" sldId="625"/>
            <ac:spMk id="9" creationId="{4CDC4B91-CCBF-1A5E-49F6-B841412D426D}"/>
          </ac:spMkLst>
        </pc:spChg>
        <pc:picChg chg="mod">
          <ac:chgData name="Zoe Yang" userId="cf68bbea-7084-43e3-b52b-649d18ac9520" providerId="ADAL" clId="{96BB6DC9-75D4-43F2-89D9-F4692A530A4E}" dt="2023-02-27T01:54:03.709" v="136" actId="1076"/>
          <ac:picMkLst>
            <pc:docMk/>
            <pc:sldMk cId="2695466745" sldId="625"/>
            <ac:picMk id="4" creationId="{636B9F7F-E37B-1FBB-A52B-600AE873AC63}"/>
          </ac:picMkLst>
        </pc:picChg>
      </pc:sldChg>
      <pc:sldChg chg="addSp delSp modSp mod">
        <pc:chgData name="Zoe Yang" userId="cf68bbea-7084-43e3-b52b-649d18ac9520" providerId="ADAL" clId="{96BB6DC9-75D4-43F2-89D9-F4692A530A4E}" dt="2023-03-06T01:11:46.392" v="186" actId="207"/>
        <pc:sldMkLst>
          <pc:docMk/>
          <pc:sldMk cId="137897280" sldId="628"/>
        </pc:sldMkLst>
        <pc:graphicFrameChg chg="add mod modGraphic">
          <ac:chgData name="Zoe Yang" userId="cf68bbea-7084-43e3-b52b-649d18ac9520" providerId="ADAL" clId="{96BB6DC9-75D4-43F2-89D9-F4692A530A4E}" dt="2023-03-06T01:11:46.392" v="186" actId="207"/>
          <ac:graphicFrameMkLst>
            <pc:docMk/>
            <pc:sldMk cId="137897280" sldId="628"/>
            <ac:graphicFrameMk id="2" creationId="{32258869-693C-D6DB-3EE4-0A5562A4CD1E}"/>
          </ac:graphicFrameMkLst>
        </pc:graphicFrameChg>
        <pc:graphicFrameChg chg="del mod modGraphic">
          <ac:chgData name="Zoe Yang" userId="cf68bbea-7084-43e3-b52b-649d18ac9520" providerId="ADAL" clId="{96BB6DC9-75D4-43F2-89D9-F4692A530A4E}" dt="2023-03-06T01:09:09.264" v="166" actId="478"/>
          <ac:graphicFrameMkLst>
            <pc:docMk/>
            <pc:sldMk cId="137897280" sldId="628"/>
            <ac:graphicFrameMk id="4" creationId="{E360F580-084D-A264-388C-B370708A6590}"/>
          </ac:graphicFrameMkLst>
        </pc:graphicFrameChg>
      </pc:sldChg>
      <pc:sldChg chg="addSp delSp modSp new mod">
        <pc:chgData name="Zoe Yang" userId="cf68bbea-7084-43e3-b52b-649d18ac9520" providerId="ADAL" clId="{96BB6DC9-75D4-43F2-89D9-F4692A530A4E}" dt="2023-02-27T01:52:35.724" v="119" actId="207"/>
        <pc:sldMkLst>
          <pc:docMk/>
          <pc:sldMk cId="1470199099" sldId="629"/>
        </pc:sldMkLst>
        <pc:spChg chg="mod">
          <ac:chgData name="Zoe Yang" userId="cf68bbea-7084-43e3-b52b-649d18ac9520" providerId="ADAL" clId="{96BB6DC9-75D4-43F2-89D9-F4692A530A4E}" dt="2023-02-27T01:52:07.157" v="114" actId="1076"/>
          <ac:spMkLst>
            <pc:docMk/>
            <pc:sldMk cId="1470199099" sldId="629"/>
            <ac:spMk id="2" creationId="{DE8C7DDB-C9D7-6597-E729-37CDCEB73E59}"/>
          </ac:spMkLst>
        </pc:spChg>
        <pc:spChg chg="del">
          <ac:chgData name="Zoe Yang" userId="cf68bbea-7084-43e3-b52b-649d18ac9520" providerId="ADAL" clId="{96BB6DC9-75D4-43F2-89D9-F4692A530A4E}" dt="2023-02-27T01:51:08.201" v="28"/>
          <ac:spMkLst>
            <pc:docMk/>
            <pc:sldMk cId="1470199099" sldId="629"/>
            <ac:spMk id="3" creationId="{01F3AA4A-D104-A11C-0056-DD099AFA2EB6}"/>
          </ac:spMkLst>
        </pc:spChg>
        <pc:graphicFrameChg chg="add mod modGraphic">
          <ac:chgData name="Zoe Yang" userId="cf68bbea-7084-43e3-b52b-649d18ac9520" providerId="ADAL" clId="{96BB6DC9-75D4-43F2-89D9-F4692A530A4E}" dt="2023-02-27T01:52:35.724" v="119" actId="207"/>
          <ac:graphicFrameMkLst>
            <pc:docMk/>
            <pc:sldMk cId="1470199099" sldId="629"/>
            <ac:graphicFrameMk id="4" creationId="{2D20A094-444C-9B7F-F1DC-E9E574B106A5}"/>
          </ac:graphicFrameMkLst>
        </pc:graphicFrameChg>
      </pc:sldChg>
      <pc:sldChg chg="addSp delSp modSp new del mod">
        <pc:chgData name="Zoe Yang" userId="cf68bbea-7084-43e3-b52b-649d18ac9520" providerId="ADAL" clId="{96BB6DC9-75D4-43F2-89D9-F4692A530A4E}" dt="2023-02-27T01:49:42.139" v="26" actId="47"/>
        <pc:sldMkLst>
          <pc:docMk/>
          <pc:sldMk cId="1815660674" sldId="629"/>
        </pc:sldMkLst>
        <pc:spChg chg="del">
          <ac:chgData name="Zoe Yang" userId="cf68bbea-7084-43e3-b52b-649d18ac9520" providerId="ADAL" clId="{96BB6DC9-75D4-43F2-89D9-F4692A530A4E}" dt="2023-02-27T01:49:33.745" v="22" actId="478"/>
          <ac:spMkLst>
            <pc:docMk/>
            <pc:sldMk cId="1815660674" sldId="629"/>
            <ac:spMk id="2" creationId="{9C72BC06-A5CF-3553-354D-B1A0D8234270}"/>
          </ac:spMkLst>
        </pc:spChg>
        <pc:spChg chg="del">
          <ac:chgData name="Zoe Yang" userId="cf68bbea-7084-43e3-b52b-649d18ac9520" providerId="ADAL" clId="{96BB6DC9-75D4-43F2-89D9-F4692A530A4E}" dt="2023-02-27T01:49:36.253" v="23" actId="478"/>
          <ac:spMkLst>
            <pc:docMk/>
            <pc:sldMk cId="1815660674" sldId="629"/>
            <ac:spMk id="3" creationId="{D988CE27-8432-5846-D3BE-7CC22D57B4FC}"/>
          </ac:spMkLst>
        </pc:spChg>
        <pc:graphicFrameChg chg="add del mod">
          <ac:chgData name="Zoe Yang" userId="cf68bbea-7084-43e3-b52b-649d18ac9520" providerId="ADAL" clId="{96BB6DC9-75D4-43F2-89D9-F4692A530A4E}" dt="2023-02-27T01:49:39.982" v="25"/>
          <ac:graphicFrameMkLst>
            <pc:docMk/>
            <pc:sldMk cId="1815660674" sldId="629"/>
            <ac:graphicFrameMk id="4" creationId="{4C3329C9-E61D-7053-6B93-8136B458035B}"/>
          </ac:graphicFrameMkLst>
        </pc:graphicFrameChg>
      </pc:sldChg>
    </pc:docChg>
  </pc:docChgLst>
  <pc:docChgLst>
    <pc:chgData name="Zoe Yang" userId="cf68bbea-7084-43e3-b52b-649d18ac9520" providerId="ADAL" clId="{1D76A507-CD58-4154-A6E9-04313F62C15A}"/>
    <pc:docChg chg="undo custSel addSld delSld modSld modSection">
      <pc:chgData name="Zoe Yang" userId="cf68bbea-7084-43e3-b52b-649d18ac9520" providerId="ADAL" clId="{1D76A507-CD58-4154-A6E9-04313F62C15A}" dt="2023-03-07T01:25:29.044" v="1166" actId="207"/>
      <pc:docMkLst>
        <pc:docMk/>
      </pc:docMkLst>
      <pc:sldChg chg="addSp delSp modSp mod">
        <pc:chgData name="Zoe Yang" userId="cf68bbea-7084-43e3-b52b-649d18ac9520" providerId="ADAL" clId="{1D76A507-CD58-4154-A6E9-04313F62C15A}" dt="2023-03-07T01:25:29.044" v="1166" actId="207"/>
        <pc:sldMkLst>
          <pc:docMk/>
          <pc:sldMk cId="4222078222" sldId="540"/>
        </pc:sldMkLst>
        <pc:spChg chg="mod">
          <ac:chgData name="Zoe Yang" userId="cf68bbea-7084-43e3-b52b-649d18ac9520" providerId="ADAL" clId="{1D76A507-CD58-4154-A6E9-04313F62C15A}" dt="2023-03-07T01:25:29.044" v="1166" actId="207"/>
          <ac:spMkLst>
            <pc:docMk/>
            <pc:sldMk cId="4222078222" sldId="540"/>
            <ac:spMk id="9" creationId="{A8A40C7E-DE19-FA5A-E3B2-1D3F5DB2B1E3}"/>
          </ac:spMkLst>
        </pc:spChg>
        <pc:spChg chg="del mod">
          <ac:chgData name="Zoe Yang" userId="cf68bbea-7084-43e3-b52b-649d18ac9520" providerId="ADAL" clId="{1D76A507-CD58-4154-A6E9-04313F62C15A}" dt="2023-03-07T00:57:06.035" v="5" actId="478"/>
          <ac:spMkLst>
            <pc:docMk/>
            <pc:sldMk cId="4222078222" sldId="540"/>
            <ac:spMk id="11" creationId="{FC80BC75-0D54-A091-DDA5-55DBBC339491}"/>
          </ac:spMkLst>
        </pc:spChg>
        <pc:spChg chg="add del mod">
          <ac:chgData name="Zoe Yang" userId="cf68bbea-7084-43e3-b52b-649d18ac9520" providerId="ADAL" clId="{1D76A507-CD58-4154-A6E9-04313F62C15A}" dt="2023-03-07T00:57:36.163" v="12" actId="1076"/>
          <ac:spMkLst>
            <pc:docMk/>
            <pc:sldMk cId="4222078222" sldId="540"/>
            <ac:spMk id="12" creationId="{EB06C1D4-A801-15DA-699B-D5FF176651F3}"/>
          </ac:spMkLst>
        </pc:spChg>
        <pc:spChg chg="mod">
          <ac:chgData name="Zoe Yang" userId="cf68bbea-7084-43e3-b52b-649d18ac9520" providerId="ADAL" clId="{1D76A507-CD58-4154-A6E9-04313F62C15A}" dt="2023-03-07T00:57:12.173" v="6" actId="1076"/>
          <ac:spMkLst>
            <pc:docMk/>
            <pc:sldMk cId="4222078222" sldId="540"/>
            <ac:spMk id="12021" creationId="{9550721E-B862-4BEC-A81D-7F76C1A5A3B5}"/>
          </ac:spMkLst>
        </pc:spChg>
        <pc:grpChg chg="mod">
          <ac:chgData name="Zoe Yang" userId="cf68bbea-7084-43e3-b52b-649d18ac9520" providerId="ADAL" clId="{1D76A507-CD58-4154-A6E9-04313F62C15A}" dt="2023-03-07T00:57:12.173" v="6" actId="1076"/>
          <ac:grpSpMkLst>
            <pc:docMk/>
            <pc:sldMk cId="4222078222" sldId="540"/>
            <ac:grpSpMk id="13" creationId="{45A86559-66F0-5AE2-D729-35B4D7C6EE9A}"/>
          </ac:grpSpMkLst>
        </pc:grpChg>
        <pc:grpChg chg="del">
          <ac:chgData name="Zoe Yang" userId="cf68bbea-7084-43e3-b52b-649d18ac9520" providerId="ADAL" clId="{1D76A507-CD58-4154-A6E9-04313F62C15A}" dt="2023-03-07T00:56:58.226" v="0" actId="478"/>
          <ac:grpSpMkLst>
            <pc:docMk/>
            <pc:sldMk cId="4222078222" sldId="540"/>
            <ac:grpSpMk id="14" creationId="{784AA7F8-388C-6B29-22DC-C5D86A75239E}"/>
          </ac:grpSpMkLst>
        </pc:grpChg>
        <pc:picChg chg="del">
          <ac:chgData name="Zoe Yang" userId="cf68bbea-7084-43e3-b52b-649d18ac9520" providerId="ADAL" clId="{1D76A507-CD58-4154-A6E9-04313F62C15A}" dt="2023-03-07T00:56:58.924" v="1" actId="478"/>
          <ac:picMkLst>
            <pc:docMk/>
            <pc:sldMk cId="4222078222" sldId="540"/>
            <ac:picMk id="17805" creationId="{F78A48A0-BC2B-E64C-84D7-EF88B1648181}"/>
          </ac:picMkLst>
        </pc:picChg>
      </pc:sldChg>
      <pc:sldChg chg="del">
        <pc:chgData name="Zoe Yang" userId="cf68bbea-7084-43e3-b52b-649d18ac9520" providerId="ADAL" clId="{1D76A507-CD58-4154-A6E9-04313F62C15A}" dt="2023-03-07T00:57:56.889" v="18" actId="47"/>
        <pc:sldMkLst>
          <pc:docMk/>
          <pc:sldMk cId="3057028318" sldId="591"/>
        </pc:sldMkLst>
      </pc:sldChg>
      <pc:sldChg chg="del">
        <pc:chgData name="Zoe Yang" userId="cf68bbea-7084-43e3-b52b-649d18ac9520" providerId="ADAL" clId="{1D76A507-CD58-4154-A6E9-04313F62C15A}" dt="2023-03-07T00:57:55.427" v="16" actId="47"/>
        <pc:sldMkLst>
          <pc:docMk/>
          <pc:sldMk cId="2014375903" sldId="607"/>
        </pc:sldMkLst>
      </pc:sldChg>
      <pc:sldChg chg="del">
        <pc:chgData name="Zoe Yang" userId="cf68bbea-7084-43e3-b52b-649d18ac9520" providerId="ADAL" clId="{1D76A507-CD58-4154-A6E9-04313F62C15A}" dt="2023-03-07T01:10:39.865" v="35" actId="47"/>
        <pc:sldMkLst>
          <pc:docMk/>
          <pc:sldMk cId="142789602" sldId="618"/>
        </pc:sldMkLst>
      </pc:sldChg>
      <pc:sldChg chg="addSp delSp modSp new mod">
        <pc:chgData name="Zoe Yang" userId="cf68bbea-7084-43e3-b52b-649d18ac9520" providerId="ADAL" clId="{1D76A507-CD58-4154-A6E9-04313F62C15A}" dt="2023-03-07T01:24:33.844" v="1163" actId="14100"/>
        <pc:sldMkLst>
          <pc:docMk/>
          <pc:sldMk cId="65091025" sldId="619"/>
        </pc:sldMkLst>
        <pc:spChg chg="mod">
          <ac:chgData name="Zoe Yang" userId="cf68bbea-7084-43e3-b52b-649d18ac9520" providerId="ADAL" clId="{1D76A507-CD58-4154-A6E9-04313F62C15A}" dt="2023-03-07T01:13:30.517" v="159" actId="1076"/>
          <ac:spMkLst>
            <pc:docMk/>
            <pc:sldMk cId="65091025" sldId="619"/>
            <ac:spMk id="2" creationId="{130FB858-1FCD-08FA-751B-FBD7BD6349B9}"/>
          </ac:spMkLst>
        </pc:spChg>
        <pc:spChg chg="add del">
          <ac:chgData name="Zoe Yang" userId="cf68bbea-7084-43e3-b52b-649d18ac9520" providerId="ADAL" clId="{1D76A507-CD58-4154-A6E9-04313F62C15A}" dt="2023-03-07T01:12:31.730" v="148" actId="3680"/>
          <ac:spMkLst>
            <pc:docMk/>
            <pc:sldMk cId="65091025" sldId="619"/>
            <ac:spMk id="3" creationId="{BA30208F-B0AC-4BDA-2FFC-4F7471E0E64D}"/>
          </ac:spMkLst>
        </pc:spChg>
        <pc:spChg chg="add del mod">
          <ac:chgData name="Zoe Yang" userId="cf68bbea-7084-43e3-b52b-649d18ac9520" providerId="ADAL" clId="{1D76A507-CD58-4154-A6E9-04313F62C15A}" dt="2023-03-07T01:13:16.974" v="154" actId="478"/>
          <ac:spMkLst>
            <pc:docMk/>
            <pc:sldMk cId="65091025" sldId="619"/>
            <ac:spMk id="7" creationId="{C40BC0B9-0418-C5BC-776A-88877489A4A2}"/>
          </ac:spMkLst>
        </pc:spChg>
        <pc:spChg chg="add mod">
          <ac:chgData name="Zoe Yang" userId="cf68bbea-7084-43e3-b52b-649d18ac9520" providerId="ADAL" clId="{1D76A507-CD58-4154-A6E9-04313F62C15A}" dt="2023-03-07T01:24:29.702" v="1162" actId="20577"/>
          <ac:spMkLst>
            <pc:docMk/>
            <pc:sldMk cId="65091025" sldId="619"/>
            <ac:spMk id="10" creationId="{A73E6BCA-6BBB-8054-A1F4-A36782594869}"/>
          </ac:spMkLst>
        </pc:spChg>
        <pc:graphicFrameChg chg="add del mod modGraphic">
          <ac:chgData name="Zoe Yang" userId="cf68bbea-7084-43e3-b52b-649d18ac9520" providerId="ADAL" clId="{1D76A507-CD58-4154-A6E9-04313F62C15A}" dt="2023-03-07T01:12:03.286" v="147"/>
          <ac:graphicFrameMkLst>
            <pc:docMk/>
            <pc:sldMk cId="65091025" sldId="619"/>
            <ac:graphicFrameMk id="4" creationId="{9514AE93-F76F-0B39-DDBB-B3024E4E8F3D}"/>
          </ac:graphicFrameMkLst>
        </pc:graphicFrameChg>
        <pc:graphicFrameChg chg="add del mod ord modGraphic">
          <ac:chgData name="Zoe Yang" userId="cf68bbea-7084-43e3-b52b-649d18ac9520" providerId="ADAL" clId="{1D76A507-CD58-4154-A6E9-04313F62C15A}" dt="2023-03-07T01:13:09.802" v="153" actId="478"/>
          <ac:graphicFrameMkLst>
            <pc:docMk/>
            <pc:sldMk cId="65091025" sldId="619"/>
            <ac:graphicFrameMk id="5" creationId="{EB423A03-4C8F-DEA8-1D36-E8D713C61587}"/>
          </ac:graphicFrameMkLst>
        </pc:graphicFrameChg>
        <pc:graphicFrameChg chg="add mod modGraphic">
          <ac:chgData name="Zoe Yang" userId="cf68bbea-7084-43e3-b52b-649d18ac9520" providerId="ADAL" clId="{1D76A507-CD58-4154-A6E9-04313F62C15A}" dt="2023-03-07T01:24:33.844" v="1163" actId="14100"/>
          <ac:graphicFrameMkLst>
            <pc:docMk/>
            <pc:sldMk cId="65091025" sldId="619"/>
            <ac:graphicFrameMk id="8" creationId="{F4DB0004-59ED-6EBA-1F3A-2DFDAE5885C5}"/>
          </ac:graphicFrameMkLst>
        </pc:graphicFrameChg>
      </pc:sldChg>
      <pc:sldChg chg="del">
        <pc:chgData name="Zoe Yang" userId="cf68bbea-7084-43e3-b52b-649d18ac9520" providerId="ADAL" clId="{1D76A507-CD58-4154-A6E9-04313F62C15A}" dt="2023-03-07T00:58:12.177" v="23" actId="47"/>
        <pc:sldMkLst>
          <pc:docMk/>
          <pc:sldMk cId="366227304" sldId="620"/>
        </pc:sldMkLst>
      </pc:sldChg>
      <pc:sldChg chg="del">
        <pc:chgData name="Zoe Yang" userId="cf68bbea-7084-43e3-b52b-649d18ac9520" providerId="ADAL" clId="{1D76A507-CD58-4154-A6E9-04313F62C15A}" dt="2023-03-07T00:57:59.942" v="20" actId="47"/>
        <pc:sldMkLst>
          <pc:docMk/>
          <pc:sldMk cId="802279701" sldId="621"/>
        </pc:sldMkLst>
      </pc:sldChg>
      <pc:sldChg chg="del">
        <pc:chgData name="Zoe Yang" userId="cf68bbea-7084-43e3-b52b-649d18ac9520" providerId="ADAL" clId="{1D76A507-CD58-4154-A6E9-04313F62C15A}" dt="2023-03-07T00:57:56.415" v="17" actId="47"/>
        <pc:sldMkLst>
          <pc:docMk/>
          <pc:sldMk cId="2815956700" sldId="622"/>
        </pc:sldMkLst>
      </pc:sldChg>
      <pc:sldChg chg="del">
        <pc:chgData name="Zoe Yang" userId="cf68bbea-7084-43e3-b52b-649d18ac9520" providerId="ADAL" clId="{1D76A507-CD58-4154-A6E9-04313F62C15A}" dt="2023-03-07T00:58:00.928" v="21" actId="47"/>
        <pc:sldMkLst>
          <pc:docMk/>
          <pc:sldMk cId="3252511714" sldId="623"/>
        </pc:sldMkLst>
      </pc:sldChg>
      <pc:sldChg chg="del">
        <pc:chgData name="Zoe Yang" userId="cf68bbea-7084-43e3-b52b-649d18ac9520" providerId="ADAL" clId="{1D76A507-CD58-4154-A6E9-04313F62C15A}" dt="2023-03-07T00:57:53.663" v="14" actId="47"/>
        <pc:sldMkLst>
          <pc:docMk/>
          <pc:sldMk cId="1165537384" sldId="624"/>
        </pc:sldMkLst>
      </pc:sldChg>
      <pc:sldChg chg="del">
        <pc:chgData name="Zoe Yang" userId="cf68bbea-7084-43e3-b52b-649d18ac9520" providerId="ADAL" clId="{1D76A507-CD58-4154-A6E9-04313F62C15A}" dt="2023-03-07T00:57:59.015" v="19" actId="47"/>
        <pc:sldMkLst>
          <pc:docMk/>
          <pc:sldMk cId="2695466745" sldId="625"/>
        </pc:sldMkLst>
      </pc:sldChg>
      <pc:sldChg chg="del">
        <pc:chgData name="Zoe Yang" userId="cf68bbea-7084-43e3-b52b-649d18ac9520" providerId="ADAL" clId="{1D76A507-CD58-4154-A6E9-04313F62C15A}" dt="2023-03-07T00:58:01.894" v="22" actId="47"/>
        <pc:sldMkLst>
          <pc:docMk/>
          <pc:sldMk cId="2094051669" sldId="626"/>
        </pc:sldMkLst>
      </pc:sldChg>
      <pc:sldChg chg="del">
        <pc:chgData name="Zoe Yang" userId="cf68bbea-7084-43e3-b52b-649d18ac9520" providerId="ADAL" clId="{1D76A507-CD58-4154-A6E9-04313F62C15A}" dt="2023-03-07T00:58:13.330" v="24" actId="47"/>
        <pc:sldMkLst>
          <pc:docMk/>
          <pc:sldMk cId="597589110" sldId="627"/>
        </pc:sldMkLst>
      </pc:sldChg>
      <pc:sldChg chg="del">
        <pc:chgData name="Zoe Yang" userId="cf68bbea-7084-43e3-b52b-649d18ac9520" providerId="ADAL" clId="{1D76A507-CD58-4154-A6E9-04313F62C15A}" dt="2023-03-07T00:57:41.784" v="13" actId="47"/>
        <pc:sldMkLst>
          <pc:docMk/>
          <pc:sldMk cId="137897280" sldId="628"/>
        </pc:sldMkLst>
      </pc:sldChg>
      <pc:sldChg chg="del">
        <pc:chgData name="Zoe Yang" userId="cf68bbea-7084-43e3-b52b-649d18ac9520" providerId="ADAL" clId="{1D76A507-CD58-4154-A6E9-04313F62C15A}" dt="2023-03-07T00:57:54.635" v="15" actId="47"/>
        <pc:sldMkLst>
          <pc:docMk/>
          <pc:sldMk cId="1470199099" sldId="629"/>
        </pc:sldMkLst>
      </pc:sldChg>
    </pc:docChg>
  </pc:docChgLst>
  <pc:docChgLst>
    <pc:chgData name="Zoe Yang" userId="cf68bbea-7084-43e3-b52b-649d18ac9520" providerId="ADAL" clId="{A73CAA75-6011-449A-9CB7-FFC4190B2E0A}"/>
    <pc:docChg chg="undo custSel addSld delSld modSld sldOrd modSection">
      <pc:chgData name="Zoe Yang" userId="cf68bbea-7084-43e3-b52b-649d18ac9520" providerId="ADAL" clId="{A73CAA75-6011-449A-9CB7-FFC4190B2E0A}" dt="2022-11-22T11:49:25.192" v="2076" actId="14734"/>
      <pc:docMkLst>
        <pc:docMk/>
      </pc:docMkLst>
      <pc:sldChg chg="modSp mod">
        <pc:chgData name="Zoe Yang" userId="cf68bbea-7084-43e3-b52b-649d18ac9520" providerId="ADAL" clId="{A73CAA75-6011-449A-9CB7-FFC4190B2E0A}" dt="2022-11-21T09:56:04.622" v="1605" actId="1036"/>
        <pc:sldMkLst>
          <pc:docMk/>
          <pc:sldMk cId="1385504115" sldId="269"/>
        </pc:sldMkLst>
        <pc:spChg chg="mod">
          <ac:chgData name="Zoe Yang" userId="cf68bbea-7084-43e3-b52b-649d18ac9520" providerId="ADAL" clId="{A73CAA75-6011-449A-9CB7-FFC4190B2E0A}" dt="2022-11-21T09:46:20.724" v="1581" actId="14100"/>
          <ac:spMkLst>
            <pc:docMk/>
            <pc:sldMk cId="1385504115" sldId="269"/>
            <ac:spMk id="4" creationId="{B567BA30-7DF4-4E08-A0CF-C7FCDC33C5B2}"/>
          </ac:spMkLst>
        </pc:spChg>
        <pc:spChg chg="mod">
          <ac:chgData name="Zoe Yang" userId="cf68bbea-7084-43e3-b52b-649d18ac9520" providerId="ADAL" clId="{A73CAA75-6011-449A-9CB7-FFC4190B2E0A}" dt="2022-11-21T09:47:05.676" v="1589" actId="1076"/>
          <ac:spMkLst>
            <pc:docMk/>
            <pc:sldMk cId="1385504115" sldId="269"/>
            <ac:spMk id="5" creationId="{FEF4C026-9B24-47E4-8148-733AED33475F}"/>
          </ac:spMkLst>
        </pc:spChg>
        <pc:spChg chg="mod">
          <ac:chgData name="Zoe Yang" userId="cf68bbea-7084-43e3-b52b-649d18ac9520" providerId="ADAL" clId="{A73CAA75-6011-449A-9CB7-FFC4190B2E0A}" dt="2022-11-21T09:46:47.785" v="1586" actId="20577"/>
          <ac:spMkLst>
            <pc:docMk/>
            <pc:sldMk cId="1385504115" sldId="269"/>
            <ac:spMk id="7" creationId="{597E797D-A0A4-26E3-EA78-98B538B0743B}"/>
          </ac:spMkLst>
        </pc:spChg>
        <pc:spChg chg="mod">
          <ac:chgData name="Zoe Yang" userId="cf68bbea-7084-43e3-b52b-649d18ac9520" providerId="ADAL" clId="{A73CAA75-6011-449A-9CB7-FFC4190B2E0A}" dt="2022-11-21T09:56:04.622" v="1605" actId="1036"/>
          <ac:spMkLst>
            <pc:docMk/>
            <pc:sldMk cId="1385504115" sldId="269"/>
            <ac:spMk id="10" creationId="{1CF83C88-9D35-5B9E-D7FB-27EF26A2CD90}"/>
          </ac:spMkLst>
        </pc:spChg>
        <pc:picChg chg="mod">
          <ac:chgData name="Zoe Yang" userId="cf68bbea-7084-43e3-b52b-649d18ac9520" providerId="ADAL" clId="{A73CAA75-6011-449A-9CB7-FFC4190B2E0A}" dt="2022-11-21T09:56:00.286" v="1602" actId="1076"/>
          <ac:picMkLst>
            <pc:docMk/>
            <pc:sldMk cId="1385504115" sldId="269"/>
            <ac:picMk id="9" creationId="{2CE60BC8-CFA4-265D-058D-FF8030F2E016}"/>
          </ac:picMkLst>
        </pc:picChg>
        <pc:picChg chg="mod">
          <ac:chgData name="Zoe Yang" userId="cf68bbea-7084-43e3-b52b-649d18ac9520" providerId="ADAL" clId="{A73CAA75-6011-449A-9CB7-FFC4190B2E0A}" dt="2022-11-21T09:46:55.075" v="1588" actId="1076"/>
          <ac:picMkLst>
            <pc:docMk/>
            <pc:sldMk cId="1385504115" sldId="269"/>
            <ac:picMk id="12" creationId="{8DBC6550-1CC1-870E-D48C-D4DCE032E806}"/>
          </ac:picMkLst>
        </pc:picChg>
      </pc:sldChg>
      <pc:sldChg chg="modSp mod ord">
        <pc:chgData name="Zoe Yang" userId="cf68bbea-7084-43e3-b52b-649d18ac9520" providerId="ADAL" clId="{A73CAA75-6011-449A-9CB7-FFC4190B2E0A}" dt="2022-11-22T11:37:30.694" v="2005"/>
        <pc:sldMkLst>
          <pc:docMk/>
          <pc:sldMk cId="1402160997" sldId="301"/>
        </pc:sldMkLst>
        <pc:spChg chg="mod">
          <ac:chgData name="Zoe Yang" userId="cf68bbea-7084-43e3-b52b-649d18ac9520" providerId="ADAL" clId="{A73CAA75-6011-449A-9CB7-FFC4190B2E0A}" dt="2022-11-21T09:41:02.716" v="1495" actId="2711"/>
          <ac:spMkLst>
            <pc:docMk/>
            <pc:sldMk cId="1402160997" sldId="301"/>
            <ac:spMk id="424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1:28.548" v="1500" actId="20577"/>
          <ac:spMkLst>
            <pc:docMk/>
            <pc:sldMk cId="1402160997" sldId="301"/>
            <ac:spMk id="425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1:38.447" v="1501" actId="2711"/>
          <ac:spMkLst>
            <pc:docMk/>
            <pc:sldMk cId="1402160997" sldId="301"/>
            <ac:spMk id="428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1:44.029" v="1503" actId="1076"/>
          <ac:spMkLst>
            <pc:docMk/>
            <pc:sldMk cId="1402160997" sldId="301"/>
            <ac:spMk id="429" creationId="{00000000-0000-0000-0000-000000000000}"/>
          </ac:spMkLst>
        </pc:spChg>
        <pc:picChg chg="mod">
          <ac:chgData name="Zoe Yang" userId="cf68bbea-7084-43e3-b52b-649d18ac9520" providerId="ADAL" clId="{A73CAA75-6011-449A-9CB7-FFC4190B2E0A}" dt="2022-11-21T09:41:41.845" v="1502" actId="1076"/>
          <ac:picMkLst>
            <pc:docMk/>
            <pc:sldMk cId="1402160997" sldId="301"/>
            <ac:picMk id="5" creationId="{D43C38EB-E2C1-978F-C910-D9C9EBCB426F}"/>
          </ac:picMkLst>
        </pc:picChg>
      </pc:sldChg>
      <pc:sldChg chg="modSp mod modAnim">
        <pc:chgData name="Zoe Yang" userId="cf68bbea-7084-43e3-b52b-649d18ac9520" providerId="ADAL" clId="{A73CAA75-6011-449A-9CB7-FFC4190B2E0A}" dt="2022-11-22T10:42:11.678" v="1918" actId="5793"/>
        <pc:sldMkLst>
          <pc:docMk/>
          <pc:sldMk cId="2727545911" sldId="440"/>
        </pc:sldMkLst>
        <pc:spChg chg="mod">
          <ac:chgData name="Zoe Yang" userId="cf68bbea-7084-43e3-b52b-649d18ac9520" providerId="ADAL" clId="{A73CAA75-6011-449A-9CB7-FFC4190B2E0A}" dt="2022-11-21T08:43:24.837" v="737" actId="255"/>
          <ac:spMkLst>
            <pc:docMk/>
            <pc:sldMk cId="2727545911" sldId="440"/>
            <ac:spMk id="2" creationId="{3A38473A-8175-4949-877B-EC96587CBA05}"/>
          </ac:spMkLst>
        </pc:spChg>
        <pc:spChg chg="mod">
          <ac:chgData name="Zoe Yang" userId="cf68bbea-7084-43e3-b52b-649d18ac9520" providerId="ADAL" clId="{A73CAA75-6011-449A-9CB7-FFC4190B2E0A}" dt="2022-11-21T08:30:41.945" v="542" actId="1076"/>
          <ac:spMkLst>
            <pc:docMk/>
            <pc:sldMk cId="2727545911" sldId="440"/>
            <ac:spMk id="4" creationId="{C5372BB7-FDD6-51B0-AD34-64F87FA0983D}"/>
          </ac:spMkLst>
        </pc:spChg>
        <pc:spChg chg="mod">
          <ac:chgData name="Zoe Yang" userId="cf68bbea-7084-43e3-b52b-649d18ac9520" providerId="ADAL" clId="{A73CAA75-6011-449A-9CB7-FFC4190B2E0A}" dt="2022-11-22T10:42:06.999" v="1917" actId="5793"/>
          <ac:spMkLst>
            <pc:docMk/>
            <pc:sldMk cId="2727545911" sldId="440"/>
            <ac:spMk id="9" creationId="{F51448A6-9CA2-043E-8CB4-0A4A0FAA09F9}"/>
          </ac:spMkLst>
        </pc:spChg>
        <pc:spChg chg="mod">
          <ac:chgData name="Zoe Yang" userId="cf68bbea-7084-43e3-b52b-649d18ac9520" providerId="ADAL" clId="{A73CAA75-6011-449A-9CB7-FFC4190B2E0A}" dt="2022-11-21T08:30:20.702" v="540" actId="1076"/>
          <ac:spMkLst>
            <pc:docMk/>
            <pc:sldMk cId="2727545911" sldId="440"/>
            <ac:spMk id="10" creationId="{110B000B-73FF-4893-902D-8A745A1CE02A}"/>
          </ac:spMkLst>
        </pc:spChg>
        <pc:picChg chg="mod">
          <ac:chgData name="Zoe Yang" userId="cf68bbea-7084-43e3-b52b-649d18ac9520" providerId="ADAL" clId="{A73CAA75-6011-449A-9CB7-FFC4190B2E0A}" dt="2022-11-21T08:27:07.318" v="513" actId="14100"/>
          <ac:picMkLst>
            <pc:docMk/>
            <pc:sldMk cId="2727545911" sldId="440"/>
            <ac:picMk id="6" creationId="{E9D89B33-536D-1758-DB8A-AD7522527686}"/>
          </ac:picMkLst>
        </pc:picChg>
      </pc:sldChg>
      <pc:sldChg chg="modSp mod">
        <pc:chgData name="Zoe Yang" userId="cf68bbea-7084-43e3-b52b-649d18ac9520" providerId="ADAL" clId="{A73CAA75-6011-449A-9CB7-FFC4190B2E0A}" dt="2022-11-21T09:56:24.041" v="1608" actId="20577"/>
        <pc:sldMkLst>
          <pc:docMk/>
          <pc:sldMk cId="1539281822" sldId="470"/>
        </pc:sldMkLst>
        <pc:spChg chg="mod">
          <ac:chgData name="Zoe Yang" userId="cf68bbea-7084-43e3-b52b-649d18ac9520" providerId="ADAL" clId="{A73CAA75-6011-449A-9CB7-FFC4190B2E0A}" dt="2022-11-21T08:43:53.288" v="740" actId="255"/>
          <ac:spMkLst>
            <pc:docMk/>
            <pc:sldMk cId="1539281822" sldId="470"/>
            <ac:spMk id="2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56:24.041" v="1608" actId="20577"/>
          <ac:spMkLst>
            <pc:docMk/>
            <pc:sldMk cId="1539281822" sldId="470"/>
            <ac:spMk id="3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9:46.465" v="1592" actId="114"/>
          <ac:spMkLst>
            <pc:docMk/>
            <pc:sldMk cId="1539281822" sldId="470"/>
            <ac:spMk id="14" creationId="{BCF6DE0B-ADEC-8BD5-FF1D-326EDF1AC9D7}"/>
          </ac:spMkLst>
        </pc:spChg>
        <pc:picChg chg="mod">
          <ac:chgData name="Zoe Yang" userId="cf68bbea-7084-43e3-b52b-649d18ac9520" providerId="ADAL" clId="{A73CAA75-6011-449A-9CB7-FFC4190B2E0A}" dt="2022-11-21T08:17:01.435" v="386" actId="1076"/>
          <ac:picMkLst>
            <pc:docMk/>
            <pc:sldMk cId="1539281822" sldId="470"/>
            <ac:picMk id="6" creationId="{BF7169A8-B4F5-CA98-D095-A7A7EA4E347D}"/>
          </ac:picMkLst>
        </pc:picChg>
      </pc:sldChg>
      <pc:sldChg chg="modSp mod">
        <pc:chgData name="Zoe Yang" userId="cf68bbea-7084-43e3-b52b-649d18ac9520" providerId="ADAL" clId="{A73CAA75-6011-449A-9CB7-FFC4190B2E0A}" dt="2022-11-21T08:17:24.228" v="388" actId="27636"/>
        <pc:sldMkLst>
          <pc:docMk/>
          <pc:sldMk cId="107416189" sldId="483"/>
        </pc:sldMkLst>
        <pc:spChg chg="mod">
          <ac:chgData name="Zoe Yang" userId="cf68bbea-7084-43e3-b52b-649d18ac9520" providerId="ADAL" clId="{A73CAA75-6011-449A-9CB7-FFC4190B2E0A}" dt="2022-11-20T22:00:12.738" v="138" actId="20577"/>
          <ac:spMkLst>
            <pc:docMk/>
            <pc:sldMk cId="107416189" sldId="483"/>
            <ac:spMk id="3" creationId="{EDD6B18D-E6BE-46B6-B25D-7C7189307377}"/>
          </ac:spMkLst>
        </pc:spChg>
        <pc:spChg chg="mod">
          <ac:chgData name="Zoe Yang" userId="cf68bbea-7084-43e3-b52b-649d18ac9520" providerId="ADAL" clId="{A73CAA75-6011-449A-9CB7-FFC4190B2E0A}" dt="2022-11-21T08:17:24.228" v="388" actId="27636"/>
          <ac:spMkLst>
            <pc:docMk/>
            <pc:sldMk cId="107416189" sldId="483"/>
            <ac:spMk id="4" creationId="{560AFBB7-0AEB-41E5-8777-31F8820DB0E1}"/>
          </ac:spMkLst>
        </pc:spChg>
      </pc:sldChg>
      <pc:sldChg chg="addSp modSp mod">
        <pc:chgData name="Zoe Yang" userId="cf68bbea-7084-43e3-b52b-649d18ac9520" providerId="ADAL" clId="{A73CAA75-6011-449A-9CB7-FFC4190B2E0A}" dt="2022-11-22T10:45:48.822" v="1950" actId="1076"/>
        <pc:sldMkLst>
          <pc:docMk/>
          <pc:sldMk cId="4222078222" sldId="540"/>
        </pc:sldMkLst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3" creationId="{D04F5DE4-1AA5-904A-5844-81D4B741F0C6}"/>
          </ac:spMkLst>
        </pc:spChg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4" creationId="{5333DB8E-43C4-1DD2-0698-A51D0360FF16}"/>
          </ac:spMkLst>
        </pc:spChg>
        <pc:spChg chg="mod">
          <ac:chgData name="Zoe Yang" userId="cf68bbea-7084-43e3-b52b-649d18ac9520" providerId="ADAL" clId="{A73CAA75-6011-449A-9CB7-FFC4190B2E0A}" dt="2022-11-21T08:29:15.076" v="530" actId="1076"/>
          <ac:spMkLst>
            <pc:docMk/>
            <pc:sldMk cId="4222078222" sldId="540"/>
            <ac:spMk id="5" creationId="{3CA100C1-AD7A-465D-B0AC-6747CFF2AE2B}"/>
          </ac:spMkLst>
        </pc:spChg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6" creationId="{4E40382A-4E63-20FD-73D1-2B762239242C}"/>
          </ac:spMkLst>
        </pc:spChg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7" creationId="{D053ED48-A044-25C7-5BA9-358DC8F7615A}"/>
          </ac:spMkLst>
        </pc:spChg>
        <pc:spChg chg="mod">
          <ac:chgData name="Zoe Yang" userId="cf68bbea-7084-43e3-b52b-649d18ac9520" providerId="ADAL" clId="{A73CAA75-6011-449A-9CB7-FFC4190B2E0A}" dt="2022-11-22T10:45:22.611" v="1944" actId="1076"/>
          <ac:spMkLst>
            <pc:docMk/>
            <pc:sldMk cId="4222078222" sldId="540"/>
            <ac:spMk id="11" creationId="{FC80BC75-0D54-A091-DDA5-55DBBC339491}"/>
          </ac:spMkLst>
        </pc:spChg>
        <pc:spChg chg="add mod">
          <ac:chgData name="Zoe Yang" userId="cf68bbea-7084-43e3-b52b-649d18ac9520" providerId="ADAL" clId="{A73CAA75-6011-449A-9CB7-FFC4190B2E0A}" dt="2022-11-22T10:36:54.542" v="1774" actId="1076"/>
          <ac:spMkLst>
            <pc:docMk/>
            <pc:sldMk cId="4222078222" sldId="540"/>
            <ac:spMk id="12" creationId="{EB06C1D4-A801-15DA-699B-D5FF176651F3}"/>
          </ac:spMkLst>
        </pc:spChg>
        <pc:spChg chg="mod">
          <ac:chgData name="Zoe Yang" userId="cf68bbea-7084-43e3-b52b-649d18ac9520" providerId="ADAL" clId="{A73CAA75-6011-449A-9CB7-FFC4190B2E0A}" dt="2022-11-21T08:31:52.373" v="548" actId="255"/>
          <ac:spMkLst>
            <pc:docMk/>
            <pc:sldMk cId="4222078222" sldId="540"/>
            <ac:spMk id="6007" creationId="{C6DD7C6C-4A15-4DFE-8ABA-419BED07720C}"/>
          </ac:spMkLst>
        </pc:spChg>
        <pc:spChg chg="mod">
          <ac:chgData name="Zoe Yang" userId="cf68bbea-7084-43e3-b52b-649d18ac9520" providerId="ADAL" clId="{A73CAA75-6011-449A-9CB7-FFC4190B2E0A}" dt="2022-11-21T08:31:52.373" v="548" actId="255"/>
          <ac:spMkLst>
            <pc:docMk/>
            <pc:sldMk cId="4222078222" sldId="540"/>
            <ac:spMk id="6008" creationId="{433652E9-A338-48C7-B851-0E28C235FD57}"/>
          </ac:spMkLst>
        </pc:spChg>
        <pc:spChg chg="mod">
          <ac:chgData name="Zoe Yang" userId="cf68bbea-7084-43e3-b52b-649d18ac9520" providerId="ADAL" clId="{A73CAA75-6011-449A-9CB7-FFC4190B2E0A}" dt="2022-11-21T08:31:52.373" v="548" actId="255"/>
          <ac:spMkLst>
            <pc:docMk/>
            <pc:sldMk cId="4222078222" sldId="540"/>
            <ac:spMk id="6009" creationId="{C42D5B34-6295-435B-9A22-823B837E997D}"/>
          </ac:spMkLst>
        </pc:spChg>
        <pc:spChg chg="mod">
          <ac:chgData name="Zoe Yang" userId="cf68bbea-7084-43e3-b52b-649d18ac9520" providerId="ADAL" clId="{A73CAA75-6011-449A-9CB7-FFC4190B2E0A}" dt="2022-11-22T10:44:40.883" v="1937" actId="1076"/>
          <ac:spMkLst>
            <pc:docMk/>
            <pc:sldMk cId="4222078222" sldId="540"/>
            <ac:spMk id="6025" creationId="{45C0C9DF-414E-4E16-B51C-170D13EDB919}"/>
          </ac:spMkLst>
        </pc:spChg>
        <pc:spChg chg="mod">
          <ac:chgData name="Zoe Yang" userId="cf68bbea-7084-43e3-b52b-649d18ac9520" providerId="ADAL" clId="{A73CAA75-6011-449A-9CB7-FFC4190B2E0A}" dt="2022-11-21T08:32:59.404" v="562" actId="164"/>
          <ac:spMkLst>
            <pc:docMk/>
            <pc:sldMk cId="4222078222" sldId="540"/>
            <ac:spMk id="6027" creationId="{892FA55D-EBF1-4A19-AA36-3E7E0062C8F4}"/>
          </ac:spMkLst>
        </pc:spChg>
        <pc:spChg chg="mod">
          <ac:chgData name="Zoe Yang" userId="cf68bbea-7084-43e3-b52b-649d18ac9520" providerId="ADAL" clId="{A73CAA75-6011-449A-9CB7-FFC4190B2E0A}" dt="2022-11-22T10:45:37.994" v="1948" actId="113"/>
          <ac:spMkLst>
            <pc:docMk/>
            <pc:sldMk cId="4222078222" sldId="540"/>
            <ac:spMk id="12021" creationId="{9550721E-B862-4BEC-A81D-7F76C1A5A3B5}"/>
          </ac:spMkLst>
        </pc:spChg>
        <pc:grpChg chg="mod">
          <ac:chgData name="Zoe Yang" userId="cf68bbea-7084-43e3-b52b-649d18ac9520" providerId="ADAL" clId="{A73CAA75-6011-449A-9CB7-FFC4190B2E0A}" dt="2022-11-21T08:33:27.792" v="564" actId="164"/>
          <ac:grpSpMkLst>
            <pc:docMk/>
            <pc:sldMk cId="4222078222" sldId="540"/>
            <ac:grpSpMk id="2" creationId="{A0F45053-987E-46FC-83B2-96A0A8995C75}"/>
          </ac:grpSpMkLst>
        </pc:grpChg>
        <pc:grpChg chg="mod">
          <ac:chgData name="Zoe Yang" userId="cf68bbea-7084-43e3-b52b-649d18ac9520" providerId="ADAL" clId="{A73CAA75-6011-449A-9CB7-FFC4190B2E0A}" dt="2022-11-21T08:32:59.404" v="562" actId="164"/>
          <ac:grpSpMkLst>
            <pc:docMk/>
            <pc:sldMk cId="4222078222" sldId="540"/>
            <ac:grpSpMk id="8" creationId="{73FBFB90-23D0-02C0-DBBD-B6E61A006BB2}"/>
          </ac:grpSpMkLst>
        </pc:grpChg>
        <pc:grpChg chg="add mod">
          <ac:chgData name="Zoe Yang" userId="cf68bbea-7084-43e3-b52b-649d18ac9520" providerId="ADAL" clId="{A73CAA75-6011-449A-9CB7-FFC4190B2E0A}" dt="2022-11-22T10:45:48.822" v="1950" actId="1076"/>
          <ac:grpSpMkLst>
            <pc:docMk/>
            <pc:sldMk cId="4222078222" sldId="540"/>
            <ac:grpSpMk id="13" creationId="{45A86559-66F0-5AE2-D729-35B4D7C6EE9A}"/>
          </ac:grpSpMkLst>
        </pc:grpChg>
        <pc:grpChg chg="add mod">
          <ac:chgData name="Zoe Yang" userId="cf68bbea-7084-43e3-b52b-649d18ac9520" providerId="ADAL" clId="{A73CAA75-6011-449A-9CB7-FFC4190B2E0A}" dt="2022-11-22T10:45:45.224" v="1949" actId="1076"/>
          <ac:grpSpMkLst>
            <pc:docMk/>
            <pc:sldMk cId="4222078222" sldId="540"/>
            <ac:grpSpMk id="14" creationId="{784AA7F8-388C-6B29-22DC-C5D86A75239E}"/>
          </ac:grpSpMkLst>
        </pc:grpChg>
        <pc:picChg chg="mod">
          <ac:chgData name="Zoe Yang" userId="cf68bbea-7084-43e3-b52b-649d18ac9520" providerId="ADAL" clId="{A73CAA75-6011-449A-9CB7-FFC4190B2E0A}" dt="2022-11-22T10:44:40.225" v="1936" actId="1076"/>
          <ac:picMkLst>
            <pc:docMk/>
            <pc:sldMk cId="4222078222" sldId="540"/>
            <ac:picMk id="6006" creationId="{AC0FBC15-E900-4B38-BD35-284646692ABD}"/>
          </ac:picMkLst>
        </pc:picChg>
        <pc:picChg chg="mod">
          <ac:chgData name="Zoe Yang" userId="cf68bbea-7084-43e3-b52b-649d18ac9520" providerId="ADAL" clId="{A73CAA75-6011-449A-9CB7-FFC4190B2E0A}" dt="2022-11-22T10:45:25.197" v="1945" actId="1076"/>
          <ac:picMkLst>
            <pc:docMk/>
            <pc:sldMk cId="4222078222" sldId="540"/>
            <ac:picMk id="17805" creationId="{F78A48A0-BC2B-E64C-84D7-EF88B1648181}"/>
          </ac:picMkLst>
        </pc:picChg>
      </pc:sldChg>
      <pc:sldChg chg="addSp delSp modSp mod">
        <pc:chgData name="Zoe Yang" userId="cf68bbea-7084-43e3-b52b-649d18ac9520" providerId="ADAL" clId="{A73CAA75-6011-449A-9CB7-FFC4190B2E0A}" dt="2022-11-22T10:46:45.870" v="1955" actId="1076"/>
        <pc:sldMkLst>
          <pc:docMk/>
          <pc:sldMk cId="1932980702" sldId="564"/>
        </pc:sldMkLst>
        <pc:spChg chg="add del mod">
          <ac:chgData name="Zoe Yang" userId="cf68bbea-7084-43e3-b52b-649d18ac9520" providerId="ADAL" clId="{A73CAA75-6011-449A-9CB7-FFC4190B2E0A}" dt="2022-11-22T10:39:07.931" v="1841" actId="478"/>
          <ac:spMkLst>
            <pc:docMk/>
            <pc:sldMk cId="1932980702" sldId="564"/>
            <ac:spMk id="5" creationId="{79795A64-B382-67E2-B748-A1F009FE9815}"/>
          </ac:spMkLst>
        </pc:spChg>
        <pc:spChg chg="mod">
          <ac:chgData name="Zoe Yang" userId="cf68bbea-7084-43e3-b52b-649d18ac9520" providerId="ADAL" clId="{A73CAA75-6011-449A-9CB7-FFC4190B2E0A}" dt="2022-11-22T10:37:46.725" v="1789" actId="27636"/>
          <ac:spMkLst>
            <pc:docMk/>
            <pc:sldMk cId="1932980702" sldId="564"/>
            <ac:spMk id="6" creationId="{CB00391E-5955-DDD0-C5AD-78E6FA06F78A}"/>
          </ac:spMkLst>
        </pc:spChg>
        <pc:spChg chg="mod">
          <ac:chgData name="Zoe Yang" userId="cf68bbea-7084-43e3-b52b-649d18ac9520" providerId="ADAL" clId="{A73CAA75-6011-449A-9CB7-FFC4190B2E0A}" dt="2022-11-22T10:46:45.870" v="1955" actId="1076"/>
          <ac:spMkLst>
            <pc:docMk/>
            <pc:sldMk cId="1932980702" sldId="564"/>
            <ac:spMk id="7" creationId="{249A06C4-248A-682D-C1B0-589E70D531D6}"/>
          </ac:spMkLst>
        </pc:spChg>
        <pc:spChg chg="mod">
          <ac:chgData name="Zoe Yang" userId="cf68bbea-7084-43e3-b52b-649d18ac9520" providerId="ADAL" clId="{A73CAA75-6011-449A-9CB7-FFC4190B2E0A}" dt="2022-11-22T10:46:42.627" v="1954" actId="1076"/>
          <ac:spMkLst>
            <pc:docMk/>
            <pc:sldMk cId="1932980702" sldId="564"/>
            <ac:spMk id="9" creationId="{65F7EB89-0EAD-BE80-54EF-8CDBC49BE627}"/>
          </ac:spMkLst>
        </pc:spChg>
        <pc:picChg chg="mod">
          <ac:chgData name="Zoe Yang" userId="cf68bbea-7084-43e3-b52b-649d18ac9520" providerId="ADAL" clId="{A73CAA75-6011-449A-9CB7-FFC4190B2E0A}" dt="2022-11-22T10:46:45.870" v="1955" actId="1076"/>
          <ac:picMkLst>
            <pc:docMk/>
            <pc:sldMk cId="1932980702" sldId="564"/>
            <ac:picMk id="3" creationId="{B3166BF6-3F5F-3BEF-704F-C920610196C5}"/>
          </ac:picMkLst>
        </pc:picChg>
        <pc:picChg chg="mod">
          <ac:chgData name="Zoe Yang" userId="cf68bbea-7084-43e3-b52b-649d18ac9520" providerId="ADAL" clId="{A73CAA75-6011-449A-9CB7-FFC4190B2E0A}" dt="2022-11-22T10:39:23.093" v="1843" actId="1076"/>
          <ac:picMkLst>
            <pc:docMk/>
            <pc:sldMk cId="1932980702" sldId="564"/>
            <ac:picMk id="4" creationId="{969D4564-6076-0FB1-C958-6156632D1AC4}"/>
          </ac:picMkLst>
        </pc:picChg>
      </pc:sldChg>
      <pc:sldChg chg="add del">
        <pc:chgData name="Zoe Yang" userId="cf68bbea-7084-43e3-b52b-649d18ac9520" providerId="ADAL" clId="{A73CAA75-6011-449A-9CB7-FFC4190B2E0A}" dt="2022-11-21T09:48:36.401" v="1591" actId="47"/>
        <pc:sldMkLst>
          <pc:docMk/>
          <pc:sldMk cId="2826863354" sldId="566"/>
        </pc:sldMkLst>
      </pc:sldChg>
      <pc:sldChg chg="modSp del mod">
        <pc:chgData name="Zoe Yang" userId="cf68bbea-7084-43e3-b52b-649d18ac9520" providerId="ADAL" clId="{A73CAA75-6011-449A-9CB7-FFC4190B2E0A}" dt="2022-11-21T09:28:10.154" v="1340" actId="2696"/>
        <pc:sldMkLst>
          <pc:docMk/>
          <pc:sldMk cId="3210385048" sldId="566"/>
        </pc:sldMkLst>
        <pc:spChg chg="mod">
          <ac:chgData name="Zoe Yang" userId="cf68bbea-7084-43e3-b52b-649d18ac9520" providerId="ADAL" clId="{A73CAA75-6011-449A-9CB7-FFC4190B2E0A}" dt="2022-11-18T02:30:19.023" v="46" actId="207"/>
          <ac:spMkLst>
            <pc:docMk/>
            <pc:sldMk cId="3210385048" sldId="566"/>
            <ac:spMk id="9" creationId="{39D48EAA-22C2-4997-AB5A-9F55027979EC}"/>
          </ac:spMkLst>
        </pc:spChg>
      </pc:sldChg>
      <pc:sldChg chg="addSp delSp modSp mod modAnim">
        <pc:chgData name="Zoe Yang" userId="cf68bbea-7084-43e3-b52b-649d18ac9520" providerId="ADAL" clId="{A73CAA75-6011-449A-9CB7-FFC4190B2E0A}" dt="2022-11-22T10:47:56.186" v="1968" actId="1076"/>
        <pc:sldMkLst>
          <pc:docMk/>
          <pc:sldMk cId="536913342" sldId="569"/>
        </pc:sldMkLst>
        <pc:spChg chg="mod">
          <ac:chgData name="Zoe Yang" userId="cf68bbea-7084-43e3-b52b-649d18ac9520" providerId="ADAL" clId="{A73CAA75-6011-449A-9CB7-FFC4190B2E0A}" dt="2022-11-21T09:28:54.414" v="1346" actId="20577"/>
          <ac:spMkLst>
            <pc:docMk/>
            <pc:sldMk cId="536913342" sldId="569"/>
            <ac:spMk id="2" creationId="{7D8DF21C-31E0-ECD5-CADF-C2D76B8EBD8D}"/>
          </ac:spMkLst>
        </pc:spChg>
        <pc:spChg chg="mod">
          <ac:chgData name="Zoe Yang" userId="cf68bbea-7084-43e3-b52b-649d18ac9520" providerId="ADAL" clId="{A73CAA75-6011-449A-9CB7-FFC4190B2E0A}" dt="2022-11-22T10:39:55.427" v="1846" actId="313"/>
          <ac:spMkLst>
            <pc:docMk/>
            <pc:sldMk cId="536913342" sldId="569"/>
            <ac:spMk id="3" creationId="{040B4560-FA9E-6033-E1CC-FE2F5D351524}"/>
          </ac:spMkLst>
        </pc:spChg>
        <pc:spChg chg="add mod">
          <ac:chgData name="Zoe Yang" userId="cf68bbea-7084-43e3-b52b-649d18ac9520" providerId="ADAL" clId="{A73CAA75-6011-449A-9CB7-FFC4190B2E0A}" dt="2022-11-22T10:31:34.866" v="1621" actId="1036"/>
          <ac:spMkLst>
            <pc:docMk/>
            <pc:sldMk cId="536913342" sldId="569"/>
            <ac:spMk id="4" creationId="{F57BA5B4-8463-34DF-A9E3-6677C9E45DD5}"/>
          </ac:spMkLst>
        </pc:spChg>
        <pc:spChg chg="add del mod">
          <ac:chgData name="Zoe Yang" userId="cf68bbea-7084-43e3-b52b-649d18ac9520" providerId="ADAL" clId="{A73CAA75-6011-449A-9CB7-FFC4190B2E0A}" dt="2022-11-22T10:47:56.186" v="1968" actId="1076"/>
          <ac:spMkLst>
            <pc:docMk/>
            <pc:sldMk cId="536913342" sldId="569"/>
            <ac:spMk id="6" creationId="{510EDE4E-A787-A54E-BD77-89F0FAF63261}"/>
          </ac:spMkLst>
        </pc:spChg>
        <pc:picChg chg="mod">
          <ac:chgData name="Zoe Yang" userId="cf68bbea-7084-43e3-b52b-649d18ac9520" providerId="ADAL" clId="{A73CAA75-6011-449A-9CB7-FFC4190B2E0A}" dt="2022-11-21T09:27:53.409" v="1339" actId="1076"/>
          <ac:picMkLst>
            <pc:docMk/>
            <pc:sldMk cId="536913342" sldId="569"/>
            <ac:picMk id="5" creationId="{9B4E1CF1-FB28-55AF-F9BA-6EAA4D3C6E7C}"/>
          </ac:picMkLst>
        </pc:picChg>
        <pc:picChg chg="add mod">
          <ac:chgData name="Zoe Yang" userId="cf68bbea-7084-43e3-b52b-649d18ac9520" providerId="ADAL" clId="{A73CAA75-6011-449A-9CB7-FFC4190B2E0A}" dt="2022-11-22T10:31:34.866" v="1621" actId="1036"/>
          <ac:picMkLst>
            <pc:docMk/>
            <pc:sldMk cId="536913342" sldId="569"/>
            <ac:picMk id="7" creationId="{1ABE9A0A-9110-C370-C5EB-EA0079619F15}"/>
          </ac:picMkLst>
        </pc:picChg>
        <pc:picChg chg="mod">
          <ac:chgData name="Zoe Yang" userId="cf68bbea-7084-43e3-b52b-649d18ac9520" providerId="ADAL" clId="{A73CAA75-6011-449A-9CB7-FFC4190B2E0A}" dt="2022-11-22T10:47:56.186" v="1968" actId="1076"/>
          <ac:picMkLst>
            <pc:docMk/>
            <pc:sldMk cId="536913342" sldId="569"/>
            <ac:picMk id="8" creationId="{63EBB102-4BF4-49DC-A937-F27B18C06B8A}"/>
          </ac:picMkLst>
        </pc:picChg>
        <pc:picChg chg="add mod">
          <ac:chgData name="Zoe Yang" userId="cf68bbea-7084-43e3-b52b-649d18ac9520" providerId="ADAL" clId="{A73CAA75-6011-449A-9CB7-FFC4190B2E0A}" dt="2022-11-21T09:53:54.715" v="1596" actId="1038"/>
          <ac:picMkLst>
            <pc:docMk/>
            <pc:sldMk cId="536913342" sldId="569"/>
            <ac:picMk id="9" creationId="{31FC641C-EFC8-441A-4BE9-78440644B9B5}"/>
          </ac:picMkLst>
        </pc:picChg>
        <pc:picChg chg="del">
          <ac:chgData name="Zoe Yang" userId="cf68bbea-7084-43e3-b52b-649d18ac9520" providerId="ADAL" clId="{A73CAA75-6011-449A-9CB7-FFC4190B2E0A}" dt="2022-11-21T09:15:47.536" v="894" actId="478"/>
          <ac:picMkLst>
            <pc:docMk/>
            <pc:sldMk cId="536913342" sldId="569"/>
            <ac:picMk id="14" creationId="{74913DD5-FB55-1D87-F705-10BE5DE490A8}"/>
          </ac:picMkLst>
        </pc:picChg>
      </pc:sldChg>
      <pc:sldChg chg="addSp delSp modSp mod">
        <pc:chgData name="Zoe Yang" userId="cf68bbea-7084-43e3-b52b-649d18ac9520" providerId="ADAL" clId="{A73CAA75-6011-449A-9CB7-FFC4190B2E0A}" dt="2022-11-21T08:43:30.391" v="738" actId="255"/>
        <pc:sldMkLst>
          <pc:docMk/>
          <pc:sldMk cId="2098666357" sldId="589"/>
        </pc:sldMkLst>
        <pc:spChg chg="mod">
          <ac:chgData name="Zoe Yang" userId="cf68bbea-7084-43e3-b52b-649d18ac9520" providerId="ADAL" clId="{A73CAA75-6011-449A-9CB7-FFC4190B2E0A}" dt="2022-11-21T08:43:30.391" v="738" actId="255"/>
          <ac:spMkLst>
            <pc:docMk/>
            <pc:sldMk cId="2098666357" sldId="589"/>
            <ac:spMk id="2" creationId="{F33E6AC5-674F-4DE2-A50A-7CCD938DB6C5}"/>
          </ac:spMkLst>
        </pc:spChg>
        <pc:spChg chg="mod">
          <ac:chgData name="Zoe Yang" userId="cf68bbea-7084-43e3-b52b-649d18ac9520" providerId="ADAL" clId="{A73CAA75-6011-449A-9CB7-FFC4190B2E0A}" dt="2022-11-21T08:13:17.462" v="364" actId="2711"/>
          <ac:spMkLst>
            <pc:docMk/>
            <pc:sldMk cId="2098666357" sldId="589"/>
            <ac:spMk id="5" creationId="{9C8AA5C4-6C95-4646-8167-AD8274D3D507}"/>
          </ac:spMkLst>
        </pc:spChg>
        <pc:spChg chg="add mod">
          <ac:chgData name="Zoe Yang" userId="cf68bbea-7084-43e3-b52b-649d18ac9520" providerId="ADAL" clId="{A73CAA75-6011-449A-9CB7-FFC4190B2E0A}" dt="2022-11-21T08:25:02.129" v="460"/>
          <ac:spMkLst>
            <pc:docMk/>
            <pc:sldMk cId="2098666357" sldId="589"/>
            <ac:spMk id="6" creationId="{AC138828-4F2F-379C-7E61-F5618A0429A5}"/>
          </ac:spMkLst>
        </pc:spChg>
        <pc:spChg chg="mod">
          <ac:chgData name="Zoe Yang" userId="cf68bbea-7084-43e3-b52b-649d18ac9520" providerId="ADAL" clId="{A73CAA75-6011-449A-9CB7-FFC4190B2E0A}" dt="2022-11-21T08:22:31.976" v="425" actId="1037"/>
          <ac:spMkLst>
            <pc:docMk/>
            <pc:sldMk cId="2098666357" sldId="589"/>
            <ac:spMk id="8" creationId="{F90F21EE-94A9-420E-BCEA-E7B898ACA007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10" creationId="{46A12BF7-8B31-E5EB-1586-0B68F12D5D79}"/>
          </ac:spMkLst>
        </pc:spChg>
        <pc:spChg chg="mod">
          <ac:chgData name="Zoe Yang" userId="cf68bbea-7084-43e3-b52b-649d18ac9520" providerId="ADAL" clId="{A73CAA75-6011-449A-9CB7-FFC4190B2E0A}" dt="2022-11-21T08:30:14.460" v="539" actId="1076"/>
          <ac:spMkLst>
            <pc:docMk/>
            <pc:sldMk cId="2098666357" sldId="589"/>
            <ac:spMk id="13" creationId="{CD1080B4-5ECF-4250-EFC7-273CBA7FB1A5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14" creationId="{D4111683-7622-0A25-A848-A6215E680F61}"/>
          </ac:spMkLst>
        </pc:spChg>
        <pc:spChg chg="mod topLvl">
          <ac:chgData name="Zoe Yang" userId="cf68bbea-7084-43e3-b52b-649d18ac9520" providerId="ADAL" clId="{A73CAA75-6011-449A-9CB7-FFC4190B2E0A}" dt="2022-11-21T08:22:08.303" v="412" actId="207"/>
          <ac:spMkLst>
            <pc:docMk/>
            <pc:sldMk cId="2098666357" sldId="589"/>
            <ac:spMk id="15" creationId="{039BF778-E17D-1A3D-13A4-B272659B9A8F}"/>
          </ac:spMkLst>
        </pc:spChg>
        <pc:spChg chg="mod topLvl">
          <ac:chgData name="Zoe Yang" userId="cf68bbea-7084-43e3-b52b-649d18ac9520" providerId="ADAL" clId="{A73CAA75-6011-449A-9CB7-FFC4190B2E0A}" dt="2022-11-21T08:22:11.671" v="413" actId="207"/>
          <ac:spMkLst>
            <pc:docMk/>
            <pc:sldMk cId="2098666357" sldId="589"/>
            <ac:spMk id="19" creationId="{28FA02B1-D3C2-4B2A-3F85-A083293ED4BD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20" creationId="{08B9787D-9750-27E0-8E27-2C946506FD25}"/>
          </ac:spMkLst>
        </pc:spChg>
        <pc:spChg chg="mod topLvl">
          <ac:chgData name="Zoe Yang" userId="cf68bbea-7084-43e3-b52b-649d18ac9520" providerId="ADAL" clId="{A73CAA75-6011-449A-9CB7-FFC4190B2E0A}" dt="2022-11-21T08:22:14.257" v="414" actId="207"/>
          <ac:spMkLst>
            <pc:docMk/>
            <pc:sldMk cId="2098666357" sldId="589"/>
            <ac:spMk id="21" creationId="{E3CCDA29-8390-1526-6650-F1EFA9B52EFD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23" creationId="{55D59CED-F91B-4EB0-13EE-A76741D2BC5E}"/>
          </ac:spMkLst>
        </pc:spChg>
        <pc:spChg chg="mod">
          <ac:chgData name="Zoe Yang" userId="cf68bbea-7084-43e3-b52b-649d18ac9520" providerId="ADAL" clId="{A73CAA75-6011-449A-9CB7-FFC4190B2E0A}" dt="2022-11-21T08:23:17.882" v="445" actId="1076"/>
          <ac:spMkLst>
            <pc:docMk/>
            <pc:sldMk cId="2098666357" sldId="589"/>
            <ac:spMk id="25" creationId="{FFEA40D5-E418-90CA-EF97-711BCC961ABF}"/>
          </ac:spMkLst>
        </pc:spChg>
        <pc:spChg chg="add mod">
          <ac:chgData name="Zoe Yang" userId="cf68bbea-7084-43e3-b52b-649d18ac9520" providerId="ADAL" clId="{A73CAA75-6011-449A-9CB7-FFC4190B2E0A}" dt="2022-11-21T08:25:01.074" v="458"/>
          <ac:spMkLst>
            <pc:docMk/>
            <pc:sldMk cId="2098666357" sldId="589"/>
            <ac:spMk id="33" creationId="{B5EF88AE-9A48-7655-B307-7918434DD350}"/>
          </ac:spMkLst>
        </pc:spChg>
        <pc:grpChg chg="del mod topLvl">
          <ac:chgData name="Zoe Yang" userId="cf68bbea-7084-43e3-b52b-649d18ac9520" providerId="ADAL" clId="{A73CAA75-6011-449A-9CB7-FFC4190B2E0A}" dt="2022-11-21T07:54:04.971" v="142" actId="165"/>
          <ac:grpSpMkLst>
            <pc:docMk/>
            <pc:sldMk cId="2098666357" sldId="589"/>
            <ac:grpSpMk id="4" creationId="{30B842ED-7B72-329A-AD0B-CFDC07C5663E}"/>
          </ac:grpSpMkLst>
        </pc:grpChg>
        <pc:grpChg chg="del">
          <ac:chgData name="Zoe Yang" userId="cf68bbea-7084-43e3-b52b-649d18ac9520" providerId="ADAL" clId="{A73CAA75-6011-449A-9CB7-FFC4190B2E0A}" dt="2022-11-21T07:53:27.879" v="139" actId="165"/>
          <ac:grpSpMkLst>
            <pc:docMk/>
            <pc:sldMk cId="2098666357" sldId="589"/>
            <ac:grpSpMk id="29" creationId="{61866077-B999-0C46-C3C5-562566662B92}"/>
          </ac:grpSpMkLst>
        </pc:grpChg>
        <pc:grpChg chg="add mod">
          <ac:chgData name="Zoe Yang" userId="cf68bbea-7084-43e3-b52b-649d18ac9520" providerId="ADAL" clId="{A73CAA75-6011-449A-9CB7-FFC4190B2E0A}" dt="2022-11-21T08:22:22.162" v="419" actId="1037"/>
          <ac:grpSpMkLst>
            <pc:docMk/>
            <pc:sldMk cId="2098666357" sldId="589"/>
            <ac:grpSpMk id="34" creationId="{44820431-F9AA-2BB9-6E51-F1EA0C48DB13}"/>
          </ac:grpSpMkLst>
        </pc:grpChg>
        <pc:picChg chg="del mod">
          <ac:chgData name="Zoe Yang" userId="cf68bbea-7084-43e3-b52b-649d18ac9520" providerId="ADAL" clId="{A73CAA75-6011-449A-9CB7-FFC4190B2E0A}" dt="2022-11-21T08:02:42.480" v="179" actId="478"/>
          <ac:picMkLst>
            <pc:docMk/>
            <pc:sldMk cId="2098666357" sldId="589"/>
            <ac:picMk id="7" creationId="{AA7E316E-0E42-422D-86EE-8FF74681C64C}"/>
          </ac:picMkLst>
        </pc:picChg>
        <pc:picChg chg="del mod">
          <ac:chgData name="Zoe Yang" userId="cf68bbea-7084-43e3-b52b-649d18ac9520" providerId="ADAL" clId="{A73CAA75-6011-449A-9CB7-FFC4190B2E0A}" dt="2022-11-21T08:03:12.550" v="180" actId="478"/>
          <ac:picMkLst>
            <pc:docMk/>
            <pc:sldMk cId="2098666357" sldId="589"/>
            <ac:picMk id="9" creationId="{2EC02C79-75C2-4895-912B-9AEF96843908}"/>
          </ac:picMkLst>
        </pc:picChg>
        <pc:picChg chg="add mod">
          <ac:chgData name="Zoe Yang" userId="cf68bbea-7084-43e3-b52b-649d18ac9520" providerId="ADAL" clId="{A73CAA75-6011-449A-9CB7-FFC4190B2E0A}" dt="2022-11-21T08:22:31.976" v="425" actId="1037"/>
          <ac:picMkLst>
            <pc:docMk/>
            <pc:sldMk cId="2098666357" sldId="589"/>
            <ac:picMk id="27" creationId="{A3C09B30-4741-6BC7-4B05-F79918ABAC08}"/>
          </ac:picMkLst>
        </pc:picChg>
        <pc:picChg chg="add mod ord">
          <ac:chgData name="Zoe Yang" userId="cf68bbea-7084-43e3-b52b-649d18ac9520" providerId="ADAL" clId="{A73CAA75-6011-449A-9CB7-FFC4190B2E0A}" dt="2022-11-21T08:22:41.234" v="440" actId="1037"/>
          <ac:picMkLst>
            <pc:docMk/>
            <pc:sldMk cId="2098666357" sldId="589"/>
            <ac:picMk id="31" creationId="{2D2FA493-52CD-DBA6-B4D8-02B096EDA241}"/>
          </ac:picMkLst>
        </pc:pic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2" creationId="{838D3E71-9D55-52F8-5B54-D62319633FA1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6" creationId="{48D41B5D-D44B-8B1F-CE73-D647E4C5B010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7" creationId="{EB8B3B71-17C8-AA3D-E805-45310AC00987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8" creationId="{B602F976-82E9-FFD3-6615-1A8F224542A9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26" creationId="{2F14EA53-F893-AE03-684D-D5B122FF9D34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28" creationId="{5051A181-17B8-AEE1-B5BB-A4E0E1FCDAA3}"/>
          </ac:cxnSpMkLst>
        </pc:cxnChg>
      </pc:sldChg>
      <pc:sldChg chg="modSp mod">
        <pc:chgData name="Zoe Yang" userId="cf68bbea-7084-43e3-b52b-649d18ac9520" providerId="ADAL" clId="{A73CAA75-6011-449A-9CB7-FFC4190B2E0A}" dt="2022-11-22T10:46:00.593" v="1951" actId="20577"/>
        <pc:sldMkLst>
          <pc:docMk/>
          <pc:sldMk cId="3057028318" sldId="591"/>
        </pc:sldMkLst>
        <pc:spChg chg="mod">
          <ac:chgData name="Zoe Yang" userId="cf68bbea-7084-43e3-b52b-649d18ac9520" providerId="ADAL" clId="{A73CAA75-6011-449A-9CB7-FFC4190B2E0A}" dt="2022-11-21T08:43:15.369" v="736" actId="255"/>
          <ac:spMkLst>
            <pc:docMk/>
            <pc:sldMk cId="3057028318" sldId="591"/>
            <ac:spMk id="2" creationId="{64B1F342-AD3C-7EF8-884C-9ED278B1CD96}"/>
          </ac:spMkLst>
        </pc:spChg>
        <pc:spChg chg="mod">
          <ac:chgData name="Zoe Yang" userId="cf68bbea-7084-43e3-b52b-649d18ac9520" providerId="ADAL" clId="{A73CAA75-6011-449A-9CB7-FFC4190B2E0A}" dt="2022-11-21T08:36:24.055" v="674" actId="1038"/>
          <ac:spMkLst>
            <pc:docMk/>
            <pc:sldMk cId="3057028318" sldId="591"/>
            <ac:spMk id="15" creationId="{8806D1A8-FE30-18C6-7C4F-D67C85611A6E}"/>
          </ac:spMkLst>
        </pc:spChg>
        <pc:spChg chg="mod">
          <ac:chgData name="Zoe Yang" userId="cf68bbea-7084-43e3-b52b-649d18ac9520" providerId="ADAL" clId="{A73CAA75-6011-449A-9CB7-FFC4190B2E0A}" dt="2022-11-21T08:36:29.339" v="681" actId="1038"/>
          <ac:spMkLst>
            <pc:docMk/>
            <pc:sldMk cId="3057028318" sldId="591"/>
            <ac:spMk id="17" creationId="{E1B047A5-DFB6-F579-536B-D98EC24CA6E6}"/>
          </ac:spMkLst>
        </pc:spChg>
        <pc:spChg chg="mod">
          <ac:chgData name="Zoe Yang" userId="cf68bbea-7084-43e3-b52b-649d18ac9520" providerId="ADAL" clId="{A73CAA75-6011-449A-9CB7-FFC4190B2E0A}" dt="2022-11-21T08:36:34.020" v="687" actId="1038"/>
          <ac:spMkLst>
            <pc:docMk/>
            <pc:sldMk cId="3057028318" sldId="591"/>
            <ac:spMk id="19" creationId="{7047997C-D3A5-6BD2-B4F1-A7B8AAD5E793}"/>
          </ac:spMkLst>
        </pc:spChg>
        <pc:spChg chg="mod">
          <ac:chgData name="Zoe Yang" userId="cf68bbea-7084-43e3-b52b-649d18ac9520" providerId="ADAL" clId="{A73CAA75-6011-449A-9CB7-FFC4190B2E0A}" dt="2022-11-21T08:36:41.508" v="693" actId="1038"/>
          <ac:spMkLst>
            <pc:docMk/>
            <pc:sldMk cId="3057028318" sldId="591"/>
            <ac:spMk id="21" creationId="{F44AC56A-27B5-5A85-3C5F-5148DA00E818}"/>
          </ac:spMkLst>
        </pc:spChg>
        <pc:spChg chg="mod">
          <ac:chgData name="Zoe Yang" userId="cf68bbea-7084-43e3-b52b-649d18ac9520" providerId="ADAL" clId="{A73CAA75-6011-449A-9CB7-FFC4190B2E0A}" dt="2022-11-22T10:46:00.593" v="1951" actId="20577"/>
          <ac:spMkLst>
            <pc:docMk/>
            <pc:sldMk cId="3057028318" sldId="591"/>
            <ac:spMk id="30" creationId="{FCE354D4-68F9-0550-1BAD-BDDB099E8DCA}"/>
          </ac:spMkLst>
        </pc:spChg>
        <pc:grpChg chg="mod ord">
          <ac:chgData name="Zoe Yang" userId="cf68bbea-7084-43e3-b52b-649d18ac9520" providerId="ADAL" clId="{A73CAA75-6011-449A-9CB7-FFC4190B2E0A}" dt="2022-11-21T08:35:34.636" v="630" actId="1076"/>
          <ac:grpSpMkLst>
            <pc:docMk/>
            <pc:sldMk cId="3057028318" sldId="591"/>
            <ac:grpSpMk id="11" creationId="{F6923079-03B2-5696-DE11-6B6218FE2DAB}"/>
          </ac:grpSpMkLst>
        </pc:grpChg>
        <pc:picChg chg="mod ord">
          <ac:chgData name="Zoe Yang" userId="cf68bbea-7084-43e3-b52b-649d18ac9520" providerId="ADAL" clId="{A73CAA75-6011-449A-9CB7-FFC4190B2E0A}" dt="2022-11-21T08:35:42.261" v="633" actId="1076"/>
          <ac:picMkLst>
            <pc:docMk/>
            <pc:sldMk cId="3057028318" sldId="591"/>
            <ac:picMk id="29" creationId="{C9952607-DD68-25AE-D8B8-02343FED987A}"/>
          </ac:picMkLst>
        </pc:picChg>
      </pc:sldChg>
      <pc:sldChg chg="modSp mod">
        <pc:chgData name="Zoe Yang" userId="cf68bbea-7084-43e3-b52b-649d18ac9520" providerId="ADAL" clId="{A73CAA75-6011-449A-9CB7-FFC4190B2E0A}" dt="2022-11-21T09:51:08.453" v="1594" actId="255"/>
        <pc:sldMkLst>
          <pc:docMk/>
          <pc:sldMk cId="167965585" sldId="604"/>
        </pc:sldMkLst>
        <pc:spChg chg="mod">
          <ac:chgData name="Zoe Yang" userId="cf68bbea-7084-43e3-b52b-649d18ac9520" providerId="ADAL" clId="{A73CAA75-6011-449A-9CB7-FFC4190B2E0A}" dt="2022-11-21T08:43:42.221" v="739" actId="255"/>
          <ac:spMkLst>
            <pc:docMk/>
            <pc:sldMk cId="167965585" sldId="604"/>
            <ac:spMk id="19" creationId="{2435C4C2-114E-435D-90AF-7A29C44134AD}"/>
          </ac:spMkLst>
        </pc:spChg>
        <pc:spChg chg="mod">
          <ac:chgData name="Zoe Yang" userId="cf68bbea-7084-43e3-b52b-649d18ac9520" providerId="ADAL" clId="{A73CAA75-6011-449A-9CB7-FFC4190B2E0A}" dt="2022-11-21T09:51:08.453" v="1594" actId="255"/>
          <ac:spMkLst>
            <pc:docMk/>
            <pc:sldMk cId="167965585" sldId="604"/>
            <ac:spMk id="21" creationId="{08CC31DB-4B8D-4276-A590-8F347FC039FB}"/>
          </ac:spMkLst>
        </pc:spChg>
      </pc:sldChg>
      <pc:sldChg chg="delSp modSp mod">
        <pc:chgData name="Zoe Yang" userId="cf68bbea-7084-43e3-b52b-649d18ac9520" providerId="ADAL" clId="{A73CAA75-6011-449A-9CB7-FFC4190B2E0A}" dt="2022-11-22T11:49:25.192" v="2076" actId="14734"/>
        <pc:sldMkLst>
          <pc:docMk/>
          <pc:sldMk cId="2014375903" sldId="607"/>
        </pc:sldMkLst>
        <pc:spChg chg="mod">
          <ac:chgData name="Zoe Yang" userId="cf68bbea-7084-43e3-b52b-649d18ac9520" providerId="ADAL" clId="{A73CAA75-6011-449A-9CB7-FFC4190B2E0A}" dt="2022-11-22T10:37:15.759" v="1786" actId="20577"/>
          <ac:spMkLst>
            <pc:docMk/>
            <pc:sldMk cId="2014375903" sldId="607"/>
            <ac:spMk id="5" creationId="{E8ECFCFE-5A2F-BFA9-1CBB-7724102EAA6C}"/>
          </ac:spMkLst>
        </pc:spChg>
        <pc:spChg chg="mod">
          <ac:chgData name="Zoe Yang" userId="cf68bbea-7084-43e3-b52b-649d18ac9520" providerId="ADAL" clId="{A73CAA75-6011-449A-9CB7-FFC4190B2E0A}" dt="2022-11-21T08:44:03.464" v="741" actId="1076"/>
          <ac:spMkLst>
            <pc:docMk/>
            <pc:sldMk cId="2014375903" sldId="607"/>
            <ac:spMk id="7" creationId="{E7F923BE-A7FE-0E18-D55F-865502FA028F}"/>
          </ac:spMkLst>
        </pc:spChg>
        <pc:graphicFrameChg chg="mod modGraphic">
          <ac:chgData name="Zoe Yang" userId="cf68bbea-7084-43e3-b52b-649d18ac9520" providerId="ADAL" clId="{A73CAA75-6011-449A-9CB7-FFC4190B2E0A}" dt="2022-11-22T11:49:25.192" v="2076" actId="14734"/>
          <ac:graphicFrameMkLst>
            <pc:docMk/>
            <pc:sldMk cId="2014375903" sldId="607"/>
            <ac:graphicFrameMk id="4" creationId="{BD2D7047-F04F-FB19-9ED3-CB51542394CD}"/>
          </ac:graphicFrameMkLst>
        </pc:graphicFrameChg>
        <pc:picChg chg="mod">
          <ac:chgData name="Zoe Yang" userId="cf68bbea-7084-43e3-b52b-649d18ac9520" providerId="ADAL" clId="{A73CAA75-6011-449A-9CB7-FFC4190B2E0A}" dt="2022-11-21T08:44:49.559" v="761" actId="1076"/>
          <ac:picMkLst>
            <pc:docMk/>
            <pc:sldMk cId="2014375903" sldId="607"/>
            <ac:picMk id="3" creationId="{FD462710-C55A-0799-3F60-9508395F965C}"/>
          </ac:picMkLst>
        </pc:picChg>
        <pc:picChg chg="del">
          <ac:chgData name="Zoe Yang" userId="cf68bbea-7084-43e3-b52b-649d18ac9520" providerId="ADAL" clId="{A73CAA75-6011-449A-9CB7-FFC4190B2E0A}" dt="2022-11-21T08:38:54.666" v="707" actId="478"/>
          <ac:picMkLst>
            <pc:docMk/>
            <pc:sldMk cId="2014375903" sldId="607"/>
            <ac:picMk id="11" creationId="{B055E846-DEAC-41EE-F909-E23BCFFBEFD5}"/>
          </ac:picMkLst>
        </pc:picChg>
      </pc:sldChg>
      <pc:sldChg chg="addSp delSp modSp mod modAnim">
        <pc:chgData name="Zoe Yang" userId="cf68bbea-7084-43e3-b52b-649d18ac9520" providerId="ADAL" clId="{A73CAA75-6011-449A-9CB7-FFC4190B2E0A}" dt="2022-11-22T11:37:59.830" v="2071" actId="20577"/>
        <pc:sldMkLst>
          <pc:docMk/>
          <pc:sldMk cId="3612845175" sldId="614"/>
        </pc:sldMkLst>
        <pc:spChg chg="add mod">
          <ac:chgData name="Zoe Yang" userId="cf68bbea-7084-43e3-b52b-649d18ac9520" providerId="ADAL" clId="{A73CAA75-6011-449A-9CB7-FFC4190B2E0A}" dt="2022-11-21T09:44:55.145" v="1564" actId="20577"/>
          <ac:spMkLst>
            <pc:docMk/>
            <pc:sldMk cId="3612845175" sldId="614"/>
            <ac:spMk id="3" creationId="{CD682009-A286-D63F-62AE-B68F5046DA5E}"/>
          </ac:spMkLst>
        </pc:spChg>
        <pc:spChg chg="mod">
          <ac:chgData name="Zoe Yang" userId="cf68bbea-7084-43e3-b52b-649d18ac9520" providerId="ADAL" clId="{A73CAA75-6011-449A-9CB7-FFC4190B2E0A}" dt="2022-11-22T10:41:05.793" v="1914" actId="1076"/>
          <ac:spMkLst>
            <pc:docMk/>
            <pc:sldMk cId="3612845175" sldId="614"/>
            <ac:spMk id="4" creationId="{DB68C9F8-6F04-94B7-FC7A-88AAA359798F}"/>
          </ac:spMkLst>
        </pc:spChg>
        <pc:spChg chg="mod">
          <ac:chgData name="Zoe Yang" userId="cf68bbea-7084-43e3-b52b-649d18ac9520" providerId="ADAL" clId="{A73CAA75-6011-449A-9CB7-FFC4190B2E0A}" dt="2022-11-22T10:52:27.758" v="2002" actId="255"/>
          <ac:spMkLst>
            <pc:docMk/>
            <pc:sldMk cId="3612845175" sldId="614"/>
            <ac:spMk id="7" creationId="{F8FF2C73-3F0C-5958-1E58-F57D047A5758}"/>
          </ac:spMkLst>
        </pc:spChg>
        <pc:spChg chg="mod">
          <ac:chgData name="Zoe Yang" userId="cf68bbea-7084-43e3-b52b-649d18ac9520" providerId="ADAL" clId="{A73CAA75-6011-449A-9CB7-FFC4190B2E0A}" dt="2022-11-22T11:37:59.830" v="2071" actId="20577"/>
          <ac:spMkLst>
            <pc:docMk/>
            <pc:sldMk cId="3612845175" sldId="614"/>
            <ac:spMk id="10" creationId="{2477C9D6-54DC-FC98-809D-C49727F1D8E2}"/>
          </ac:spMkLst>
        </pc:spChg>
        <pc:graphicFrameChg chg="del mod">
          <ac:chgData name="Zoe Yang" userId="cf68bbea-7084-43e3-b52b-649d18ac9520" providerId="ADAL" clId="{A73CAA75-6011-449A-9CB7-FFC4190B2E0A}" dt="2022-11-21T09:42:36.374" v="1517" actId="478"/>
          <ac:graphicFrameMkLst>
            <pc:docMk/>
            <pc:sldMk cId="3612845175" sldId="614"/>
            <ac:graphicFrameMk id="12" creationId="{E0F78696-83C1-04A3-8434-752E0BE21EEF}"/>
          </ac:graphicFrameMkLst>
        </pc:graphicFrameChg>
      </pc:sldChg>
      <pc:sldChg chg="add del">
        <pc:chgData name="Zoe Yang" userId="cf68bbea-7084-43e3-b52b-649d18ac9520" providerId="ADAL" clId="{A73CAA75-6011-449A-9CB7-FFC4190B2E0A}" dt="2022-11-21T09:13:11.128" v="878" actId="2696"/>
        <pc:sldMkLst>
          <pc:docMk/>
          <pc:sldMk cId="1437693662" sldId="616"/>
        </pc:sldMkLst>
      </pc:sldChg>
      <pc:sldChg chg="addSp modSp del mod">
        <pc:chgData name="Zoe Yang" userId="cf68bbea-7084-43e3-b52b-649d18ac9520" providerId="ADAL" clId="{A73CAA75-6011-449A-9CB7-FFC4190B2E0A}" dt="2022-11-21T09:13:00.377" v="876" actId="2696"/>
        <pc:sldMkLst>
          <pc:docMk/>
          <pc:sldMk cId="3151551858" sldId="616"/>
        </pc:sldMkLst>
        <pc:spChg chg="mod">
          <ac:chgData name="Zoe Yang" userId="cf68bbea-7084-43e3-b52b-649d18ac9520" providerId="ADAL" clId="{A73CAA75-6011-449A-9CB7-FFC4190B2E0A}" dt="2022-11-21T08:45:08.907" v="766" actId="1076"/>
          <ac:spMkLst>
            <pc:docMk/>
            <pc:sldMk cId="3151551858" sldId="616"/>
            <ac:spMk id="4" creationId="{682BB77D-A296-4B58-5112-CD18522E189A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15" creationId="{249C35C9-5396-2530-917E-C7C62907BB89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19" creationId="{39F8CA9E-5A9A-B97D-0E6A-67CD5DD25E20}"/>
          </ac:spMkLst>
        </pc:spChg>
        <pc:spChg chg="mod">
          <ac:chgData name="Zoe Yang" userId="cf68bbea-7084-43e3-b52b-649d18ac9520" providerId="ADAL" clId="{A73CAA75-6011-449A-9CB7-FFC4190B2E0A}" dt="2022-11-21T08:46:00.194" v="774" actId="255"/>
          <ac:spMkLst>
            <pc:docMk/>
            <pc:sldMk cId="3151551858" sldId="616"/>
            <ac:spMk id="25" creationId="{AC94DC35-CFB3-23AB-1459-ABD37F5AE5B2}"/>
          </ac:spMkLst>
        </pc:spChg>
        <pc:spChg chg="mod">
          <ac:chgData name="Zoe Yang" userId="cf68bbea-7084-43e3-b52b-649d18ac9520" providerId="ADAL" clId="{A73CAA75-6011-449A-9CB7-FFC4190B2E0A}" dt="2022-11-21T08:46:00.194" v="774" actId="255"/>
          <ac:spMkLst>
            <pc:docMk/>
            <pc:sldMk cId="3151551858" sldId="616"/>
            <ac:spMk id="26" creationId="{E8BFE18E-3434-5078-589B-A98E665F4614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29" creationId="{5852ADBE-584C-10F0-DB21-BA527EA37151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31" creationId="{B306DAF4-0D9F-B5A4-0654-5DE468CB43FE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36" creationId="{13EBD24B-1850-8A05-87BE-E6B96CCEAC33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37" creationId="{499996DD-AA0B-8993-974C-47B769EC3B68}"/>
          </ac:spMkLst>
        </pc:spChg>
        <pc:spChg chg="mod">
          <ac:chgData name="Zoe Yang" userId="cf68bbea-7084-43e3-b52b-649d18ac9520" providerId="ADAL" clId="{A73CAA75-6011-449A-9CB7-FFC4190B2E0A}" dt="2022-11-21T08:46:57.310" v="790" actId="1038"/>
          <ac:spMkLst>
            <pc:docMk/>
            <pc:sldMk cId="3151551858" sldId="616"/>
            <ac:spMk id="41" creationId="{CA4C317E-DCD2-9BEC-6910-496A1558C54E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42" creationId="{A49B84D3-A4FC-42B9-61F6-B68F40FC44B2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43" creationId="{413ED96D-0BF7-5E56-2B44-19A49B23ACC5}"/>
          </ac:spMkLst>
        </pc:spChg>
        <pc:spChg chg="mod">
          <ac:chgData name="Zoe Yang" userId="cf68bbea-7084-43e3-b52b-649d18ac9520" providerId="ADAL" clId="{A73CAA75-6011-449A-9CB7-FFC4190B2E0A}" dt="2022-11-21T08:45:21.470" v="767" actId="1076"/>
          <ac:spMkLst>
            <pc:docMk/>
            <pc:sldMk cId="3151551858" sldId="616"/>
            <ac:spMk id="50" creationId="{52F9A41D-E62E-F1CE-FCB2-B622B7AAFF06}"/>
          </ac:spMkLst>
        </pc:spChg>
        <pc:grpChg chg="add mod">
          <ac:chgData name="Zoe Yang" userId="cf68bbea-7084-43e3-b52b-649d18ac9520" providerId="ADAL" clId="{A73CAA75-6011-449A-9CB7-FFC4190B2E0A}" dt="2022-11-21T08:47:21.250" v="809" actId="1038"/>
          <ac:grpSpMkLst>
            <pc:docMk/>
            <pc:sldMk cId="3151551858" sldId="616"/>
            <ac:grpSpMk id="2" creationId="{C333E9D9-849C-2833-4CB1-807B68966FDD}"/>
          </ac:grpSpMkLst>
        </pc:grpChg>
        <pc:grpChg chg="mod">
          <ac:chgData name="Zoe Yang" userId="cf68bbea-7084-43e3-b52b-649d18ac9520" providerId="ADAL" clId="{A73CAA75-6011-449A-9CB7-FFC4190B2E0A}" dt="2022-11-21T08:46:09.112" v="775" actId="164"/>
          <ac:grpSpMkLst>
            <pc:docMk/>
            <pc:sldMk cId="3151551858" sldId="616"/>
            <ac:grpSpMk id="20" creationId="{9B074635-1EA3-B0BD-8EAF-6A11144B70C7}"/>
          </ac:grpSpMkLst>
        </pc:grpChg>
        <pc:picChg chg="mod">
          <ac:chgData name="Zoe Yang" userId="cf68bbea-7084-43e3-b52b-649d18ac9520" providerId="ADAL" clId="{A73CAA75-6011-449A-9CB7-FFC4190B2E0A}" dt="2022-11-21T08:47:11.425" v="807" actId="1076"/>
          <ac:picMkLst>
            <pc:docMk/>
            <pc:sldMk cId="3151551858" sldId="616"/>
            <ac:picMk id="14" creationId="{D04D5CF9-246D-EA00-B1D7-2B6B30E5A45A}"/>
          </ac:picMkLst>
        </pc:pic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17" creationId="{AC10FD1E-C9CD-8B43-0678-305FAC8D5927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18" creationId="{ECFB0D5C-8B6C-D6E5-4E70-BBC723A8D5CC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27" creationId="{D67F752A-4AC5-110C-0DE6-DA33F70BFF40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28" creationId="{82125CC7-7673-E6BC-6BF0-4DE86508337B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32" creationId="{0D14E216-BEFF-F3F5-E743-7812E5F25688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33" creationId="{9FC2EE16-4574-F1F9-10D5-6EF79266E9E4}"/>
          </ac:cxnSpMkLst>
        </pc:cxnChg>
        <pc:cxnChg chg="mod">
          <ac:chgData name="Zoe Yang" userId="cf68bbea-7084-43e3-b52b-649d18ac9520" providerId="ADAL" clId="{A73CAA75-6011-449A-9CB7-FFC4190B2E0A}" dt="2022-11-21T08:46:57.310" v="790" actId="1038"/>
          <ac:cxnSpMkLst>
            <pc:docMk/>
            <pc:sldMk cId="3151551858" sldId="616"/>
            <ac:cxnSpMk id="38" creationId="{5FEE8C9D-29C8-5EE6-DFC8-6C7C4CEF43C4}"/>
          </ac:cxnSpMkLst>
        </pc:cxnChg>
        <pc:cxnChg chg="mod">
          <ac:chgData name="Zoe Yang" userId="cf68bbea-7084-43e3-b52b-649d18ac9520" providerId="ADAL" clId="{A73CAA75-6011-449A-9CB7-FFC4190B2E0A}" dt="2022-11-21T08:46:57.310" v="790" actId="1038"/>
          <ac:cxnSpMkLst>
            <pc:docMk/>
            <pc:sldMk cId="3151551858" sldId="616"/>
            <ac:cxnSpMk id="39" creationId="{8C058934-220F-CE36-5321-4ECBD37DB666}"/>
          </ac:cxnSpMkLst>
        </pc:cxnChg>
        <pc:cxnChg chg="mod">
          <ac:chgData name="Zoe Yang" userId="cf68bbea-7084-43e3-b52b-649d18ac9520" providerId="ADAL" clId="{A73CAA75-6011-449A-9CB7-FFC4190B2E0A}" dt="2022-11-21T08:46:57.310" v="790" actId="1038"/>
          <ac:cxnSpMkLst>
            <pc:docMk/>
            <pc:sldMk cId="3151551858" sldId="616"/>
            <ac:cxnSpMk id="40" creationId="{7765D174-FF78-E9D1-1C97-D97E91FC30EA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48" creationId="{B3CA1E0B-B917-2014-E1EA-47594FD3D4CC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57" creationId="{1BAFC0CF-6DA1-24C7-78C3-20BEFD5ED2CA}"/>
          </ac:cxnSpMkLst>
        </pc:cxnChg>
      </pc:sldChg>
      <pc:sldChg chg="add del">
        <pc:chgData name="Zoe Yang" userId="cf68bbea-7084-43e3-b52b-649d18ac9520" providerId="ADAL" clId="{A73CAA75-6011-449A-9CB7-FFC4190B2E0A}" dt="2022-11-21T09:48:34.127" v="1590" actId="47"/>
        <pc:sldMkLst>
          <pc:docMk/>
          <pc:sldMk cId="4062914724" sldId="616"/>
        </pc:sldMkLst>
      </pc:sldChg>
      <pc:sldChg chg="addSp delSp modSp mod modAnim">
        <pc:chgData name="Zoe Yang" userId="cf68bbea-7084-43e3-b52b-649d18ac9520" providerId="ADAL" clId="{A73CAA75-6011-449A-9CB7-FFC4190B2E0A}" dt="2022-11-22T10:48:44.520" v="1995" actId="20577"/>
        <pc:sldMkLst>
          <pc:docMk/>
          <pc:sldMk cId="142789602" sldId="618"/>
        </pc:sldMkLst>
        <pc:spChg chg="mod">
          <ac:chgData name="Zoe Yang" userId="cf68bbea-7084-43e3-b52b-649d18ac9520" providerId="ADAL" clId="{A73CAA75-6011-449A-9CB7-FFC4190B2E0A}" dt="2022-11-22T10:48:44.520" v="1995" actId="20577"/>
          <ac:spMkLst>
            <pc:docMk/>
            <pc:sldMk cId="142789602" sldId="618"/>
            <ac:spMk id="2" creationId="{94B30D55-B18F-6C67-5DAB-0507F7C9A51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6" creationId="{9D8D6DBE-FCF4-48AD-F6D4-076890E985E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7" creationId="{182248AA-E98E-0388-02F0-3B9C753388C3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8" creationId="{03E370BA-5577-C691-D687-60FE786ACC1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9" creationId="{57C0427D-E0E2-A03E-FC4F-041EC4A35CB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0" creationId="{936E6597-B4CF-6757-CF76-C1DF75F4414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2" creationId="{3EC517CE-D548-E283-2441-83FE3C558B30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3" creationId="{D64435D5-0898-CD0E-F38E-0599DEF5AF59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4" creationId="{CBB24624-C29C-9DBD-02CA-FC8CA5FC883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6" creationId="{C49DF72F-A298-75A7-D9CF-7AF68DE710A2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7" creationId="{00533213-8ADA-FA23-0566-21806A0D31F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8" creationId="{50B60958-9BE9-7D87-63F4-87BFA6B92732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9" creationId="{1EF1D60C-92FB-7733-1543-128F4343B6A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0" creationId="{C392031D-B72D-D199-C52A-179E97921360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1" creationId="{14DBB609-E253-7CC5-C40B-C77D8BD4A147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3" creationId="{E6250C23-1902-747B-7AAA-2AA10CF8F738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4" creationId="{CE2FC9B2-5913-AE33-B735-DF93C622F37F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6" creationId="{B4958290-E3BD-FA2A-5FA1-C0B546FB398A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7" creationId="{DB7185B0-D34E-EA0F-335D-133B6CF8D1FE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1" creationId="{F9B51A1C-0B75-BEFD-1230-EDAF9DB0C7A6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2" creationId="{2BA43745-B8D0-3551-CD3F-DBAEB8780E8B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3" creationId="{E3F70138-7F78-0F6F-D36D-2D37DA53458F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5" creationId="{DB6F08BA-FCF1-FBDA-144E-588BA8B7857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9" creationId="{1C881748-8B86-763C-803E-F2B5E4102EAE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0" creationId="{BC426FF1-AAA0-2375-40AA-85BEC55B396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1" creationId="{8C08597D-8630-F98F-CF0B-17E399469CD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2" creationId="{FF98A5C2-0D99-BBE4-07C0-9A9CB0F92B3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3" creationId="{F8BE132F-7F43-EE6A-2ECE-CF7D580D039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4" creationId="{60067B6E-4D30-0953-B4E2-80FDB3AFCD6D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6" creationId="{1A49A118-9942-7927-07A4-B044A072DA58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7" creationId="{ABD2AC6B-B8D7-7A4A-B638-177DC9380320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9" creationId="{26227C60-C1EC-2B07-F384-5BD9ED636AD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50" creationId="{DAB6060A-0274-8CC6-B645-980F8AD1DA31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51" creationId="{B185E0AA-16D8-7741-BC11-484278683173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53" creationId="{2D09ECD6-DA5A-7B21-C195-A775D5544FC5}"/>
          </ac:spMkLst>
        </pc:spChg>
        <pc:spChg chg="del">
          <ac:chgData name="Zoe Yang" userId="cf68bbea-7084-43e3-b52b-649d18ac9520" providerId="ADAL" clId="{A73CAA75-6011-449A-9CB7-FFC4190B2E0A}" dt="2022-11-21T09:30:25.298" v="1357" actId="478"/>
          <ac:spMkLst>
            <pc:docMk/>
            <pc:sldMk cId="142789602" sldId="618"/>
            <ac:spMk id="56" creationId="{FCE5977E-8C0B-8869-33B7-5B60F9A18451}"/>
          </ac:spMkLst>
        </pc:spChg>
        <pc:spChg chg="mod">
          <ac:chgData name="Zoe Yang" userId="cf68bbea-7084-43e3-b52b-649d18ac9520" providerId="ADAL" clId="{A73CAA75-6011-449A-9CB7-FFC4190B2E0A}" dt="2022-11-22T10:40:40.432" v="1912" actId="20577"/>
          <ac:spMkLst>
            <pc:docMk/>
            <pc:sldMk cId="142789602" sldId="618"/>
            <ac:spMk id="57" creationId="{E36AA138-5A42-E143-5DAA-BF5D35B2A760}"/>
          </ac:spMkLst>
        </pc:spChg>
        <pc:grpChg chg="mod">
          <ac:chgData name="Zoe Yang" userId="cf68bbea-7084-43e3-b52b-649d18ac9520" providerId="ADAL" clId="{A73CAA75-6011-449A-9CB7-FFC4190B2E0A}" dt="2022-11-21T09:33:02.469" v="1416" actId="1035"/>
          <ac:grpSpMkLst>
            <pc:docMk/>
            <pc:sldMk cId="142789602" sldId="618"/>
            <ac:grpSpMk id="4" creationId="{47FA1DCF-FB81-498F-1984-15098F70C13F}"/>
          </ac:grpSpMkLst>
        </pc:grpChg>
        <pc:grpChg chg="add del mod">
          <ac:chgData name="Zoe Yang" userId="cf68bbea-7084-43e3-b52b-649d18ac9520" providerId="ADAL" clId="{A73CAA75-6011-449A-9CB7-FFC4190B2E0A}" dt="2022-11-21T09:33:02.469" v="1416" actId="1035"/>
          <ac:grpSpMkLst>
            <pc:docMk/>
            <pc:sldMk cId="142789602" sldId="618"/>
            <ac:grpSpMk id="22" creationId="{7BB63A48-B210-73ED-7719-D1A89B490E01}"/>
          </ac:grpSpMkLst>
        </pc:grpChg>
        <pc:grpChg chg="mod">
          <ac:chgData name="Zoe Yang" userId="cf68bbea-7084-43e3-b52b-649d18ac9520" providerId="ADAL" clId="{A73CAA75-6011-449A-9CB7-FFC4190B2E0A}" dt="2022-11-21T09:33:02.469" v="1416" actId="1035"/>
          <ac:grpSpMkLst>
            <pc:docMk/>
            <pc:sldMk cId="142789602" sldId="618"/>
            <ac:grpSpMk id="36" creationId="{F55E9B35-7A03-528A-25C6-11767F54F7BA}"/>
          </ac:grpSpMkLst>
        </pc:grp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25" creationId="{A559C258-A8B3-56C9-1FFB-1B492101F48A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28" creationId="{845F2204-0E44-F4D0-9DB9-14A06D4674F6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29" creationId="{0F93441E-E976-2F99-96A4-D1BBD91EA48E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30" creationId="{0438FFC9-8BC8-0554-9A19-90CB5FCDD16F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34" creationId="{8FDDD82B-5A64-5D89-557D-3F81CFE43D4A}"/>
          </ac:cxnSpMkLst>
        </pc:cxnChg>
      </pc:sldChg>
      <pc:sldChg chg="modSp mod">
        <pc:chgData name="Zoe Yang" userId="cf68bbea-7084-43e3-b52b-649d18ac9520" providerId="ADAL" clId="{A73CAA75-6011-449A-9CB7-FFC4190B2E0A}" dt="2022-11-22T10:48:56.887" v="1996" actId="20577"/>
        <pc:sldMkLst>
          <pc:docMk/>
          <pc:sldMk cId="366227304" sldId="620"/>
        </pc:sldMkLst>
        <pc:spChg chg="mod">
          <ac:chgData name="Zoe Yang" userId="cf68bbea-7084-43e3-b52b-649d18ac9520" providerId="ADAL" clId="{A73CAA75-6011-449A-9CB7-FFC4190B2E0A}" dt="2022-11-22T10:48:56.887" v="1996" actId="20577"/>
          <ac:spMkLst>
            <pc:docMk/>
            <pc:sldMk cId="366227304" sldId="620"/>
            <ac:spMk id="2" creationId="{D88FD84E-654A-161D-E320-8DD615B9746D}"/>
          </ac:spMkLst>
        </pc:spChg>
        <pc:spChg chg="mod">
          <ac:chgData name="Zoe Yang" userId="cf68bbea-7084-43e3-b52b-649d18ac9520" providerId="ADAL" clId="{A73CAA75-6011-449A-9CB7-FFC4190B2E0A}" dt="2022-11-21T09:34:09.928" v="1423" actId="1076"/>
          <ac:spMkLst>
            <pc:docMk/>
            <pc:sldMk cId="366227304" sldId="620"/>
            <ac:spMk id="4" creationId="{A85B0801-2B0C-194A-287C-C3EE245A995F}"/>
          </ac:spMkLst>
        </pc:spChg>
        <pc:picChg chg="mod">
          <ac:chgData name="Zoe Yang" userId="cf68bbea-7084-43e3-b52b-649d18ac9520" providerId="ADAL" clId="{A73CAA75-6011-449A-9CB7-FFC4190B2E0A}" dt="2022-11-21T09:34:35.424" v="1430" actId="14100"/>
          <ac:picMkLst>
            <pc:docMk/>
            <pc:sldMk cId="366227304" sldId="620"/>
            <ac:picMk id="5" creationId="{5DA193B3-0982-9603-6558-C64025EF7A8F}"/>
          </ac:picMkLst>
        </pc:picChg>
        <pc:picChg chg="mod">
          <ac:chgData name="Zoe Yang" userId="cf68bbea-7084-43e3-b52b-649d18ac9520" providerId="ADAL" clId="{A73CAA75-6011-449A-9CB7-FFC4190B2E0A}" dt="2022-11-21T09:34:47.352" v="1434" actId="1076"/>
          <ac:picMkLst>
            <pc:docMk/>
            <pc:sldMk cId="366227304" sldId="620"/>
            <ac:picMk id="6" creationId="{E28C71BE-8A44-7A02-FD80-F40449FB4795}"/>
          </ac:picMkLst>
        </pc:picChg>
        <pc:picChg chg="mod">
          <ac:chgData name="Zoe Yang" userId="cf68bbea-7084-43e3-b52b-649d18ac9520" providerId="ADAL" clId="{A73CAA75-6011-449A-9CB7-FFC4190B2E0A}" dt="2022-11-21T09:34:44.234" v="1433" actId="1076"/>
          <ac:picMkLst>
            <pc:docMk/>
            <pc:sldMk cId="366227304" sldId="620"/>
            <ac:picMk id="7" creationId="{6C272128-EE9B-E72A-7CB1-7BD603046AFA}"/>
          </ac:picMkLst>
        </pc:picChg>
      </pc:sldChg>
      <pc:sldChg chg="modSp mod">
        <pc:chgData name="Zoe Yang" userId="cf68bbea-7084-43e3-b52b-649d18ac9520" providerId="ADAL" clId="{A73CAA75-6011-449A-9CB7-FFC4190B2E0A}" dt="2022-11-22T10:49:04.987" v="1997" actId="20577"/>
        <pc:sldMkLst>
          <pc:docMk/>
          <pc:sldMk cId="802279701" sldId="621"/>
        </pc:sldMkLst>
        <pc:spChg chg="mod">
          <ac:chgData name="Zoe Yang" userId="cf68bbea-7084-43e3-b52b-649d18ac9520" providerId="ADAL" clId="{A73CAA75-6011-449A-9CB7-FFC4190B2E0A}" dt="2022-11-22T10:49:04.987" v="1997" actId="20577"/>
          <ac:spMkLst>
            <pc:docMk/>
            <pc:sldMk cId="802279701" sldId="621"/>
            <ac:spMk id="2" creationId="{424849BF-F087-66C7-E591-8E8768891BBB}"/>
          </ac:spMkLst>
        </pc:spChg>
        <pc:graphicFrameChg chg="mod">
          <ac:chgData name="Zoe Yang" userId="cf68bbea-7084-43e3-b52b-649d18ac9520" providerId="ADAL" clId="{A73CAA75-6011-449A-9CB7-FFC4190B2E0A}" dt="2022-11-21T09:35:49.227" v="1443" actId="1076"/>
          <ac:graphicFrameMkLst>
            <pc:docMk/>
            <pc:sldMk cId="802279701" sldId="621"/>
            <ac:graphicFrameMk id="8" creationId="{654E5234-AAD0-F2BA-22B4-7238EB775077}"/>
          </ac:graphicFrameMkLst>
        </pc:graphicFrameChg>
        <pc:picChg chg="mod">
          <ac:chgData name="Zoe Yang" userId="cf68bbea-7084-43e3-b52b-649d18ac9520" providerId="ADAL" clId="{A73CAA75-6011-449A-9CB7-FFC4190B2E0A}" dt="2022-11-21T09:35:41.680" v="1441" actId="1076"/>
          <ac:picMkLst>
            <pc:docMk/>
            <pc:sldMk cId="802279701" sldId="621"/>
            <ac:picMk id="3" creationId="{26DCCBE8-DA60-FC61-7C1C-0095256D6ECB}"/>
          </ac:picMkLst>
        </pc:picChg>
        <pc:picChg chg="mod">
          <ac:chgData name="Zoe Yang" userId="cf68bbea-7084-43e3-b52b-649d18ac9520" providerId="ADAL" clId="{A73CAA75-6011-449A-9CB7-FFC4190B2E0A}" dt="2022-11-21T09:35:50.730" v="1444" actId="1076"/>
          <ac:picMkLst>
            <pc:docMk/>
            <pc:sldMk cId="802279701" sldId="621"/>
            <ac:picMk id="4" creationId="{636B9F7F-E37B-1FBB-A52B-600AE873AC63}"/>
          </ac:picMkLst>
        </pc:picChg>
        <pc:picChg chg="mod">
          <ac:chgData name="Zoe Yang" userId="cf68bbea-7084-43e3-b52b-649d18ac9520" providerId="ADAL" clId="{A73CAA75-6011-449A-9CB7-FFC4190B2E0A}" dt="2022-11-21T09:35:29.973" v="1438" actId="1076"/>
          <ac:picMkLst>
            <pc:docMk/>
            <pc:sldMk cId="802279701" sldId="621"/>
            <ac:picMk id="5" creationId="{3B852E4A-67B6-BB8E-3992-E594C8C07115}"/>
          </ac:picMkLst>
        </pc:picChg>
        <pc:picChg chg="mod">
          <ac:chgData name="Zoe Yang" userId="cf68bbea-7084-43e3-b52b-649d18ac9520" providerId="ADAL" clId="{A73CAA75-6011-449A-9CB7-FFC4190B2E0A}" dt="2022-11-21T09:35:34.067" v="1439" actId="1076"/>
          <ac:picMkLst>
            <pc:docMk/>
            <pc:sldMk cId="802279701" sldId="621"/>
            <ac:picMk id="6" creationId="{BB59CAE4-CE0C-CE0B-1806-FC01BCB015BB}"/>
          </ac:picMkLst>
        </pc:picChg>
      </pc:sldChg>
      <pc:sldChg chg="ord">
        <pc:chgData name="Zoe Yang" userId="cf68bbea-7084-43e3-b52b-649d18ac9520" providerId="ADAL" clId="{A73CAA75-6011-449A-9CB7-FFC4190B2E0A}" dt="2022-11-18T02:36:20.926" v="58"/>
        <pc:sldMkLst>
          <pc:docMk/>
          <pc:sldMk cId="4003157157" sldId="622"/>
        </pc:sldMkLst>
      </pc:sldChg>
      <pc:sldChg chg="modSp mod ord">
        <pc:chgData name="Zoe Yang" userId="cf68bbea-7084-43e3-b52b-649d18ac9520" providerId="ADAL" clId="{A73CAA75-6011-449A-9CB7-FFC4190B2E0A}" dt="2022-11-22T10:49:57.623" v="1998" actId="1076"/>
        <pc:sldMkLst>
          <pc:docMk/>
          <pc:sldMk cId="3845667611" sldId="623"/>
        </pc:sldMkLst>
        <pc:spChg chg="mod">
          <ac:chgData name="Zoe Yang" userId="cf68bbea-7084-43e3-b52b-649d18ac9520" providerId="ADAL" clId="{A73CAA75-6011-449A-9CB7-FFC4190B2E0A}" dt="2022-11-21T09:54:34.805" v="1600" actId="20577"/>
          <ac:spMkLst>
            <pc:docMk/>
            <pc:sldMk cId="3845667611" sldId="623"/>
            <ac:spMk id="2" creationId="{11B75225-E9A3-3A78-0F17-FC6997ED19C8}"/>
          </ac:spMkLst>
        </pc:spChg>
        <pc:spChg chg="mod">
          <ac:chgData name="Zoe Yang" userId="cf68bbea-7084-43e3-b52b-649d18ac9520" providerId="ADAL" clId="{A73CAA75-6011-449A-9CB7-FFC4190B2E0A}" dt="2022-11-21T09:36:10.383" v="1446" actId="2711"/>
          <ac:spMkLst>
            <pc:docMk/>
            <pc:sldMk cId="3845667611" sldId="623"/>
            <ac:spMk id="3" creationId="{85A708EC-C823-1DE4-B253-27CC41542A33}"/>
          </ac:spMkLst>
        </pc:spChg>
        <pc:spChg chg="mod">
          <ac:chgData name="Zoe Yang" userId="cf68bbea-7084-43e3-b52b-649d18ac9520" providerId="ADAL" clId="{A73CAA75-6011-449A-9CB7-FFC4190B2E0A}" dt="2022-11-22T10:49:57.623" v="1998" actId="1076"/>
          <ac:spMkLst>
            <pc:docMk/>
            <pc:sldMk cId="3845667611" sldId="623"/>
            <ac:spMk id="9" creationId="{53556992-3684-FFD2-82B5-018EBADB0BA3}"/>
          </ac:spMkLst>
        </pc:spChg>
        <pc:graphicFrameChg chg="mod">
          <ac:chgData name="Zoe Yang" userId="cf68bbea-7084-43e3-b52b-649d18ac9520" providerId="ADAL" clId="{A73CAA75-6011-449A-9CB7-FFC4190B2E0A}" dt="2022-11-18T02:38:18.734" v="59" actId="1076"/>
          <ac:graphicFrameMkLst>
            <pc:docMk/>
            <pc:sldMk cId="3845667611" sldId="623"/>
            <ac:graphicFrameMk id="7" creationId="{5F9ECE79-1300-7F58-C463-89292FD0F46A}"/>
          </ac:graphicFrameMkLst>
        </pc:graphicFrameChg>
        <pc:picChg chg="mod">
          <ac:chgData name="Zoe Yang" userId="cf68bbea-7084-43e3-b52b-649d18ac9520" providerId="ADAL" clId="{A73CAA75-6011-449A-9CB7-FFC4190B2E0A}" dt="2022-11-21T09:40:38.703" v="1494" actId="1076"/>
          <ac:picMkLst>
            <pc:docMk/>
            <pc:sldMk cId="3845667611" sldId="623"/>
            <ac:picMk id="6" creationId="{E52CEF2A-EEF1-3058-82EE-0BAA2F14BD04}"/>
          </ac:picMkLst>
        </pc:picChg>
      </pc:sldChg>
      <pc:sldChg chg="new del">
        <pc:chgData name="Zoe Yang" userId="cf68bbea-7084-43e3-b52b-649d18ac9520" providerId="ADAL" clId="{A73CAA75-6011-449A-9CB7-FFC4190B2E0A}" dt="2022-11-21T09:13:22.205" v="880" actId="47"/>
        <pc:sldMkLst>
          <pc:docMk/>
          <pc:sldMk cId="2662140596" sldId="624"/>
        </pc:sldMkLst>
      </pc:sldChg>
      <pc:sldChg chg="addSp delSp modSp add mod">
        <pc:chgData name="Zoe Yang" userId="cf68bbea-7084-43e3-b52b-649d18ac9520" providerId="ADAL" clId="{A73CAA75-6011-449A-9CB7-FFC4190B2E0A}" dt="2022-11-22T11:11:39.745" v="2003" actId="20577"/>
        <pc:sldMkLst>
          <pc:docMk/>
          <pc:sldMk cId="3703126588" sldId="625"/>
        </pc:sldMkLst>
        <pc:spChg chg="mod">
          <ac:chgData name="Zoe Yang" userId="cf68bbea-7084-43e3-b52b-649d18ac9520" providerId="ADAL" clId="{A73CAA75-6011-449A-9CB7-FFC4190B2E0A}" dt="2022-11-22T10:42:25.780" v="1919" actId="20577"/>
          <ac:spMkLst>
            <pc:docMk/>
            <pc:sldMk cId="3703126588" sldId="625"/>
            <ac:spMk id="4" creationId="{682BB77D-A296-4B58-5112-CD18522E189A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15" creationId="{249C35C9-5396-2530-917E-C7C62907BB89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19" creationId="{39F8CA9E-5A9A-B97D-0E6A-67CD5DD25E20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25" creationId="{AC94DC35-CFB3-23AB-1459-ABD37F5AE5B2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26" creationId="{E8BFE18E-3434-5078-589B-A98E665F4614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29" creationId="{5852ADBE-584C-10F0-DB21-BA527EA37151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31" creationId="{B306DAF4-0D9F-B5A4-0654-5DE468CB43FE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36" creationId="{13EBD24B-1850-8A05-87BE-E6B96CCEAC33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37" creationId="{499996DD-AA0B-8993-974C-47B769EC3B68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41" creationId="{CA4C317E-DCD2-9BEC-6910-496A1558C54E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42" creationId="{A49B84D3-A4FC-42B9-61F6-B68F40FC44B2}"/>
          </ac:spMkLst>
        </pc:spChg>
        <pc:spChg chg="mod">
          <ac:chgData name="Zoe Yang" userId="cf68bbea-7084-43e3-b52b-649d18ac9520" providerId="ADAL" clId="{A73CAA75-6011-449A-9CB7-FFC4190B2E0A}" dt="2022-11-22T11:11:39.745" v="2003" actId="20577"/>
          <ac:spMkLst>
            <pc:docMk/>
            <pc:sldMk cId="3703126588" sldId="625"/>
            <ac:spMk id="43" creationId="{413ED96D-0BF7-5E56-2B44-19A49B23ACC5}"/>
          </ac:spMkLst>
        </pc:spChg>
        <pc:spChg chg="del mod">
          <ac:chgData name="Zoe Yang" userId="cf68bbea-7084-43e3-b52b-649d18ac9520" providerId="ADAL" clId="{A73CAA75-6011-449A-9CB7-FFC4190B2E0A}" dt="2022-11-22T10:31:08.103" v="1616" actId="21"/>
          <ac:spMkLst>
            <pc:docMk/>
            <pc:sldMk cId="3703126588" sldId="625"/>
            <ac:spMk id="50" creationId="{52F9A41D-E62E-F1CE-FCB2-B622B7AAFF06}"/>
          </ac:spMkLst>
        </pc:spChg>
        <pc:grpChg chg="mod">
          <ac:chgData name="Zoe Yang" userId="cf68bbea-7084-43e3-b52b-649d18ac9520" providerId="ADAL" clId="{A73CAA75-6011-449A-9CB7-FFC4190B2E0A}" dt="2022-11-22T10:46:31.259" v="1953" actId="1076"/>
          <ac:grpSpMkLst>
            <pc:docMk/>
            <pc:sldMk cId="3703126588" sldId="625"/>
            <ac:grpSpMk id="2" creationId="{C333E9D9-849C-2833-4CB1-807B68966FDD}"/>
          </ac:grpSpMkLst>
        </pc:grpChg>
        <pc:picChg chg="add mod">
          <ac:chgData name="Zoe Yang" userId="cf68bbea-7084-43e3-b52b-649d18ac9520" providerId="ADAL" clId="{A73CAA75-6011-449A-9CB7-FFC4190B2E0A}" dt="2022-11-22T10:46:26.178" v="1952" actId="1076"/>
          <ac:picMkLst>
            <pc:docMk/>
            <pc:sldMk cId="3703126588" sldId="625"/>
            <ac:picMk id="5" creationId="{D1FADA3F-B095-9A70-D161-E369017CB3B1}"/>
          </ac:picMkLst>
        </pc:picChg>
        <pc:picChg chg="add mod">
          <ac:chgData name="Zoe Yang" userId="cf68bbea-7084-43e3-b52b-649d18ac9520" providerId="ADAL" clId="{A73CAA75-6011-449A-9CB7-FFC4190B2E0A}" dt="2022-11-21T09:12:50.401" v="874" actId="1076"/>
          <ac:picMkLst>
            <pc:docMk/>
            <pc:sldMk cId="3703126588" sldId="625"/>
            <ac:picMk id="6" creationId="{D0E4A2F5-03F0-F2DA-13C5-B47228651AC3}"/>
          </ac:picMkLst>
        </pc:picChg>
        <pc:picChg chg="del">
          <ac:chgData name="Zoe Yang" userId="cf68bbea-7084-43e3-b52b-649d18ac9520" providerId="ADAL" clId="{A73CAA75-6011-449A-9CB7-FFC4190B2E0A}" dt="2022-11-21T09:11:08.697" v="812" actId="478"/>
          <ac:picMkLst>
            <pc:docMk/>
            <pc:sldMk cId="3703126588" sldId="625"/>
            <ac:picMk id="14" creationId="{D04D5CF9-246D-EA00-B1D7-2B6B30E5A4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2378-5975-4BA6-8F9C-3B35DB0F725B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DF99D-70FE-4888-9E7F-C6A1DE4961F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58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Need simplify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DF99D-70FE-4888-9E7F-C6A1DE4961F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578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AC51-8E67-CF7B-38D8-1BEBBAE52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7545-56BC-D104-261B-FD5EF0D35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3022-6BC0-99AA-44BD-B3395A85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9955B-06E7-A7E8-5B99-6C12ACAA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3712-9421-AA93-98D8-9975FE32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470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62B1-6EF4-86A5-F113-47B938AB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EBF65-DDDE-D067-57D3-E8810FA7A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034F-BF10-34EF-8406-7162F754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4367-BB42-83A3-F66B-CC4976FF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6772-263D-2C9F-86FD-CD037313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08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92817-DBC4-0DFB-B28D-D67DD1BC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203F2-C515-4D89-17E3-EBC3EEAF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8DE7-4E24-13A5-FC54-C8FA8670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C367-E984-0741-4A71-31DFBAB7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401E-B06F-B299-EC5E-E7C6571A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79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81F0-7669-9431-2E8E-AE798D0D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A12F-2622-EFDB-00F8-58DB9B28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225E-5972-AC72-10D3-A2DCF2F7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425C-69E8-0D68-3A22-F9E353C2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754F-5780-01DA-0E6D-A6EE2D30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06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DDAA-8D53-F11C-ABBD-9AD43E1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61E-FDC4-4CE1-C888-25CDF7A5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01F6-3B63-EBCA-3755-88D7013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5C2A-C0F3-F129-0EC7-78B22090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2944-196E-3F3D-8E0D-F4BFAAEF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69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4CBF-EBD3-F0F3-2494-D3AA1B1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6A1E-3B37-EA9D-A236-9A3357BC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5F4F-D82D-AFF2-EE76-D3F06D40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2A20-21B0-EAF3-65E7-84F46E69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94D0-7E14-EDFD-AEA0-2926F98C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5E174-35C7-A7D9-C718-19AFE45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4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173-2B90-8128-E38C-E5AD826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2504-D7AD-3580-373A-7B92E021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9E46C-1745-98F4-DB9D-9B0228D2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EE6FF-ECEE-9BDF-1DD9-8826026F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CBE5E-0464-D1B7-655B-0D16721F3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81A81-1D9F-E78D-5731-D799C03E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1250-0C22-4BA3-69C6-14588435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30569-2925-ECCD-7ED5-4FDA81E7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65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9259-4632-7588-BE98-326FAD3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AA399-F12D-DFB7-E6DB-5C525684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9F6A9-1B45-0DC1-2BF0-23A558A2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AC17F-9311-F68C-44EA-B57A6C14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39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A8C72-9C68-94CA-4BE4-AE0F79B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3B9AF-BF96-033A-E375-62477886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90DF1-F414-92F0-4CDD-0E943A54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74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9369-FE37-AB19-DD71-11034D01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0B4B-F0A2-8038-2490-AB8C7779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935F-2856-6D22-8889-DD3647D38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0F2B-5725-F25A-ED8F-B2B95CA9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92080-D888-7682-2471-08B23A74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F69A-D705-3818-C03A-7A3472E5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921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D320-53B4-33D8-45AC-01D81C3E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ABAAA-105F-D1AB-64B0-45503AAA7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2F05-1530-1B93-6D03-051F1B0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E063-7DC9-9867-E483-58C6A99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627D-00A4-8F54-E0DF-9F9F01D2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EA0DF-67D7-21E6-1028-80471F37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543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28F34-E2AE-8A89-D251-3DA01E89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0163-F889-C3FD-A408-F09881FF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119B-5176-2B00-807A-E9D48259C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763A-D97D-4780-82D4-C7393330E9F8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8E61-C5FF-F48A-9CFA-B5FA4A41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F3C5-6FA4-230F-AC92-DD3F330F2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90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100C1-AD7A-465D-B0AC-6747CFF2AE2B}"/>
              </a:ext>
            </a:extLst>
          </p:cNvPr>
          <p:cNvSpPr txBox="1"/>
          <p:nvPr/>
        </p:nvSpPr>
        <p:spPr>
          <a:xfrm>
            <a:off x="359787" y="147704"/>
            <a:ext cx="1193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Simulate </a:t>
            </a:r>
            <a:r>
              <a:rPr lang="en-NZ" sz="2400" b="1" i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Neisseria meningitidis </a:t>
            </a:r>
            <a:r>
              <a:rPr lang="en-NZ" sz="2400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genomes to test pangenome graph construction</a:t>
            </a:r>
          </a:p>
        </p:txBody>
      </p:sp>
      <p:sp>
        <p:nvSpPr>
          <p:cNvPr id="12021" name="TextBox 12020">
            <a:extLst>
              <a:ext uri="{FF2B5EF4-FFF2-40B4-BE49-F238E27FC236}">
                <a16:creationId xmlns:a16="http://schemas.microsoft.com/office/drawing/2014/main" id="{9550721E-B862-4BEC-A81D-7F76C1A5A3B5}"/>
              </a:ext>
            </a:extLst>
          </p:cNvPr>
          <p:cNvSpPr txBox="1"/>
          <p:nvPr/>
        </p:nvSpPr>
        <p:spPr>
          <a:xfrm>
            <a:off x="1157703" y="1193434"/>
            <a:ext cx="36016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Arial" panose="020B0604020202020204" pitchFamily="34" charset="0"/>
              </a:rPr>
              <a:t>4Sim genomes</a:t>
            </a:r>
            <a:endParaRPr lang="en-NZ" b="1" dirty="0">
              <a:solidFill>
                <a:schemeClr val="tx1">
                  <a:lumMod val="95000"/>
                  <a:lumOff val="5000"/>
                </a:schemeClr>
              </a:solidFill>
              <a:latin typeface="Calibri(body)"/>
            </a:endParaRPr>
          </a:p>
          <a:p>
            <a:r>
              <a:rPr lang="en-NZ" sz="1400" dirty="0"/>
              <a:t>ST42</a:t>
            </a:r>
          </a:p>
          <a:p>
            <a:r>
              <a:rPr lang="en-NZ" sz="1400" dirty="0"/>
              <a:t>ST42Sim: 5K SNPs+Indel200+Inv2</a:t>
            </a:r>
          </a:p>
          <a:p>
            <a:r>
              <a:rPr lang="en-NZ" sz="1400" dirty="0"/>
              <a:t>ST41Sim:2892SNPs+Indel200+Inv2</a:t>
            </a:r>
          </a:p>
          <a:p>
            <a:r>
              <a:rPr lang="en-NZ" sz="1400" dirty="0"/>
              <a:t>ST154Sim:4183SNPs+Indel200+Inv2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86559-66F0-5AE2-D729-35B4D7C6EE9A}"/>
              </a:ext>
            </a:extLst>
          </p:cNvPr>
          <p:cNvGrpSpPr/>
          <p:nvPr/>
        </p:nvGrpSpPr>
        <p:grpSpPr>
          <a:xfrm>
            <a:off x="359787" y="2485708"/>
            <a:ext cx="6447614" cy="2016677"/>
            <a:chOff x="5310369" y="3666562"/>
            <a:chExt cx="6447614" cy="1996464"/>
          </a:xfrm>
        </p:grpSpPr>
        <p:sp>
          <p:nvSpPr>
            <p:cNvPr id="6027" name="TextBox 6026">
              <a:extLst>
                <a:ext uri="{FF2B5EF4-FFF2-40B4-BE49-F238E27FC236}">
                  <a16:creationId xmlns:a16="http://schemas.microsoft.com/office/drawing/2014/main" id="{892FA55D-EBF1-4A19-AA36-3E7E0062C8F4}"/>
                </a:ext>
              </a:extLst>
            </p:cNvPr>
            <p:cNvSpPr txBox="1"/>
            <p:nvPr/>
          </p:nvSpPr>
          <p:spPr>
            <a:xfrm>
              <a:off x="6137092" y="3666562"/>
              <a:ext cx="56208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600" dirty="0"/>
                <a:t>4Sim genome alignment showing big rearrangements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FBFB90-23D0-02C0-DBBD-B6E61A006BB2}"/>
                </a:ext>
              </a:extLst>
            </p:cNvPr>
            <p:cNvGrpSpPr/>
            <p:nvPr/>
          </p:nvGrpSpPr>
          <p:grpSpPr>
            <a:xfrm>
              <a:off x="5310369" y="3975024"/>
              <a:ext cx="5522484" cy="1688002"/>
              <a:chOff x="4747268" y="4183099"/>
              <a:chExt cx="6832401" cy="2529671"/>
            </a:xfrm>
          </p:grpSpPr>
          <p:pic>
            <p:nvPicPr>
              <p:cNvPr id="6026" name="Picture 6025" descr="Timeline&#10;&#10;Description automatically generated">
                <a:extLst>
                  <a:ext uri="{FF2B5EF4-FFF2-40B4-BE49-F238E27FC236}">
                    <a16:creationId xmlns:a16="http://schemas.microsoft.com/office/drawing/2014/main" id="{D90BCA57-96F8-4615-AFC0-7CB777FE5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301" y="4220467"/>
                <a:ext cx="5740368" cy="2492303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4F5DE4-1AA5-904A-5844-81D4B741F0C6}"/>
                  </a:ext>
                </a:extLst>
              </p:cNvPr>
              <p:cNvSpPr txBox="1"/>
              <p:nvPr/>
            </p:nvSpPr>
            <p:spPr>
              <a:xfrm>
                <a:off x="5210091" y="4183099"/>
                <a:ext cx="1215880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ST42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3DB8E-43C4-1DD2-0698-A51D0360FF16}"/>
                  </a:ext>
                </a:extLst>
              </p:cNvPr>
              <p:cNvSpPr txBox="1"/>
              <p:nvPr/>
            </p:nvSpPr>
            <p:spPr>
              <a:xfrm>
                <a:off x="4852850" y="4743518"/>
                <a:ext cx="1215880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ST42Sim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0382A-4E63-20FD-73D1-2B762239242C}"/>
                  </a:ext>
                </a:extLst>
              </p:cNvPr>
              <p:cNvSpPr txBox="1"/>
              <p:nvPr/>
            </p:nvSpPr>
            <p:spPr>
              <a:xfrm>
                <a:off x="4872699" y="5363753"/>
                <a:ext cx="1219421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ST41Sim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ED48-A044-25C7-5BA9-358DC8F7615A}"/>
                  </a:ext>
                </a:extLst>
              </p:cNvPr>
              <p:cNvSpPr txBox="1"/>
              <p:nvPr/>
            </p:nvSpPr>
            <p:spPr>
              <a:xfrm>
                <a:off x="4747268" y="5991085"/>
                <a:ext cx="1437708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ST154Sim</a:t>
                </a:r>
              </a:p>
            </p:txBody>
          </p:sp>
        </p:grpSp>
      </p:grpSp>
      <p:pic>
        <p:nvPicPr>
          <p:cNvPr id="10" name="Picture 1" descr="image001">
            <a:extLst>
              <a:ext uri="{FF2B5EF4-FFF2-40B4-BE49-F238E27FC236}">
                <a16:creationId xmlns:a16="http://schemas.microsoft.com/office/drawing/2014/main" id="{6614B64D-3A6F-5D7B-629A-ADCFCBA5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613" y="5801429"/>
            <a:ext cx="2056093" cy="98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06C1D4-A801-15DA-699B-D5FF176651F3}"/>
              </a:ext>
            </a:extLst>
          </p:cNvPr>
          <p:cNvSpPr txBox="1"/>
          <p:nvPr/>
        </p:nvSpPr>
        <p:spPr>
          <a:xfrm>
            <a:off x="359787" y="763584"/>
            <a:ext cx="80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dirty="0">
                <a:latin typeface="Calibri(body)"/>
                <a:cs typeface="Arial" panose="020B0604020202020204" pitchFamily="34" charset="0"/>
              </a:rPr>
              <a:t>Three genomes were simulated by </a:t>
            </a:r>
            <a:r>
              <a:rPr lang="en-NZ" sz="1800" dirty="0" err="1">
                <a:latin typeface="Calibri(body)"/>
                <a:cs typeface="Arial" panose="020B0604020202020204" pitchFamily="34" charset="0"/>
              </a:rPr>
              <a:t>simuG</a:t>
            </a:r>
            <a:r>
              <a:rPr lang="en-NZ" sz="1800" dirty="0">
                <a:latin typeface="Calibri(body)"/>
                <a:cs typeface="Arial" panose="020B0604020202020204" pitchFamily="34" charset="0"/>
              </a:rPr>
              <a:t> from a single ST42 reference genome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40C7E-DE19-FA5A-E3B2-1D3F5DB2B1E3}"/>
              </a:ext>
            </a:extLst>
          </p:cNvPr>
          <p:cNvSpPr txBox="1"/>
          <p:nvPr/>
        </p:nvSpPr>
        <p:spPr>
          <a:xfrm>
            <a:off x="709819" y="5234593"/>
            <a:ext cx="80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  <a:latin typeface="Calibri(body)"/>
                <a:cs typeface="Arial" panose="020B0604020202020204" pitchFamily="34" charset="0"/>
              </a:rPr>
              <a:t>Genomes used to test PGGB: 4Sim and 24 Neisseria meningitidis genomes</a:t>
            </a:r>
            <a:endParaRPr lang="en-NZ" sz="1800" b="1" dirty="0">
              <a:solidFill>
                <a:srgbClr val="FF0000"/>
              </a:solidFill>
              <a:latin typeface="Calibri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7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B858-1FCD-08FA-751B-FBD7BD63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0"/>
            <a:ext cx="10515600" cy="1114883"/>
          </a:xfrm>
        </p:spPr>
        <p:txBody>
          <a:bodyPr>
            <a:normAutofit/>
          </a:bodyPr>
          <a:lstStyle/>
          <a:p>
            <a:r>
              <a:rPr lang="en-NZ" sz="2800" dirty="0"/>
              <a:t>Use 0.5.3 docker image to construct pangenome graph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DB0004-59ED-6EBA-1F3A-2DFDAE58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47944"/>
              </p:ext>
            </p:extLst>
          </p:nvPr>
        </p:nvGraphicFramePr>
        <p:xfrm>
          <a:off x="755374" y="1222512"/>
          <a:ext cx="9273209" cy="3058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9153">
                  <a:extLst>
                    <a:ext uri="{9D8B030D-6E8A-4147-A177-3AD203B41FA5}">
                      <a16:colId xmlns:a16="http://schemas.microsoft.com/office/drawing/2014/main" val="933597125"/>
                    </a:ext>
                  </a:extLst>
                </a:gridCol>
                <a:gridCol w="2478977">
                  <a:extLst>
                    <a:ext uri="{9D8B030D-6E8A-4147-A177-3AD203B41FA5}">
                      <a16:colId xmlns:a16="http://schemas.microsoft.com/office/drawing/2014/main" val="2148279412"/>
                    </a:ext>
                  </a:extLst>
                </a:gridCol>
                <a:gridCol w="1211944">
                  <a:extLst>
                    <a:ext uri="{9D8B030D-6E8A-4147-A177-3AD203B41FA5}">
                      <a16:colId xmlns:a16="http://schemas.microsoft.com/office/drawing/2014/main" val="1154805732"/>
                    </a:ext>
                  </a:extLst>
                </a:gridCol>
                <a:gridCol w="2993135">
                  <a:extLst>
                    <a:ext uri="{9D8B030D-6E8A-4147-A177-3AD203B41FA5}">
                      <a16:colId xmlns:a16="http://schemas.microsoft.com/office/drawing/2014/main" val="1432958581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dataset 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Pggb</a:t>
                      </a:r>
                      <a:r>
                        <a:rPr lang="en-N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version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paremeter 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Issue with last path in graph 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5630683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24NM.fa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pggb0.5.3 docker image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10k,95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Yes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8996368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24NM_LPD.fa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pggb0.5.3 docker image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10k,95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no 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34467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4Sim.fa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pggb0.5.3 docker image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1k,96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Yes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0872871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4Sim_LPD.fa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pggb0.5.3 docker image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1k,96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no 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748234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4Sim_reorder.fa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pggb0.5.3 docker image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1k,96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Yes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7032415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4Sim_reorder_LPD.fa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pggb0.5.3 docker image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1k,96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Yes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6471462"/>
                  </a:ext>
                </a:extLst>
              </a:tr>
              <a:tr h="47833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*note, LPD means there is a duplication for the last path (genome) in the input .fa file </a:t>
                      </a:r>
                    </a:p>
                    <a:p>
                      <a:pPr algn="l" fontAlgn="b"/>
                      <a:r>
                        <a:rPr lang="en-N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Reorder means I put the first genome(4Sim) as the last in the reorder one (4Sim_reorder)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168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3E6BCA-6BBB-8054-A1F4-A36782594869}"/>
              </a:ext>
            </a:extLst>
          </p:cNvPr>
          <p:cNvSpPr txBox="1"/>
          <p:nvPr/>
        </p:nvSpPr>
        <p:spPr>
          <a:xfrm>
            <a:off x="639418" y="4774276"/>
            <a:ext cx="1106309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NZ" sz="1800" dirty="0"/>
              <a:t>The distance of the last path </a:t>
            </a:r>
            <a:r>
              <a:rPr lang="en-NZ" dirty="0"/>
              <a:t>from graph </a:t>
            </a:r>
            <a:r>
              <a:rPr lang="en-NZ" sz="1800" dirty="0"/>
              <a:t>to others </a:t>
            </a:r>
            <a:r>
              <a:rPr lang="en-NZ" dirty="0"/>
              <a:t>is very small. </a:t>
            </a:r>
            <a:r>
              <a:rPr lang="en-NZ" sz="1800" dirty="0"/>
              <a:t> The cluster relationship based on the distance showed that the last path is far away from other, which seems not true, such as </a:t>
            </a:r>
            <a:r>
              <a:rPr lang="en-NZ" dirty="0"/>
              <a:t>24NM, 4Sim, 4Sim_reoder.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NZ" dirty="0"/>
              <a:t>When reorder the input, e.g. 4Sim_reoder. fa, the last path has changed, also have problem of the distance for the new last genome.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NZ" dirty="0"/>
              <a:t>When duplicate the last genome, the issue is gone for 24NM_LPD, 4Sim_LPD, but not for 4Sim_reorder_LPD</a:t>
            </a:r>
          </a:p>
        </p:txBody>
      </p:sp>
    </p:spTree>
    <p:extLst>
      <p:ext uri="{BB962C8B-B14F-4D97-AF65-F5344CB8AC3E}">
        <p14:creationId xmlns:p14="http://schemas.microsoft.com/office/powerpoint/2010/main" val="6509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21784</TotalTime>
  <Words>310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Calibri(body)</vt:lpstr>
      <vt:lpstr>Calibri(title)</vt:lpstr>
      <vt:lpstr>Arial</vt:lpstr>
      <vt:lpstr>Calibri</vt:lpstr>
      <vt:lpstr>Calibri Light</vt:lpstr>
      <vt:lpstr>Wingdings</vt:lpstr>
      <vt:lpstr>Office Theme</vt:lpstr>
      <vt:lpstr>PowerPoint Presentation</vt:lpstr>
      <vt:lpstr>Use 0.5.3 docker image to construct pangenome graph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Yang</dc:creator>
  <cp:lastModifiedBy>Zoe Yang</cp:lastModifiedBy>
  <cp:revision>9</cp:revision>
  <dcterms:created xsi:type="dcterms:W3CDTF">2021-08-13T00:15:15Z</dcterms:created>
  <dcterms:modified xsi:type="dcterms:W3CDTF">2023-03-07T01:25:29Z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9636bd-d22e-436a-bcf9-8d2b5831e6cd_Enabled">
    <vt:lpwstr>true</vt:lpwstr>
  </property>
  <property fmtid="{D5CDD505-2E9C-101B-9397-08002B2CF9AE}" pid="3" name="MSIP_Label_0d9636bd-d22e-436a-bcf9-8d2b5831e6cd_SetDate">
    <vt:lpwstr>2022-02-20T21:22:27Z</vt:lpwstr>
  </property>
  <property fmtid="{D5CDD505-2E9C-101B-9397-08002B2CF9AE}" pid="4" name="MSIP_Label_0d9636bd-d22e-436a-bcf9-8d2b5831e6cd_Method">
    <vt:lpwstr>Privileged</vt:lpwstr>
  </property>
  <property fmtid="{D5CDD505-2E9C-101B-9397-08002B2CF9AE}" pid="5" name="MSIP_Label_0d9636bd-d22e-436a-bcf9-8d2b5831e6cd_Name">
    <vt:lpwstr>Unclassified</vt:lpwstr>
  </property>
  <property fmtid="{D5CDD505-2E9C-101B-9397-08002B2CF9AE}" pid="6" name="MSIP_Label_0d9636bd-d22e-436a-bcf9-8d2b5831e6cd_SiteId">
    <vt:lpwstr>1aa55b22-5f22-4505-bad3-bafb5f7a34cd</vt:lpwstr>
  </property>
  <property fmtid="{D5CDD505-2E9C-101B-9397-08002B2CF9AE}" pid="7" name="MSIP_Label_0d9636bd-d22e-436a-bcf9-8d2b5831e6cd_ActionId">
    <vt:lpwstr>6fb4dc2c-593b-4281-8dc1-f61d8e83e4db</vt:lpwstr>
  </property>
  <property fmtid="{D5CDD505-2E9C-101B-9397-08002B2CF9AE}" pid="8" name="MSIP_Label_0d9636bd-d22e-436a-bcf9-8d2b5831e6cd_ContentBits">
    <vt:lpwstr>0</vt:lpwstr>
  </property>
</Properties>
</file>