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618" r:id="rId2"/>
    <p:sldId id="540" r:id="rId3"/>
    <p:sldId id="628" r:id="rId4"/>
    <p:sldId id="591" r:id="rId5"/>
    <p:sldId id="622" r:id="rId6"/>
    <p:sldId id="607" r:id="rId7"/>
    <p:sldId id="629" r:id="rId8"/>
    <p:sldId id="620" r:id="rId9"/>
    <p:sldId id="624" r:id="rId10"/>
    <p:sldId id="625" r:id="rId11"/>
    <p:sldId id="621" r:id="rId12"/>
    <p:sldId id="623" r:id="rId13"/>
    <p:sldId id="626" r:id="rId14"/>
    <p:sldId id="6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2F1925-A402-4465-9B4D-D8F2A250A022}">
          <p14:sldIdLst>
            <p14:sldId id="618"/>
            <p14:sldId id="540"/>
            <p14:sldId id="628"/>
            <p14:sldId id="591"/>
            <p14:sldId id="622"/>
            <p14:sldId id="607"/>
            <p14:sldId id="629"/>
            <p14:sldId id="620"/>
            <p14:sldId id="624"/>
            <p14:sldId id="625"/>
            <p14:sldId id="621"/>
            <p14:sldId id="623"/>
            <p14:sldId id="626"/>
            <p14:sldId id="627"/>
          </p14:sldIdLst>
        </p14:section>
        <p14:section name="Untitled Section" id="{E17FA4BE-D185-4D8A-806E-7CFF910CE77D}">
          <p14:sldIdLst/>
        </p14:section>
        <p14:section name="Untitled Section" id="{E0139152-E02D-4563-B717-771CB28A843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25647F-2497-2283-61EC-D2BDA9B2FDDD}" name="Zoe Yang" initials="ZY" userId="S::Zoe.Yang@esr.cri.nz::cf68bbea-7084-43e3-b52b-649d18ac952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e Yang" initials="ZY" lastIdx="3" clrIdx="0">
    <p:extLst>
      <p:ext uri="{19B8F6BF-5375-455C-9EA6-DF929625EA0E}">
        <p15:presenceInfo xmlns:p15="http://schemas.microsoft.com/office/powerpoint/2012/main" userId="S::Zoe.Yang@esr.cri.nz::cf68bbea-7084-43e3-b52b-649d18ac95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B6DC9-75D4-43F2-89D9-F4692A530A4E}" v="6" dt="2023-02-27T01:54:40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3792" autoAdjust="0"/>
  </p:normalViewPr>
  <p:slideViewPr>
    <p:cSldViewPr snapToGrid="0">
      <p:cViewPr varScale="1">
        <p:scale>
          <a:sx n="115" d="100"/>
          <a:sy n="115" d="100"/>
        </p:scale>
        <p:origin x="45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0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Yang" userId="cf68bbea-7084-43e3-b52b-649d18ac9520" providerId="ADAL" clId="{8D57DFE4-E422-4550-A999-11CEB707E3C9}"/>
    <pc:docChg chg="undo custSel addSld delSld modSld sldOrd modSection">
      <pc:chgData name="Zoe Yang" userId="cf68bbea-7084-43e3-b52b-649d18ac9520" providerId="ADAL" clId="{8D57DFE4-E422-4550-A999-11CEB707E3C9}" dt="2022-11-13T23:30:07.881" v="776" actId="1076"/>
      <pc:docMkLst>
        <pc:docMk/>
      </pc:docMkLst>
      <pc:sldChg chg="addSp delSp modSp mod">
        <pc:chgData name="Zoe Yang" userId="cf68bbea-7084-43e3-b52b-649d18ac9520" providerId="ADAL" clId="{8D57DFE4-E422-4550-A999-11CEB707E3C9}" dt="2022-11-13T22:56:22.139" v="531"/>
        <pc:sldMkLst>
          <pc:docMk/>
          <pc:sldMk cId="1385504115" sldId="269"/>
        </pc:sldMkLst>
        <pc:picChg chg="add mod ord">
          <ac:chgData name="Zoe Yang" userId="cf68bbea-7084-43e3-b52b-649d18ac9520" providerId="ADAL" clId="{8D57DFE4-E422-4550-A999-11CEB707E3C9}" dt="2022-11-13T22:55:54.036" v="528" actId="1076"/>
          <ac:picMkLst>
            <pc:docMk/>
            <pc:sldMk cId="1385504115" sldId="269"/>
            <ac:picMk id="12" creationId="{8DBC6550-1CC1-870E-D48C-D4DCE032E806}"/>
          </ac:picMkLst>
        </pc:picChg>
        <pc:picChg chg="mod">
          <ac:chgData name="Zoe Yang" userId="cf68bbea-7084-43e3-b52b-649d18ac9520" providerId="ADAL" clId="{8D57DFE4-E422-4550-A999-11CEB707E3C9}" dt="2022-11-13T22:55:48.011" v="526" actId="1076"/>
          <ac:picMkLst>
            <pc:docMk/>
            <pc:sldMk cId="1385504115" sldId="269"/>
            <ac:picMk id="13" creationId="{6C0FBA25-5832-59D5-EBD5-1B6603931471}"/>
          </ac:picMkLst>
        </pc:picChg>
        <pc:picChg chg="add del mod">
          <ac:chgData name="Zoe Yang" userId="cf68bbea-7084-43e3-b52b-649d18ac9520" providerId="ADAL" clId="{8D57DFE4-E422-4550-A999-11CEB707E3C9}" dt="2022-11-13T22:56:22.139" v="531"/>
          <ac:picMkLst>
            <pc:docMk/>
            <pc:sldMk cId="1385504115" sldId="269"/>
            <ac:picMk id="14" creationId="{355312CD-B666-91B6-4EEB-B4332F9144A5}"/>
          </ac:picMkLst>
        </pc:picChg>
        <pc:picChg chg="del">
          <ac:chgData name="Zoe Yang" userId="cf68bbea-7084-43e3-b52b-649d18ac9520" providerId="ADAL" clId="{8D57DFE4-E422-4550-A999-11CEB707E3C9}" dt="2022-11-13T22:55:56.356" v="529" actId="478"/>
          <ac:picMkLst>
            <pc:docMk/>
            <pc:sldMk cId="1385504115" sldId="269"/>
            <ac:picMk id="15" creationId="{ABEB1775-CE2B-4B0A-B0F7-BC221F0FE771}"/>
          </ac:picMkLst>
        </pc:picChg>
        <pc:picChg chg="mod">
          <ac:chgData name="Zoe Yang" userId="cf68bbea-7084-43e3-b52b-649d18ac9520" providerId="ADAL" clId="{8D57DFE4-E422-4550-A999-11CEB707E3C9}" dt="2022-11-13T22:55:45.080" v="524" actId="1076"/>
          <ac:picMkLst>
            <pc:docMk/>
            <pc:sldMk cId="1385504115" sldId="269"/>
            <ac:picMk id="16" creationId="{4550D689-5C27-22EB-FD25-E8C078C75911}"/>
          </ac:picMkLst>
        </pc:picChg>
        <pc:picChg chg="mod">
          <ac:chgData name="Zoe Yang" userId="cf68bbea-7084-43e3-b52b-649d18ac9520" providerId="ADAL" clId="{8D57DFE4-E422-4550-A999-11CEB707E3C9}" dt="2022-11-13T22:55:49.994" v="527" actId="1076"/>
          <ac:picMkLst>
            <pc:docMk/>
            <pc:sldMk cId="1385504115" sldId="269"/>
            <ac:picMk id="26" creationId="{FDB099F7-4484-B170-29BA-D4A858D0510D}"/>
          </ac:picMkLst>
        </pc:picChg>
      </pc:sldChg>
      <pc:sldChg chg="addSp delSp modSp mod delAnim modAnim">
        <pc:chgData name="Zoe Yang" userId="cf68bbea-7084-43e3-b52b-649d18ac9520" providerId="ADAL" clId="{8D57DFE4-E422-4550-A999-11CEB707E3C9}" dt="2022-11-13T22:49:52.564" v="407" actId="1076"/>
        <pc:sldMkLst>
          <pc:docMk/>
          <pc:sldMk cId="2727545911" sldId="440"/>
        </pc:sldMkLst>
        <pc:spChg chg="add mod">
          <ac:chgData name="Zoe Yang" userId="cf68bbea-7084-43e3-b52b-649d18ac9520" providerId="ADAL" clId="{8D57DFE4-E422-4550-A999-11CEB707E3C9}" dt="2022-11-13T20:57:05.641" v="386" actId="113"/>
          <ac:spMkLst>
            <pc:docMk/>
            <pc:sldMk cId="2727545911" sldId="440"/>
            <ac:spMk id="9" creationId="{F51448A6-9CA2-043E-8CB4-0A4A0FAA09F9}"/>
          </ac:spMkLst>
        </pc:spChg>
        <pc:picChg chg="del mod">
          <ac:chgData name="Zoe Yang" userId="cf68bbea-7084-43e3-b52b-649d18ac9520" providerId="ADAL" clId="{8D57DFE4-E422-4550-A999-11CEB707E3C9}" dt="2022-11-13T22:49:48.636" v="405" actId="478"/>
          <ac:picMkLst>
            <pc:docMk/>
            <pc:sldMk cId="2727545911" sldId="440"/>
            <ac:picMk id="3" creationId="{8D7D0A75-E0D3-B28D-607D-625425B3C3C1}"/>
          </ac:picMkLst>
        </pc:picChg>
        <pc:picChg chg="add mod">
          <ac:chgData name="Zoe Yang" userId="cf68bbea-7084-43e3-b52b-649d18ac9520" providerId="ADAL" clId="{8D57DFE4-E422-4550-A999-11CEB707E3C9}" dt="2022-11-13T22:49:52.564" v="407" actId="1076"/>
          <ac:picMkLst>
            <pc:docMk/>
            <pc:sldMk cId="2727545911" sldId="440"/>
            <ac:picMk id="5" creationId="{D771CEB0-15F7-AA3F-6F1F-D121DF583306}"/>
          </ac:picMkLst>
        </pc:picChg>
        <pc:picChg chg="add mod">
          <ac:chgData name="Zoe Yang" userId="cf68bbea-7084-43e3-b52b-649d18ac9520" providerId="ADAL" clId="{8D57DFE4-E422-4550-A999-11CEB707E3C9}" dt="2022-11-13T12:56:46.272" v="272" actId="1076"/>
          <ac:picMkLst>
            <pc:docMk/>
            <pc:sldMk cId="2727545911" sldId="440"/>
            <ac:picMk id="6" creationId="{E9D89B33-536D-1758-DB8A-AD7522527686}"/>
          </ac:picMkLst>
        </pc:picChg>
        <pc:picChg chg="del">
          <ac:chgData name="Zoe Yang" userId="cf68bbea-7084-43e3-b52b-649d18ac9520" providerId="ADAL" clId="{8D57DFE4-E422-4550-A999-11CEB707E3C9}" dt="2022-11-13T12:40:57.164" v="15" actId="478"/>
          <ac:picMkLst>
            <pc:docMk/>
            <pc:sldMk cId="2727545911" sldId="440"/>
            <ac:picMk id="83" creationId="{EF11C212-4CF3-8445-1819-05373AA82F1D}"/>
          </ac:picMkLst>
        </pc:picChg>
      </pc:sldChg>
      <pc:sldChg chg="del">
        <pc:chgData name="Zoe Yang" userId="cf68bbea-7084-43e3-b52b-649d18ac9520" providerId="ADAL" clId="{8D57DFE4-E422-4550-A999-11CEB707E3C9}" dt="2022-11-13T12:19:34.284" v="0" actId="47"/>
        <pc:sldMkLst>
          <pc:docMk/>
          <pc:sldMk cId="248059994" sldId="466"/>
        </pc:sldMkLst>
      </pc:sldChg>
      <pc:sldChg chg="addSp delSp modSp mod">
        <pc:chgData name="Zoe Yang" userId="cf68bbea-7084-43e3-b52b-649d18ac9520" providerId="ADAL" clId="{8D57DFE4-E422-4550-A999-11CEB707E3C9}" dt="2022-11-13T22:49:27.576" v="399" actId="1076"/>
        <pc:sldMkLst>
          <pc:docMk/>
          <pc:sldMk cId="1539281822" sldId="470"/>
        </pc:sldMkLst>
        <pc:spChg chg="mod">
          <ac:chgData name="Zoe Yang" userId="cf68bbea-7084-43e3-b52b-649d18ac9520" providerId="ADAL" clId="{8D57DFE4-E422-4550-A999-11CEB707E3C9}" dt="2022-11-13T20:23:55.898" v="294" actId="1076"/>
          <ac:spMkLst>
            <pc:docMk/>
            <pc:sldMk cId="1539281822" sldId="470"/>
            <ac:spMk id="3" creationId="{00000000-0000-0000-0000-000000000000}"/>
          </ac:spMkLst>
        </pc:spChg>
        <pc:spChg chg="mod">
          <ac:chgData name="Zoe Yang" userId="cf68bbea-7084-43e3-b52b-649d18ac9520" providerId="ADAL" clId="{8D57DFE4-E422-4550-A999-11CEB707E3C9}" dt="2022-11-13T20:24:40.140" v="309" actId="1076"/>
          <ac:spMkLst>
            <pc:docMk/>
            <pc:sldMk cId="1539281822" sldId="470"/>
            <ac:spMk id="14" creationId="{BCF6DE0B-ADEC-8BD5-FF1D-326EDF1AC9D7}"/>
          </ac:spMkLst>
        </pc:spChg>
        <pc:picChg chg="del">
          <ac:chgData name="Zoe Yang" userId="cf68bbea-7084-43e3-b52b-649d18ac9520" providerId="ADAL" clId="{8D57DFE4-E422-4550-A999-11CEB707E3C9}" dt="2022-11-13T22:49:24.157" v="398" actId="478"/>
          <ac:picMkLst>
            <pc:docMk/>
            <pc:sldMk cId="1539281822" sldId="470"/>
            <ac:picMk id="4" creationId="{1DA4A4AF-9943-5F06-FA6B-6BFC47729C13}"/>
          </ac:picMkLst>
        </pc:picChg>
        <pc:picChg chg="mod">
          <ac:chgData name="Zoe Yang" userId="cf68bbea-7084-43e3-b52b-649d18ac9520" providerId="ADAL" clId="{8D57DFE4-E422-4550-A999-11CEB707E3C9}" dt="2022-11-13T20:24:46.138" v="311" actId="14100"/>
          <ac:picMkLst>
            <pc:docMk/>
            <pc:sldMk cId="1539281822" sldId="470"/>
            <ac:picMk id="5" creationId="{7E78D549-2C99-3F07-95B3-B12D243D963E}"/>
          </ac:picMkLst>
        </pc:picChg>
        <pc:picChg chg="mod">
          <ac:chgData name="Zoe Yang" userId="cf68bbea-7084-43e3-b52b-649d18ac9520" providerId="ADAL" clId="{8D57DFE4-E422-4550-A999-11CEB707E3C9}" dt="2022-11-13T20:23:47.009" v="293" actId="1076"/>
          <ac:picMkLst>
            <pc:docMk/>
            <pc:sldMk cId="1539281822" sldId="470"/>
            <ac:picMk id="6" creationId="{BF7169A8-B4F5-CA98-D095-A7A7EA4E347D}"/>
          </ac:picMkLst>
        </pc:picChg>
        <pc:picChg chg="add mod">
          <ac:chgData name="Zoe Yang" userId="cf68bbea-7084-43e3-b52b-649d18ac9520" providerId="ADAL" clId="{8D57DFE4-E422-4550-A999-11CEB707E3C9}" dt="2022-11-13T22:49:27.576" v="399" actId="1076"/>
          <ac:picMkLst>
            <pc:docMk/>
            <pc:sldMk cId="1539281822" sldId="470"/>
            <ac:picMk id="7" creationId="{09E8F960-3C46-38E3-AD6D-0C863F4C676E}"/>
          </ac:picMkLst>
        </pc:picChg>
      </pc:sldChg>
      <pc:sldChg chg="addSp delSp modSp mod setBg">
        <pc:chgData name="Zoe Yang" userId="cf68bbea-7084-43e3-b52b-649d18ac9520" providerId="ADAL" clId="{8D57DFE4-E422-4550-A999-11CEB707E3C9}" dt="2022-11-13T22:49:16.946" v="396" actId="26606"/>
        <pc:sldMkLst>
          <pc:docMk/>
          <pc:sldMk cId="107416189" sldId="483"/>
        </pc:sldMkLst>
        <pc:spChg chg="mod">
          <ac:chgData name="Zoe Yang" userId="cf68bbea-7084-43e3-b52b-649d18ac9520" providerId="ADAL" clId="{8D57DFE4-E422-4550-A999-11CEB707E3C9}" dt="2022-11-13T22:49:16.946" v="396" actId="26606"/>
          <ac:spMkLst>
            <pc:docMk/>
            <pc:sldMk cId="107416189" sldId="483"/>
            <ac:spMk id="3" creationId="{EDD6B18D-E6BE-46B6-B25D-7C7189307377}"/>
          </ac:spMkLst>
        </pc:spChg>
        <pc:spChg chg="mod">
          <ac:chgData name="Zoe Yang" userId="cf68bbea-7084-43e3-b52b-649d18ac9520" providerId="ADAL" clId="{8D57DFE4-E422-4550-A999-11CEB707E3C9}" dt="2022-11-13T22:49:16.946" v="396" actId="26606"/>
          <ac:spMkLst>
            <pc:docMk/>
            <pc:sldMk cId="107416189" sldId="483"/>
            <ac:spMk id="4" creationId="{560AFBB7-0AEB-41E5-8777-31F8820DB0E1}"/>
          </ac:spMkLst>
        </pc:spChg>
        <pc:spChg chg="add del">
          <ac:chgData name="Zoe Yang" userId="cf68bbea-7084-43e3-b52b-649d18ac9520" providerId="ADAL" clId="{8D57DFE4-E422-4550-A999-11CEB707E3C9}" dt="2022-11-13T22:49:07.719" v="394" actId="26606"/>
          <ac:spMkLst>
            <pc:docMk/>
            <pc:sldMk cId="107416189" sldId="483"/>
            <ac:spMk id="11" creationId="{6AF4ABE2-381B-4B67-9C0F-27FFD64F7D91}"/>
          </ac:spMkLst>
        </pc:spChg>
        <pc:spChg chg="add del">
          <ac:chgData name="Zoe Yang" userId="cf68bbea-7084-43e3-b52b-649d18ac9520" providerId="ADAL" clId="{8D57DFE4-E422-4550-A999-11CEB707E3C9}" dt="2022-11-13T22:49:07.719" v="394" actId="26606"/>
          <ac:spMkLst>
            <pc:docMk/>
            <pc:sldMk cId="107416189" sldId="483"/>
            <ac:spMk id="13" creationId="{4AA509EC-4C56-4A74-A517-3ECD04C3FC84}"/>
          </ac:spMkLst>
        </pc:spChg>
        <pc:spChg chg="add del">
          <ac:chgData name="Zoe Yang" userId="cf68bbea-7084-43e3-b52b-649d18ac9520" providerId="ADAL" clId="{8D57DFE4-E422-4550-A999-11CEB707E3C9}" dt="2022-11-13T22:49:07.719" v="394" actId="26606"/>
          <ac:spMkLst>
            <pc:docMk/>
            <pc:sldMk cId="107416189" sldId="483"/>
            <ac:spMk id="15" creationId="{6FBC94C7-2F0E-4FBA-B442-0E0296AAA7E5}"/>
          </ac:spMkLst>
        </pc:spChg>
        <pc:spChg chg="add del">
          <ac:chgData name="Zoe Yang" userId="cf68bbea-7084-43e3-b52b-649d18ac9520" providerId="ADAL" clId="{8D57DFE4-E422-4550-A999-11CEB707E3C9}" dt="2022-11-13T22:49:07.719" v="394" actId="26606"/>
          <ac:spMkLst>
            <pc:docMk/>
            <pc:sldMk cId="107416189" sldId="483"/>
            <ac:spMk id="17" creationId="{6CF43A2F-2E6F-44F4-A006-A10CF1DCBD61}"/>
          </ac:spMkLst>
        </pc:spChg>
        <pc:spChg chg="add del">
          <ac:chgData name="Zoe Yang" userId="cf68bbea-7084-43e3-b52b-649d18ac9520" providerId="ADAL" clId="{8D57DFE4-E422-4550-A999-11CEB707E3C9}" dt="2022-11-13T22:49:07.719" v="394" actId="26606"/>
          <ac:spMkLst>
            <pc:docMk/>
            <pc:sldMk cId="107416189" sldId="483"/>
            <ac:spMk id="19" creationId="{F83DA5F0-0D4C-4E74-8A5C-F6CBD391F071}"/>
          </ac:spMkLst>
        </pc:spChg>
        <pc:spChg chg="add del">
          <ac:chgData name="Zoe Yang" userId="cf68bbea-7084-43e3-b52b-649d18ac9520" providerId="ADAL" clId="{8D57DFE4-E422-4550-A999-11CEB707E3C9}" dt="2022-11-13T22:49:07.719" v="394" actId="26606"/>
          <ac:spMkLst>
            <pc:docMk/>
            <pc:sldMk cId="107416189" sldId="483"/>
            <ac:spMk id="21" creationId="{A7798713-AB3F-41E3-8CE3-1C1FBCF7CFD6}"/>
          </ac:spMkLst>
        </pc:spChg>
        <pc:spChg chg="add del">
          <ac:chgData name="Zoe Yang" userId="cf68bbea-7084-43e3-b52b-649d18ac9520" providerId="ADAL" clId="{8D57DFE4-E422-4550-A999-11CEB707E3C9}" dt="2022-11-13T22:49:16.946" v="396" actId="26606"/>
          <ac:spMkLst>
            <pc:docMk/>
            <pc:sldMk cId="107416189" sldId="483"/>
            <ac:spMk id="26" creationId="{23D09407-53BC-485E-B4CE-BC5E4FC4B25B}"/>
          </ac:spMkLst>
        </pc:spChg>
        <pc:spChg chg="add del">
          <ac:chgData name="Zoe Yang" userId="cf68bbea-7084-43e3-b52b-649d18ac9520" providerId="ADAL" clId="{8D57DFE4-E422-4550-A999-11CEB707E3C9}" dt="2022-11-13T22:49:16.946" v="396" actId="26606"/>
          <ac:spMkLst>
            <pc:docMk/>
            <pc:sldMk cId="107416189" sldId="483"/>
            <ac:spMk id="27" creationId="{921DB988-49FC-4608-B0A2-E2F3A4019041}"/>
          </ac:spMkLst>
        </pc:spChg>
        <pc:grpChg chg="add del">
          <ac:chgData name="Zoe Yang" userId="cf68bbea-7084-43e3-b52b-649d18ac9520" providerId="ADAL" clId="{8D57DFE4-E422-4550-A999-11CEB707E3C9}" dt="2022-11-13T22:49:16.946" v="396" actId="26606"/>
          <ac:grpSpMkLst>
            <pc:docMk/>
            <pc:sldMk cId="107416189" sldId="483"/>
            <ac:grpSpMk id="28" creationId="{E9B930FD-8671-4C4C-ADCF-73AC1D0CD417}"/>
          </ac:grpSpMkLst>
        </pc:grpChg>
        <pc:grpChg chg="add del">
          <ac:chgData name="Zoe Yang" userId="cf68bbea-7084-43e3-b52b-649d18ac9520" providerId="ADAL" clId="{8D57DFE4-E422-4550-A999-11CEB707E3C9}" dt="2022-11-13T22:49:16.946" v="396" actId="26606"/>
          <ac:grpSpMkLst>
            <pc:docMk/>
            <pc:sldMk cId="107416189" sldId="483"/>
            <ac:grpSpMk id="31" creationId="{383C2651-AE0C-4AE4-8725-E2F9414FE219}"/>
          </ac:grpSpMkLst>
        </pc:grpChg>
        <pc:picChg chg="del">
          <ac:chgData name="Zoe Yang" userId="cf68bbea-7084-43e3-b52b-649d18ac9520" providerId="ADAL" clId="{8D57DFE4-E422-4550-A999-11CEB707E3C9}" dt="2022-11-13T22:48:55.886" v="391" actId="478"/>
          <ac:picMkLst>
            <pc:docMk/>
            <pc:sldMk cId="107416189" sldId="483"/>
            <ac:picMk id="2" creationId="{5538B0A0-A993-47DC-D709-5B17351DD598}"/>
          </ac:picMkLst>
        </pc:picChg>
        <pc:picChg chg="mod">
          <ac:chgData name="Zoe Yang" userId="cf68bbea-7084-43e3-b52b-649d18ac9520" providerId="ADAL" clId="{8D57DFE4-E422-4550-A999-11CEB707E3C9}" dt="2022-11-13T22:49:16.946" v="396" actId="26606"/>
          <ac:picMkLst>
            <pc:docMk/>
            <pc:sldMk cId="107416189" sldId="483"/>
            <ac:picMk id="5" creationId="{C35E7C3B-C328-4397-4BCB-DFB0DB5F9D67}"/>
          </ac:picMkLst>
        </pc:picChg>
        <pc:picChg chg="add mod">
          <ac:chgData name="Zoe Yang" userId="cf68bbea-7084-43e3-b52b-649d18ac9520" providerId="ADAL" clId="{8D57DFE4-E422-4550-A999-11CEB707E3C9}" dt="2022-11-13T22:48:56.658" v="392"/>
          <ac:picMkLst>
            <pc:docMk/>
            <pc:sldMk cId="107416189" sldId="483"/>
            <ac:picMk id="6" creationId="{00C84623-E5DF-A424-8B5A-14202A936286}"/>
          </ac:picMkLst>
        </pc:picChg>
      </pc:sldChg>
      <pc:sldChg chg="addSp delSp modSp mod">
        <pc:chgData name="Zoe Yang" userId="cf68bbea-7084-43e3-b52b-649d18ac9520" providerId="ADAL" clId="{8D57DFE4-E422-4550-A999-11CEB707E3C9}" dt="2022-11-13T23:30:07.881" v="776" actId="1076"/>
        <pc:sldMkLst>
          <pc:docMk/>
          <pc:sldMk cId="4222078222" sldId="540"/>
        </pc:sldMkLst>
        <pc:spChg chg="mod">
          <ac:chgData name="Zoe Yang" userId="cf68bbea-7084-43e3-b52b-649d18ac9520" providerId="ADAL" clId="{8D57DFE4-E422-4550-A999-11CEB707E3C9}" dt="2022-11-13T20:27:18.172" v="350" actId="20577"/>
          <ac:spMkLst>
            <pc:docMk/>
            <pc:sldMk cId="4222078222" sldId="540"/>
            <ac:spMk id="5" creationId="{3CA100C1-AD7A-465D-B0AC-6747CFF2AE2B}"/>
          </ac:spMkLst>
        </pc:spChg>
        <pc:spChg chg="mod">
          <ac:chgData name="Zoe Yang" userId="cf68bbea-7084-43e3-b52b-649d18ac9520" providerId="ADAL" clId="{8D57DFE4-E422-4550-A999-11CEB707E3C9}" dt="2022-11-13T23:30:05.006" v="775" actId="1076"/>
          <ac:spMkLst>
            <pc:docMk/>
            <pc:sldMk cId="4222078222" sldId="540"/>
            <ac:spMk id="11" creationId="{FC80BC75-0D54-A091-DDA5-55DBBC339491}"/>
          </ac:spMkLst>
        </pc:spChg>
        <pc:spChg chg="mod">
          <ac:chgData name="Zoe Yang" userId="cf68bbea-7084-43e3-b52b-649d18ac9520" providerId="ADAL" clId="{8D57DFE4-E422-4550-A999-11CEB707E3C9}" dt="2022-11-13T23:30:00.344" v="774" actId="1038"/>
          <ac:spMkLst>
            <pc:docMk/>
            <pc:sldMk cId="4222078222" sldId="540"/>
            <ac:spMk id="6025" creationId="{45C0C9DF-414E-4E16-B51C-170D13EDB919}"/>
          </ac:spMkLst>
        </pc:spChg>
        <pc:spChg chg="mod">
          <ac:chgData name="Zoe Yang" userId="cf68bbea-7084-43e3-b52b-649d18ac9520" providerId="ADAL" clId="{8D57DFE4-E422-4550-A999-11CEB707E3C9}" dt="2022-11-13T23:30:00.344" v="774" actId="1038"/>
          <ac:spMkLst>
            <pc:docMk/>
            <pc:sldMk cId="4222078222" sldId="540"/>
            <ac:spMk id="6027" creationId="{892FA55D-EBF1-4A19-AA36-3E7E0062C8F4}"/>
          </ac:spMkLst>
        </pc:spChg>
        <pc:spChg chg="mod">
          <ac:chgData name="Zoe Yang" userId="cf68bbea-7084-43e3-b52b-649d18ac9520" providerId="ADAL" clId="{8D57DFE4-E422-4550-A999-11CEB707E3C9}" dt="2022-11-13T23:30:07.881" v="776" actId="1076"/>
          <ac:spMkLst>
            <pc:docMk/>
            <pc:sldMk cId="4222078222" sldId="540"/>
            <ac:spMk id="12021" creationId="{9550721E-B862-4BEC-A81D-7F76C1A5A3B5}"/>
          </ac:spMkLst>
        </pc:spChg>
        <pc:grpChg chg="mod">
          <ac:chgData name="Zoe Yang" userId="cf68bbea-7084-43e3-b52b-649d18ac9520" providerId="ADAL" clId="{8D57DFE4-E422-4550-A999-11CEB707E3C9}" dt="2022-11-13T23:30:00.344" v="774" actId="1038"/>
          <ac:grpSpMkLst>
            <pc:docMk/>
            <pc:sldMk cId="4222078222" sldId="540"/>
            <ac:grpSpMk id="2" creationId="{A0F45053-987E-46FC-83B2-96A0A8995C75}"/>
          </ac:grpSpMkLst>
        </pc:grpChg>
        <pc:grpChg chg="mod">
          <ac:chgData name="Zoe Yang" userId="cf68bbea-7084-43e3-b52b-649d18ac9520" providerId="ADAL" clId="{8D57DFE4-E422-4550-A999-11CEB707E3C9}" dt="2022-11-13T23:30:00.344" v="774" actId="1038"/>
          <ac:grpSpMkLst>
            <pc:docMk/>
            <pc:sldMk cId="4222078222" sldId="540"/>
            <ac:grpSpMk id="8" creationId="{73FBFB90-23D0-02C0-DBBD-B6E61A006BB2}"/>
          </ac:grpSpMkLst>
        </pc:grpChg>
        <pc:picChg chg="del mod">
          <ac:chgData name="Zoe Yang" userId="cf68bbea-7084-43e3-b52b-649d18ac9520" providerId="ADAL" clId="{8D57DFE4-E422-4550-A999-11CEB707E3C9}" dt="2022-11-13T22:50:00.507" v="411" actId="478"/>
          <ac:picMkLst>
            <pc:docMk/>
            <pc:sldMk cId="4222078222" sldId="540"/>
            <ac:picMk id="9" creationId="{A06DD119-93D5-32B6-6BFD-E8D8200B63E1}"/>
          </ac:picMkLst>
        </pc:picChg>
        <pc:picChg chg="add mod">
          <ac:chgData name="Zoe Yang" userId="cf68bbea-7084-43e3-b52b-649d18ac9520" providerId="ADAL" clId="{8D57DFE4-E422-4550-A999-11CEB707E3C9}" dt="2022-11-13T22:49:58.904" v="410" actId="1076"/>
          <ac:picMkLst>
            <pc:docMk/>
            <pc:sldMk cId="4222078222" sldId="540"/>
            <ac:picMk id="10" creationId="{6614B64D-3A6F-5D7B-629A-ADCFCBA52F56}"/>
          </ac:picMkLst>
        </pc:picChg>
        <pc:picChg chg="mod ord">
          <ac:chgData name="Zoe Yang" userId="cf68bbea-7084-43e3-b52b-649d18ac9520" providerId="ADAL" clId="{8D57DFE4-E422-4550-A999-11CEB707E3C9}" dt="2022-11-13T23:30:05.006" v="775" actId="1076"/>
          <ac:picMkLst>
            <pc:docMk/>
            <pc:sldMk cId="4222078222" sldId="540"/>
            <ac:picMk id="17805" creationId="{F78A48A0-BC2B-E64C-84D7-EF88B1648181}"/>
          </ac:picMkLst>
        </pc:picChg>
        <pc:picChg chg="del">
          <ac:chgData name="Zoe Yang" userId="cf68bbea-7084-43e3-b52b-649d18ac9520" providerId="ADAL" clId="{8D57DFE4-E422-4550-A999-11CEB707E3C9}" dt="2022-11-13T22:49:56.157" v="408" actId="478"/>
          <ac:picMkLst>
            <pc:docMk/>
            <pc:sldMk cId="4222078222" sldId="540"/>
            <ac:picMk id="17806" creationId="{30808B3B-6137-FA85-206C-B198ADC112DF}"/>
          </ac:picMkLst>
        </pc:picChg>
      </pc:sldChg>
      <pc:sldChg chg="addSp delSp modSp mod">
        <pc:chgData name="Zoe Yang" userId="cf68bbea-7084-43e3-b52b-649d18ac9520" providerId="ADAL" clId="{8D57DFE4-E422-4550-A999-11CEB707E3C9}" dt="2022-11-13T22:51:49.708" v="492" actId="1076"/>
        <pc:sldMkLst>
          <pc:docMk/>
          <pc:sldMk cId="1932980702" sldId="564"/>
        </pc:sldMkLst>
        <pc:picChg chg="del">
          <ac:chgData name="Zoe Yang" userId="cf68bbea-7084-43e3-b52b-649d18ac9520" providerId="ADAL" clId="{8D57DFE4-E422-4550-A999-11CEB707E3C9}" dt="2022-11-13T22:51:45.372" v="490" actId="478"/>
          <ac:picMkLst>
            <pc:docMk/>
            <pc:sldMk cId="1932980702" sldId="564"/>
            <ac:picMk id="2" creationId="{6700C60D-3915-83E3-AF0A-34ED2ACDC871}"/>
          </ac:picMkLst>
        </pc:picChg>
        <pc:picChg chg="add mod">
          <ac:chgData name="Zoe Yang" userId="cf68bbea-7084-43e3-b52b-649d18ac9520" providerId="ADAL" clId="{8D57DFE4-E422-4550-A999-11CEB707E3C9}" dt="2022-11-13T22:51:49.708" v="492" actId="1076"/>
          <ac:picMkLst>
            <pc:docMk/>
            <pc:sldMk cId="1932980702" sldId="564"/>
            <ac:picMk id="4" creationId="{969D4564-6076-0FB1-C958-6156632D1AC4}"/>
          </ac:picMkLst>
        </pc:picChg>
      </pc:sldChg>
      <pc:sldChg chg="addSp delSp modSp mod setBg setClrOvrMap">
        <pc:chgData name="Zoe Yang" userId="cf68bbea-7084-43e3-b52b-649d18ac9520" providerId="ADAL" clId="{8D57DFE4-E422-4550-A999-11CEB707E3C9}" dt="2022-11-13T22:52:11.202" v="499" actId="26606"/>
        <pc:sldMkLst>
          <pc:docMk/>
          <pc:sldMk cId="3210385048" sldId="566"/>
        </pc:sldMkLst>
        <pc:spChg chg="mod">
          <ac:chgData name="Zoe Yang" userId="cf68bbea-7084-43e3-b52b-649d18ac9520" providerId="ADAL" clId="{8D57DFE4-E422-4550-A999-11CEB707E3C9}" dt="2022-11-13T22:52:11.202" v="499" actId="26606"/>
          <ac:spMkLst>
            <pc:docMk/>
            <pc:sldMk cId="3210385048" sldId="566"/>
            <ac:spMk id="2" creationId="{22B48C44-2DDA-4209-AC60-92C8CEDA1D5C}"/>
          </ac:spMkLst>
        </pc:spChg>
        <pc:spChg chg="mod ord">
          <ac:chgData name="Zoe Yang" userId="cf68bbea-7084-43e3-b52b-649d18ac9520" providerId="ADAL" clId="{8D57DFE4-E422-4550-A999-11CEB707E3C9}" dt="2022-11-13T22:52:11.202" v="499" actId="26606"/>
          <ac:spMkLst>
            <pc:docMk/>
            <pc:sldMk cId="3210385048" sldId="566"/>
            <ac:spMk id="9" creationId="{39D48EAA-22C2-4997-AB5A-9F55027979EC}"/>
          </ac:spMkLst>
        </pc:spChg>
        <pc:spChg chg="add del">
          <ac:chgData name="Zoe Yang" userId="cf68bbea-7084-43e3-b52b-649d18ac9520" providerId="ADAL" clId="{8D57DFE4-E422-4550-A999-11CEB707E3C9}" dt="2022-11-13T22:52:11.202" v="499" actId="26606"/>
          <ac:spMkLst>
            <pc:docMk/>
            <pc:sldMk cId="3210385048" sldId="566"/>
            <ac:spMk id="18" creationId="{2EEE8F11-3582-44B7-9869-F2D26D7DD9D4}"/>
          </ac:spMkLst>
        </pc:spChg>
        <pc:spChg chg="add del">
          <ac:chgData name="Zoe Yang" userId="cf68bbea-7084-43e3-b52b-649d18ac9520" providerId="ADAL" clId="{8D57DFE4-E422-4550-A999-11CEB707E3C9}" dt="2022-11-13T22:52:11.202" v="499" actId="26606"/>
          <ac:spMkLst>
            <pc:docMk/>
            <pc:sldMk cId="3210385048" sldId="566"/>
            <ac:spMk id="20" creationId="{2141F1CC-6A53-4BCF-9127-AABB52E2497E}"/>
          </ac:spMkLst>
        </pc:spChg>
        <pc:spChg chg="add del">
          <ac:chgData name="Zoe Yang" userId="cf68bbea-7084-43e3-b52b-649d18ac9520" providerId="ADAL" clId="{8D57DFE4-E422-4550-A999-11CEB707E3C9}" dt="2022-11-13T22:52:11.202" v="499" actId="26606"/>
          <ac:spMkLst>
            <pc:docMk/>
            <pc:sldMk cId="3210385048" sldId="566"/>
            <ac:spMk id="22" creationId="{C20C2C41-D9A8-45BE-9E21-91268EC186D8}"/>
          </ac:spMkLst>
        </pc:spChg>
        <pc:spChg chg="add del">
          <ac:chgData name="Zoe Yang" userId="cf68bbea-7084-43e3-b52b-649d18ac9520" providerId="ADAL" clId="{8D57DFE4-E422-4550-A999-11CEB707E3C9}" dt="2022-11-13T22:52:11.202" v="499" actId="26606"/>
          <ac:spMkLst>
            <pc:docMk/>
            <pc:sldMk cId="3210385048" sldId="566"/>
            <ac:spMk id="24" creationId="{561B2B49-7142-4CA8-A929-4671548E6A5A}"/>
          </ac:spMkLst>
        </pc:spChg>
        <pc:spChg chg="add del">
          <ac:chgData name="Zoe Yang" userId="cf68bbea-7084-43e3-b52b-649d18ac9520" providerId="ADAL" clId="{8D57DFE4-E422-4550-A999-11CEB707E3C9}" dt="2022-11-13T22:52:11.202" v="499" actId="26606"/>
          <ac:spMkLst>
            <pc:docMk/>
            <pc:sldMk cId="3210385048" sldId="566"/>
            <ac:spMk id="26" creationId="{B38B1FC8-38BF-4066-8F4A-12EEC1C1AF64}"/>
          </ac:spMkLst>
        </pc:spChg>
        <pc:spChg chg="add del">
          <ac:chgData name="Zoe Yang" userId="cf68bbea-7084-43e3-b52b-649d18ac9520" providerId="ADAL" clId="{8D57DFE4-E422-4550-A999-11CEB707E3C9}" dt="2022-11-13T22:52:11.202" v="499" actId="26606"/>
          <ac:spMkLst>
            <pc:docMk/>
            <pc:sldMk cId="3210385048" sldId="566"/>
            <ac:spMk id="28" creationId="{178B4B56-5CC4-4608-A9A9-996108D35B5B}"/>
          </ac:spMkLst>
        </pc:spChg>
        <pc:picChg chg="add mod">
          <ac:chgData name="Zoe Yang" userId="cf68bbea-7084-43e3-b52b-649d18ac9520" providerId="ADAL" clId="{8D57DFE4-E422-4550-A999-11CEB707E3C9}" dt="2022-11-13T22:52:11.202" v="499" actId="26606"/>
          <ac:picMkLst>
            <pc:docMk/>
            <pc:sldMk cId="3210385048" sldId="566"/>
            <ac:picMk id="3" creationId="{32C2169C-EF24-37C4-4901-8908AA0B8DBE}"/>
          </ac:picMkLst>
        </pc:picChg>
        <pc:picChg chg="mod ord">
          <ac:chgData name="Zoe Yang" userId="cf68bbea-7084-43e3-b52b-649d18ac9520" providerId="ADAL" clId="{8D57DFE4-E422-4550-A999-11CEB707E3C9}" dt="2022-11-13T22:52:11.202" v="499" actId="26606"/>
          <ac:picMkLst>
            <pc:docMk/>
            <pc:sldMk cId="3210385048" sldId="566"/>
            <ac:picMk id="11" creationId="{6FB35E9B-A552-B179-F07F-9BFDE26B4660}"/>
          </ac:picMkLst>
        </pc:picChg>
        <pc:picChg chg="mod ord">
          <ac:chgData name="Zoe Yang" userId="cf68bbea-7084-43e3-b52b-649d18ac9520" providerId="ADAL" clId="{8D57DFE4-E422-4550-A999-11CEB707E3C9}" dt="2022-11-13T22:52:11.202" v="499" actId="26606"/>
          <ac:picMkLst>
            <pc:docMk/>
            <pc:sldMk cId="3210385048" sldId="566"/>
            <ac:picMk id="13" creationId="{EA593736-1713-8643-F594-14E887658BF4}"/>
          </ac:picMkLst>
        </pc:picChg>
      </pc:sldChg>
      <pc:sldChg chg="addSp delSp modSp mod">
        <pc:chgData name="Zoe Yang" userId="cf68bbea-7084-43e3-b52b-649d18ac9520" providerId="ADAL" clId="{8D57DFE4-E422-4550-A999-11CEB707E3C9}" dt="2022-11-13T22:51:55.572" v="495" actId="1076"/>
        <pc:sldMkLst>
          <pc:docMk/>
          <pc:sldMk cId="536913342" sldId="569"/>
        </pc:sldMkLst>
        <pc:spChg chg="mod">
          <ac:chgData name="Zoe Yang" userId="cf68bbea-7084-43e3-b52b-649d18ac9520" providerId="ADAL" clId="{8D57DFE4-E422-4550-A999-11CEB707E3C9}" dt="2022-11-13T20:27:50.953" v="353" actId="1076"/>
          <ac:spMkLst>
            <pc:docMk/>
            <pc:sldMk cId="536913342" sldId="569"/>
            <ac:spMk id="6" creationId="{510EDE4E-A787-A54E-BD77-89F0FAF63261}"/>
          </ac:spMkLst>
        </pc:spChg>
        <pc:picChg chg="del">
          <ac:chgData name="Zoe Yang" userId="cf68bbea-7084-43e3-b52b-649d18ac9520" providerId="ADAL" clId="{8D57DFE4-E422-4550-A999-11CEB707E3C9}" dt="2022-11-13T22:51:52.977" v="493" actId="478"/>
          <ac:picMkLst>
            <pc:docMk/>
            <pc:sldMk cId="536913342" sldId="569"/>
            <ac:picMk id="4" creationId="{B9648DDD-53A5-0BB8-C218-B9218631C232}"/>
          </ac:picMkLst>
        </pc:picChg>
        <pc:picChg chg="add mod">
          <ac:chgData name="Zoe Yang" userId="cf68bbea-7084-43e3-b52b-649d18ac9520" providerId="ADAL" clId="{8D57DFE4-E422-4550-A999-11CEB707E3C9}" dt="2022-11-13T22:51:55.572" v="495" actId="1076"/>
          <ac:picMkLst>
            <pc:docMk/>
            <pc:sldMk cId="536913342" sldId="569"/>
            <ac:picMk id="5" creationId="{9B4E1CF1-FB28-55AF-F9BA-6EAA4D3C6E7C}"/>
          </ac:picMkLst>
        </pc:picChg>
      </pc:sldChg>
      <pc:sldChg chg="del">
        <pc:chgData name="Zoe Yang" userId="cf68bbea-7084-43e3-b52b-649d18ac9520" providerId="ADAL" clId="{8D57DFE4-E422-4550-A999-11CEB707E3C9}" dt="2022-11-13T12:19:48.261" v="5" actId="47"/>
        <pc:sldMkLst>
          <pc:docMk/>
          <pc:sldMk cId="399631010" sldId="587"/>
        </pc:sldMkLst>
      </pc:sldChg>
      <pc:sldChg chg="addSp delSp modSp mod">
        <pc:chgData name="Zoe Yang" userId="cf68bbea-7084-43e3-b52b-649d18ac9520" providerId="ADAL" clId="{8D57DFE4-E422-4550-A999-11CEB707E3C9}" dt="2022-11-13T23:27:57.254" v="737" actId="1076"/>
        <pc:sldMkLst>
          <pc:docMk/>
          <pc:sldMk cId="2098666357" sldId="589"/>
        </pc:sldMkLst>
        <pc:spChg chg="del">
          <ac:chgData name="Zoe Yang" userId="cf68bbea-7084-43e3-b52b-649d18ac9520" providerId="ADAL" clId="{8D57DFE4-E422-4550-A999-11CEB707E3C9}" dt="2022-11-13T22:59:04.248" v="533" actId="478"/>
          <ac:spMkLst>
            <pc:docMk/>
            <pc:sldMk cId="2098666357" sldId="589"/>
            <ac:spMk id="6" creationId="{1AA50EDB-4025-687E-60C3-906D53CDAFF8}"/>
          </ac:spMkLst>
        </pc:spChg>
        <pc:spChg chg="mod">
          <ac:chgData name="Zoe Yang" userId="cf68bbea-7084-43e3-b52b-649d18ac9520" providerId="ADAL" clId="{8D57DFE4-E422-4550-A999-11CEB707E3C9}" dt="2022-11-13T23:27:54.476" v="736" actId="1076"/>
          <ac:spMkLst>
            <pc:docMk/>
            <pc:sldMk cId="2098666357" sldId="589"/>
            <ac:spMk id="8" creationId="{F90F21EE-94A9-420E-BCEA-E7B898ACA007}"/>
          </ac:spMkLst>
        </pc:spChg>
        <pc:spChg chg="mod ord">
          <ac:chgData name="Zoe Yang" userId="cf68bbea-7084-43e3-b52b-649d18ac9520" providerId="ADAL" clId="{8D57DFE4-E422-4550-A999-11CEB707E3C9}" dt="2022-11-13T23:05:37.143" v="715" actId="1076"/>
          <ac:spMkLst>
            <pc:docMk/>
            <pc:sldMk cId="2098666357" sldId="589"/>
            <ac:spMk id="13" creationId="{CD1080B4-5ECF-4250-EFC7-273CBA7FB1A5}"/>
          </ac:spMkLst>
        </pc:spChg>
        <pc:spChg chg="mod">
          <ac:chgData name="Zoe Yang" userId="cf68bbea-7084-43e3-b52b-649d18ac9520" providerId="ADAL" clId="{8D57DFE4-E422-4550-A999-11CEB707E3C9}" dt="2022-11-13T23:00:06.178" v="667" actId="1036"/>
          <ac:spMkLst>
            <pc:docMk/>
            <pc:sldMk cId="2098666357" sldId="589"/>
            <ac:spMk id="14" creationId="{D4111683-7622-0A25-A848-A6215E680F61}"/>
          </ac:spMkLst>
        </pc:spChg>
        <pc:spChg chg="mod">
          <ac:chgData name="Zoe Yang" userId="cf68bbea-7084-43e3-b52b-649d18ac9520" providerId="ADAL" clId="{8D57DFE4-E422-4550-A999-11CEB707E3C9}" dt="2022-11-13T23:03:52.516" v="682" actId="1035"/>
          <ac:spMkLst>
            <pc:docMk/>
            <pc:sldMk cId="2098666357" sldId="589"/>
            <ac:spMk id="21" creationId="{E3CCDA29-8390-1526-6650-F1EFA9B52EFD}"/>
          </ac:spMkLst>
        </pc:spChg>
        <pc:spChg chg="mod">
          <ac:chgData name="Zoe Yang" userId="cf68bbea-7084-43e3-b52b-649d18ac9520" providerId="ADAL" clId="{8D57DFE4-E422-4550-A999-11CEB707E3C9}" dt="2022-11-13T22:59:14.131" v="551" actId="1036"/>
          <ac:spMkLst>
            <pc:docMk/>
            <pc:sldMk cId="2098666357" sldId="589"/>
            <ac:spMk id="23" creationId="{55D59CED-F91B-4EB0-13EE-A76741D2BC5E}"/>
          </ac:spMkLst>
        </pc:spChg>
        <pc:spChg chg="mod">
          <ac:chgData name="Zoe Yang" userId="cf68bbea-7084-43e3-b52b-649d18ac9520" providerId="ADAL" clId="{8D57DFE4-E422-4550-A999-11CEB707E3C9}" dt="2022-11-13T23:06:07.799" v="733" actId="1076"/>
          <ac:spMkLst>
            <pc:docMk/>
            <pc:sldMk cId="2098666357" sldId="589"/>
            <ac:spMk id="25" creationId="{FFEA40D5-E418-90CA-EF97-711BCC961ABF}"/>
          </ac:spMkLst>
        </pc:spChg>
        <pc:spChg chg="add del mod">
          <ac:chgData name="Zoe Yang" userId="cf68bbea-7084-43e3-b52b-649d18ac9520" providerId="ADAL" clId="{8D57DFE4-E422-4550-A999-11CEB707E3C9}" dt="2022-11-13T22:59:58.237" v="663" actId="478"/>
          <ac:spMkLst>
            <pc:docMk/>
            <pc:sldMk cId="2098666357" sldId="589"/>
            <ac:spMk id="27" creationId="{A38B97C1-EC46-8391-95D8-7CF2FEB7E73E}"/>
          </ac:spMkLst>
        </pc:spChg>
        <pc:grpChg chg="mod">
          <ac:chgData name="Zoe Yang" userId="cf68bbea-7084-43e3-b52b-649d18ac9520" providerId="ADAL" clId="{8D57DFE4-E422-4550-A999-11CEB707E3C9}" dt="2022-11-13T23:03:43.043" v="678" actId="164"/>
          <ac:grpSpMkLst>
            <pc:docMk/>
            <pc:sldMk cId="2098666357" sldId="589"/>
            <ac:grpSpMk id="4" creationId="{30B842ED-7B72-329A-AD0B-CFDC07C5663E}"/>
          </ac:grpSpMkLst>
        </pc:grpChg>
        <pc:grpChg chg="add mod">
          <ac:chgData name="Zoe Yang" userId="cf68bbea-7084-43e3-b52b-649d18ac9520" providerId="ADAL" clId="{8D57DFE4-E422-4550-A999-11CEB707E3C9}" dt="2022-11-13T23:06:00.200" v="732" actId="1038"/>
          <ac:grpSpMkLst>
            <pc:docMk/>
            <pc:sldMk cId="2098666357" sldId="589"/>
            <ac:grpSpMk id="29" creationId="{61866077-B999-0C46-C3C5-562566662B92}"/>
          </ac:grpSpMkLst>
        </pc:grpChg>
        <pc:picChg chg="del">
          <ac:chgData name="Zoe Yang" userId="cf68bbea-7084-43e3-b52b-649d18ac9520" providerId="ADAL" clId="{8D57DFE4-E422-4550-A999-11CEB707E3C9}" dt="2022-11-13T22:49:37.923" v="402" actId="478"/>
          <ac:picMkLst>
            <pc:docMk/>
            <pc:sldMk cId="2098666357" sldId="589"/>
            <ac:picMk id="3" creationId="{3FC55190-CEC1-D4CE-9294-0F0B384E6678}"/>
          </ac:picMkLst>
        </pc:picChg>
        <pc:picChg chg="mod ord">
          <ac:chgData name="Zoe Yang" userId="cf68bbea-7084-43e3-b52b-649d18ac9520" providerId="ADAL" clId="{8D57DFE4-E422-4550-A999-11CEB707E3C9}" dt="2022-11-13T23:27:57.254" v="737" actId="1076"/>
          <ac:picMkLst>
            <pc:docMk/>
            <pc:sldMk cId="2098666357" sldId="589"/>
            <ac:picMk id="7" creationId="{AA7E316E-0E42-422D-86EE-8FF74681C64C}"/>
          </ac:picMkLst>
        </pc:picChg>
        <pc:picChg chg="mod">
          <ac:chgData name="Zoe Yang" userId="cf68bbea-7084-43e3-b52b-649d18ac9520" providerId="ADAL" clId="{8D57DFE4-E422-4550-A999-11CEB707E3C9}" dt="2022-11-13T23:05:31.498" v="714" actId="1076"/>
          <ac:picMkLst>
            <pc:docMk/>
            <pc:sldMk cId="2098666357" sldId="589"/>
            <ac:picMk id="9" creationId="{2EC02C79-75C2-4895-912B-9AEF96843908}"/>
          </ac:picMkLst>
        </pc:picChg>
        <pc:picChg chg="mod">
          <ac:chgData name="Zoe Yang" userId="cf68bbea-7084-43e3-b52b-649d18ac9520" providerId="ADAL" clId="{8D57DFE4-E422-4550-A999-11CEB707E3C9}" dt="2022-11-13T23:04:24.817" v="692" actId="1076"/>
          <ac:picMkLst>
            <pc:docMk/>
            <pc:sldMk cId="2098666357" sldId="589"/>
            <ac:picMk id="11" creationId="{014384BE-80E7-5C7F-5FAD-168C60CA54C0}"/>
          </ac:picMkLst>
        </pc:picChg>
        <pc:picChg chg="add mod">
          <ac:chgData name="Zoe Yang" userId="cf68bbea-7084-43e3-b52b-649d18ac9520" providerId="ADAL" clId="{8D57DFE4-E422-4550-A999-11CEB707E3C9}" dt="2022-11-13T23:04:27.597" v="693" actId="1076"/>
          <ac:picMkLst>
            <pc:docMk/>
            <pc:sldMk cId="2098666357" sldId="589"/>
            <ac:picMk id="24" creationId="{1295701D-C8CB-B9E4-410A-DE556AB9D601}"/>
          </ac:picMkLst>
        </pc:picChg>
        <pc:cxnChg chg="mod">
          <ac:chgData name="Zoe Yang" userId="cf68bbea-7084-43e3-b52b-649d18ac9520" providerId="ADAL" clId="{8D57DFE4-E422-4550-A999-11CEB707E3C9}" dt="2022-11-13T22:59:14.131" v="551" actId="1036"/>
          <ac:cxnSpMkLst>
            <pc:docMk/>
            <pc:sldMk cId="2098666357" sldId="589"/>
            <ac:cxnSpMk id="18" creationId="{B602F976-82E9-FFD3-6615-1A8F224542A9}"/>
          </ac:cxnSpMkLst>
        </pc:cxnChg>
        <pc:cxnChg chg="del">
          <ac:chgData name="Zoe Yang" userId="cf68bbea-7084-43e3-b52b-649d18ac9520" providerId="ADAL" clId="{8D57DFE4-E422-4550-A999-11CEB707E3C9}" dt="2022-11-13T23:00:14.920" v="669" actId="478"/>
          <ac:cxnSpMkLst>
            <pc:docMk/>
            <pc:sldMk cId="2098666357" sldId="589"/>
            <ac:cxnSpMk id="22" creationId="{FCE44A07-82AE-D5A4-FF4C-56B4D204083F}"/>
          </ac:cxnSpMkLst>
        </pc:cxnChg>
        <pc:cxnChg chg="add mod">
          <ac:chgData name="Zoe Yang" userId="cf68bbea-7084-43e3-b52b-649d18ac9520" providerId="ADAL" clId="{8D57DFE4-E422-4550-A999-11CEB707E3C9}" dt="2022-11-13T23:03:48.022" v="680" actId="1035"/>
          <ac:cxnSpMkLst>
            <pc:docMk/>
            <pc:sldMk cId="2098666357" sldId="589"/>
            <ac:cxnSpMk id="26" creationId="{2F14EA53-F893-AE03-684D-D5B122FF9D34}"/>
          </ac:cxnSpMkLst>
        </pc:cxnChg>
        <pc:cxnChg chg="add mod">
          <ac:chgData name="Zoe Yang" userId="cf68bbea-7084-43e3-b52b-649d18ac9520" providerId="ADAL" clId="{8D57DFE4-E422-4550-A999-11CEB707E3C9}" dt="2022-11-13T23:04:00.114" v="686" actId="1037"/>
          <ac:cxnSpMkLst>
            <pc:docMk/>
            <pc:sldMk cId="2098666357" sldId="589"/>
            <ac:cxnSpMk id="28" creationId="{5051A181-17B8-AEE1-B5BB-A4E0E1FCDAA3}"/>
          </ac:cxnSpMkLst>
        </pc:cxnChg>
      </pc:sldChg>
      <pc:sldChg chg="del">
        <pc:chgData name="Zoe Yang" userId="cf68bbea-7084-43e3-b52b-649d18ac9520" providerId="ADAL" clId="{8D57DFE4-E422-4550-A999-11CEB707E3C9}" dt="2022-11-13T12:19:37.660" v="1" actId="47"/>
        <pc:sldMkLst>
          <pc:docMk/>
          <pc:sldMk cId="792079422" sldId="590"/>
        </pc:sldMkLst>
      </pc:sldChg>
      <pc:sldChg chg="addSp delSp modSp mod">
        <pc:chgData name="Zoe Yang" userId="cf68bbea-7084-43e3-b52b-649d18ac9520" providerId="ADAL" clId="{8D57DFE4-E422-4550-A999-11CEB707E3C9}" dt="2022-11-13T22:51:32.192" v="486" actId="1076"/>
        <pc:sldMkLst>
          <pc:docMk/>
          <pc:sldMk cId="3057028318" sldId="591"/>
        </pc:sldMkLst>
        <pc:spChg chg="add del">
          <ac:chgData name="Zoe Yang" userId="cf68bbea-7084-43e3-b52b-649d18ac9520" providerId="ADAL" clId="{8D57DFE4-E422-4550-A999-11CEB707E3C9}" dt="2022-11-13T22:51:26.223" v="484" actId="22"/>
          <ac:spMkLst>
            <pc:docMk/>
            <pc:sldMk cId="3057028318" sldId="591"/>
            <ac:spMk id="5" creationId="{52C1C14D-AB70-87B6-5925-16623F1BAD2C}"/>
          </ac:spMkLst>
        </pc:spChg>
        <pc:picChg chg="del">
          <ac:chgData name="Zoe Yang" userId="cf68bbea-7084-43e3-b52b-649d18ac9520" providerId="ADAL" clId="{8D57DFE4-E422-4550-A999-11CEB707E3C9}" dt="2022-11-13T22:51:24.170" v="482" actId="478"/>
          <ac:picMkLst>
            <pc:docMk/>
            <pc:sldMk cId="3057028318" sldId="591"/>
            <ac:picMk id="3" creationId="{2F8F15F7-5B7E-4412-51D8-DD9FE5862251}"/>
          </ac:picMkLst>
        </pc:picChg>
        <pc:picChg chg="add mod">
          <ac:chgData name="Zoe Yang" userId="cf68bbea-7084-43e3-b52b-649d18ac9520" providerId="ADAL" clId="{8D57DFE4-E422-4550-A999-11CEB707E3C9}" dt="2022-11-13T22:51:32.192" v="486" actId="1076"/>
          <ac:picMkLst>
            <pc:docMk/>
            <pc:sldMk cId="3057028318" sldId="591"/>
            <ac:picMk id="7" creationId="{F81BAAFB-5550-5099-7C0E-E0FDDE350FF8}"/>
          </ac:picMkLst>
        </pc:picChg>
      </pc:sldChg>
      <pc:sldChg chg="del">
        <pc:chgData name="Zoe Yang" userId="cf68bbea-7084-43e3-b52b-649d18ac9520" providerId="ADAL" clId="{8D57DFE4-E422-4550-A999-11CEB707E3C9}" dt="2022-11-13T12:19:41.304" v="2" actId="47"/>
        <pc:sldMkLst>
          <pc:docMk/>
          <pc:sldMk cId="774398302" sldId="599"/>
        </pc:sldMkLst>
      </pc:sldChg>
      <pc:sldChg chg="addSp delSp modSp mod">
        <pc:chgData name="Zoe Yang" userId="cf68bbea-7084-43e3-b52b-649d18ac9520" providerId="ADAL" clId="{8D57DFE4-E422-4550-A999-11CEB707E3C9}" dt="2022-11-13T22:49:32.876" v="401"/>
        <pc:sldMkLst>
          <pc:docMk/>
          <pc:sldMk cId="167965585" sldId="604"/>
        </pc:sldMkLst>
        <pc:picChg chg="del">
          <ac:chgData name="Zoe Yang" userId="cf68bbea-7084-43e3-b52b-649d18ac9520" providerId="ADAL" clId="{8D57DFE4-E422-4550-A999-11CEB707E3C9}" dt="2022-11-13T22:49:32.005" v="400" actId="478"/>
          <ac:picMkLst>
            <pc:docMk/>
            <pc:sldMk cId="167965585" sldId="604"/>
            <ac:picMk id="2" creationId="{9B7FB6CE-1F7F-2BC4-D199-A578A928A2B5}"/>
          </ac:picMkLst>
        </pc:picChg>
        <pc:picChg chg="add mod">
          <ac:chgData name="Zoe Yang" userId="cf68bbea-7084-43e3-b52b-649d18ac9520" providerId="ADAL" clId="{8D57DFE4-E422-4550-A999-11CEB707E3C9}" dt="2022-11-13T22:49:32.876" v="401"/>
          <ac:picMkLst>
            <pc:docMk/>
            <pc:sldMk cId="167965585" sldId="604"/>
            <ac:picMk id="3" creationId="{553197A8-D16C-80DA-C6AE-67DEA5FB8FCB}"/>
          </ac:picMkLst>
        </pc:picChg>
      </pc:sldChg>
      <pc:sldChg chg="del">
        <pc:chgData name="Zoe Yang" userId="cf68bbea-7084-43e3-b52b-649d18ac9520" providerId="ADAL" clId="{8D57DFE4-E422-4550-A999-11CEB707E3C9}" dt="2022-11-13T12:19:46.344" v="4" actId="47"/>
        <pc:sldMkLst>
          <pc:docMk/>
          <pc:sldMk cId="1318003134" sldId="606"/>
        </pc:sldMkLst>
      </pc:sldChg>
      <pc:sldChg chg="addSp delSp modSp mod">
        <pc:chgData name="Zoe Yang" userId="cf68bbea-7084-43e3-b52b-649d18ac9520" providerId="ADAL" clId="{8D57DFE4-E422-4550-A999-11CEB707E3C9}" dt="2022-11-13T22:51:39.104" v="489" actId="1076"/>
        <pc:sldMkLst>
          <pc:docMk/>
          <pc:sldMk cId="2014375903" sldId="607"/>
        </pc:sldMkLst>
        <pc:picChg chg="del">
          <ac:chgData name="Zoe Yang" userId="cf68bbea-7084-43e3-b52b-649d18ac9520" providerId="ADAL" clId="{8D57DFE4-E422-4550-A999-11CEB707E3C9}" dt="2022-11-13T22:51:35.624" v="487" actId="478"/>
          <ac:picMkLst>
            <pc:docMk/>
            <pc:sldMk cId="2014375903" sldId="607"/>
            <ac:picMk id="2" creationId="{D08DBB1E-CA95-52BB-0014-DC75BCBF4DCB}"/>
          </ac:picMkLst>
        </pc:picChg>
        <pc:picChg chg="del">
          <ac:chgData name="Zoe Yang" userId="cf68bbea-7084-43e3-b52b-649d18ac9520" providerId="ADAL" clId="{8D57DFE4-E422-4550-A999-11CEB707E3C9}" dt="2022-11-13T21:01:53.890" v="390" actId="478"/>
          <ac:picMkLst>
            <pc:docMk/>
            <pc:sldMk cId="2014375903" sldId="607"/>
            <ac:picMk id="3" creationId="{FC9619C8-66C5-4CC9-17EC-DE84358E5BBB}"/>
          </ac:picMkLst>
        </pc:picChg>
        <pc:picChg chg="add mod">
          <ac:chgData name="Zoe Yang" userId="cf68bbea-7084-43e3-b52b-649d18ac9520" providerId="ADAL" clId="{8D57DFE4-E422-4550-A999-11CEB707E3C9}" dt="2022-11-13T22:51:39.104" v="489" actId="1076"/>
          <ac:picMkLst>
            <pc:docMk/>
            <pc:sldMk cId="2014375903" sldId="607"/>
            <ac:picMk id="3" creationId="{FD462710-C55A-0799-3F60-9508395F965C}"/>
          </ac:picMkLst>
        </pc:picChg>
      </pc:sldChg>
      <pc:sldChg chg="del">
        <pc:chgData name="Zoe Yang" userId="cf68bbea-7084-43e3-b52b-649d18ac9520" providerId="ADAL" clId="{8D57DFE4-E422-4550-A999-11CEB707E3C9}" dt="2022-11-13T12:19:42.894" v="3" actId="47"/>
        <pc:sldMkLst>
          <pc:docMk/>
          <pc:sldMk cId="927390539" sldId="612"/>
        </pc:sldMkLst>
      </pc:sldChg>
      <pc:sldChg chg="addSp delSp modSp mod">
        <pc:chgData name="Zoe Yang" userId="cf68bbea-7084-43e3-b52b-649d18ac9520" providerId="ADAL" clId="{8D57DFE4-E422-4550-A999-11CEB707E3C9}" dt="2022-11-13T22:52:41.338" v="509" actId="1076"/>
        <pc:sldMkLst>
          <pc:docMk/>
          <pc:sldMk cId="3612845175" sldId="614"/>
        </pc:sldMkLst>
        <pc:spChg chg="del mod">
          <ac:chgData name="Zoe Yang" userId="cf68bbea-7084-43e3-b52b-649d18ac9520" providerId="ADAL" clId="{8D57DFE4-E422-4550-A999-11CEB707E3C9}" dt="2022-11-13T22:52:38.177" v="508" actId="26606"/>
          <ac:spMkLst>
            <pc:docMk/>
            <pc:sldMk cId="3612845175" sldId="614"/>
            <ac:spMk id="3" creationId="{99ACC4C8-3863-6860-56E9-C7C93C71635A}"/>
          </ac:spMkLst>
        </pc:spChg>
        <pc:spChg chg="mod">
          <ac:chgData name="Zoe Yang" userId="cf68bbea-7084-43e3-b52b-649d18ac9520" providerId="ADAL" clId="{8D57DFE4-E422-4550-A999-11CEB707E3C9}" dt="2022-11-13T20:29:46.348" v="382" actId="1076"/>
          <ac:spMkLst>
            <pc:docMk/>
            <pc:sldMk cId="3612845175" sldId="614"/>
            <ac:spMk id="10" creationId="{2477C9D6-54DC-FC98-809D-C49727F1D8E2}"/>
          </ac:spMkLst>
        </pc:spChg>
        <pc:graphicFrameChg chg="add">
          <ac:chgData name="Zoe Yang" userId="cf68bbea-7084-43e3-b52b-649d18ac9520" providerId="ADAL" clId="{8D57DFE4-E422-4550-A999-11CEB707E3C9}" dt="2022-11-13T22:52:38.177" v="508" actId="26606"/>
          <ac:graphicFrameMkLst>
            <pc:docMk/>
            <pc:sldMk cId="3612845175" sldId="614"/>
            <ac:graphicFrameMk id="12" creationId="{E0F78696-83C1-04A3-8434-752E0BE21EEF}"/>
          </ac:graphicFrameMkLst>
        </pc:graphicFrameChg>
        <pc:picChg chg="del">
          <ac:chgData name="Zoe Yang" userId="cf68bbea-7084-43e3-b52b-649d18ac9520" providerId="ADAL" clId="{8D57DFE4-E422-4550-A999-11CEB707E3C9}" dt="2022-11-13T22:52:36.073" v="506" actId="478"/>
          <ac:picMkLst>
            <pc:docMk/>
            <pc:sldMk cId="3612845175" sldId="614"/>
            <ac:picMk id="2" creationId="{E1C27B0D-7C84-BA04-16FD-B01AA4388CD6}"/>
          </ac:picMkLst>
        </pc:picChg>
        <pc:picChg chg="add mod">
          <ac:chgData name="Zoe Yang" userId="cf68bbea-7084-43e3-b52b-649d18ac9520" providerId="ADAL" clId="{8D57DFE4-E422-4550-A999-11CEB707E3C9}" dt="2022-11-13T22:52:41.338" v="509" actId="1076"/>
          <ac:picMkLst>
            <pc:docMk/>
            <pc:sldMk cId="3612845175" sldId="614"/>
            <ac:picMk id="5" creationId="{30B8B8BA-B1BB-DF18-EA5D-2B5B8053067D}"/>
          </ac:picMkLst>
        </pc:picChg>
      </pc:sldChg>
      <pc:sldChg chg="addSp delSp modSp mod">
        <pc:chgData name="Zoe Yang" userId="cf68bbea-7084-43e3-b52b-649d18ac9520" providerId="ADAL" clId="{8D57DFE4-E422-4550-A999-11CEB707E3C9}" dt="2022-11-13T22:52:23.916" v="502" actId="1076"/>
        <pc:sldMkLst>
          <pc:docMk/>
          <pc:sldMk cId="366227304" sldId="620"/>
        </pc:sldMkLst>
        <pc:picChg chg="del">
          <ac:chgData name="Zoe Yang" userId="cf68bbea-7084-43e3-b52b-649d18ac9520" providerId="ADAL" clId="{8D57DFE4-E422-4550-A999-11CEB707E3C9}" dt="2022-11-13T22:52:20.152" v="500" actId="478"/>
          <ac:picMkLst>
            <pc:docMk/>
            <pc:sldMk cId="366227304" sldId="620"/>
            <ac:picMk id="9" creationId="{94B21AEE-9F09-0E02-041D-DF8B613D42C2}"/>
          </ac:picMkLst>
        </pc:picChg>
        <pc:picChg chg="add mod">
          <ac:chgData name="Zoe Yang" userId="cf68bbea-7084-43e3-b52b-649d18ac9520" providerId="ADAL" clId="{8D57DFE4-E422-4550-A999-11CEB707E3C9}" dt="2022-11-13T22:52:23.916" v="502" actId="1076"/>
          <ac:picMkLst>
            <pc:docMk/>
            <pc:sldMk cId="366227304" sldId="620"/>
            <ac:picMk id="10" creationId="{91E3FC6E-325A-5834-C6FD-55015334D2D5}"/>
          </ac:picMkLst>
        </pc:picChg>
      </pc:sldChg>
      <pc:sldChg chg="addSp delSp modSp mod">
        <pc:chgData name="Zoe Yang" userId="cf68bbea-7084-43e3-b52b-649d18ac9520" providerId="ADAL" clId="{8D57DFE4-E422-4550-A999-11CEB707E3C9}" dt="2022-11-13T22:52:30.684" v="505" actId="1076"/>
        <pc:sldMkLst>
          <pc:docMk/>
          <pc:sldMk cId="802279701" sldId="621"/>
        </pc:sldMkLst>
        <pc:picChg chg="add mod">
          <ac:chgData name="Zoe Yang" userId="cf68bbea-7084-43e3-b52b-649d18ac9520" providerId="ADAL" clId="{8D57DFE4-E422-4550-A999-11CEB707E3C9}" dt="2022-11-13T22:52:30.684" v="505" actId="1076"/>
          <ac:picMkLst>
            <pc:docMk/>
            <pc:sldMk cId="802279701" sldId="621"/>
            <ac:picMk id="3" creationId="{26DCCBE8-DA60-FC61-7C1C-0095256D6ECB}"/>
          </ac:picMkLst>
        </pc:picChg>
        <pc:picChg chg="del">
          <ac:chgData name="Zoe Yang" userId="cf68bbea-7084-43e3-b52b-649d18ac9520" providerId="ADAL" clId="{8D57DFE4-E422-4550-A999-11CEB707E3C9}" dt="2022-11-13T22:52:28.285" v="503" actId="478"/>
          <ac:picMkLst>
            <pc:docMk/>
            <pc:sldMk cId="802279701" sldId="621"/>
            <ac:picMk id="10" creationId="{5CDE9F61-ABFA-FB34-DFE2-06B7852CCE88}"/>
          </ac:picMkLst>
        </pc:picChg>
      </pc:sldChg>
      <pc:sldChg chg="modSp mod">
        <pc:chgData name="Zoe Yang" userId="cf68bbea-7084-43e3-b52b-649d18ac9520" providerId="ADAL" clId="{8D57DFE4-E422-4550-A999-11CEB707E3C9}" dt="2022-11-13T20:21:22.488" v="281" actId="1076"/>
        <pc:sldMkLst>
          <pc:docMk/>
          <pc:sldMk cId="4003157157" sldId="622"/>
        </pc:sldMkLst>
        <pc:spChg chg="mod">
          <ac:chgData name="Zoe Yang" userId="cf68bbea-7084-43e3-b52b-649d18ac9520" providerId="ADAL" clId="{8D57DFE4-E422-4550-A999-11CEB707E3C9}" dt="2022-11-13T20:21:03.225" v="278" actId="27636"/>
          <ac:spMkLst>
            <pc:docMk/>
            <pc:sldMk cId="4003157157" sldId="622"/>
            <ac:spMk id="3" creationId="{622EA9C5-62A2-8C92-835A-B5BB596E1D37}"/>
          </ac:spMkLst>
        </pc:spChg>
        <pc:picChg chg="mod">
          <ac:chgData name="Zoe Yang" userId="cf68bbea-7084-43e3-b52b-649d18ac9520" providerId="ADAL" clId="{8D57DFE4-E422-4550-A999-11CEB707E3C9}" dt="2022-11-13T20:21:22.488" v="281" actId="1076"/>
          <ac:picMkLst>
            <pc:docMk/>
            <pc:sldMk cId="4003157157" sldId="622"/>
            <ac:picMk id="5" creationId="{1028A6D8-F7A7-B3E4-7768-AACD8A8962EC}"/>
          </ac:picMkLst>
        </pc:picChg>
      </pc:sldChg>
      <pc:sldChg chg="del">
        <pc:chgData name="Zoe Yang" userId="cf68bbea-7084-43e3-b52b-649d18ac9520" providerId="ADAL" clId="{8D57DFE4-E422-4550-A999-11CEB707E3C9}" dt="2022-11-13T12:36:03.009" v="6" actId="2696"/>
        <pc:sldMkLst>
          <pc:docMk/>
          <pc:sldMk cId="332344347" sldId="623"/>
        </pc:sldMkLst>
      </pc:sldChg>
      <pc:sldChg chg="add ord">
        <pc:chgData name="Zoe Yang" userId="cf68bbea-7084-43e3-b52b-649d18ac9520" providerId="ADAL" clId="{8D57DFE4-E422-4550-A999-11CEB707E3C9}" dt="2022-11-13T12:36:24.598" v="13"/>
        <pc:sldMkLst>
          <pc:docMk/>
          <pc:sldMk cId="3845667611" sldId="623"/>
        </pc:sldMkLst>
      </pc:sldChg>
    </pc:docChg>
  </pc:docChgLst>
  <pc:docChgLst>
    <pc:chgData name="Zoe Yang" userId="cf68bbea-7084-43e3-b52b-649d18ac9520" providerId="ADAL" clId="{9D516F18-419E-4E73-B584-2E078CD988AF}"/>
    <pc:docChg chg="undo custSel addSld modSld sldOrd">
      <pc:chgData name="Zoe Yang" userId="cf68bbea-7084-43e3-b52b-649d18ac9520" providerId="ADAL" clId="{9D516F18-419E-4E73-B584-2E078CD988AF}" dt="2023-02-15T09:38:51.236" v="62" actId="255"/>
      <pc:docMkLst>
        <pc:docMk/>
      </pc:docMkLst>
      <pc:sldChg chg="ord">
        <pc:chgData name="Zoe Yang" userId="cf68bbea-7084-43e3-b52b-649d18ac9520" providerId="ADAL" clId="{9D516F18-419E-4E73-B584-2E078CD988AF}" dt="2023-02-08T22:04:31.294" v="11"/>
        <pc:sldMkLst>
          <pc:docMk/>
          <pc:sldMk cId="1402160997" sldId="301"/>
        </pc:sldMkLst>
      </pc:sldChg>
      <pc:sldChg chg="modSp mod">
        <pc:chgData name="Zoe Yang" userId="cf68bbea-7084-43e3-b52b-649d18ac9520" providerId="ADAL" clId="{9D516F18-419E-4E73-B584-2E078CD988AF}" dt="2023-02-14T03:59:21.920" v="44" actId="1076"/>
        <pc:sldMkLst>
          <pc:docMk/>
          <pc:sldMk cId="1539281822" sldId="470"/>
        </pc:sldMkLst>
        <pc:picChg chg="mod">
          <ac:chgData name="Zoe Yang" userId="cf68bbea-7084-43e3-b52b-649d18ac9520" providerId="ADAL" clId="{9D516F18-419E-4E73-B584-2E078CD988AF}" dt="2023-02-14T03:59:21.920" v="44" actId="1076"/>
          <ac:picMkLst>
            <pc:docMk/>
            <pc:sldMk cId="1539281822" sldId="470"/>
            <ac:picMk id="5" creationId="{7E78D549-2C99-3F07-95B3-B12D243D963E}"/>
          </ac:picMkLst>
        </pc:picChg>
      </pc:sldChg>
      <pc:sldChg chg="modSp mod">
        <pc:chgData name="Zoe Yang" userId="cf68bbea-7084-43e3-b52b-649d18ac9520" providerId="ADAL" clId="{9D516F18-419E-4E73-B584-2E078CD988AF}" dt="2023-02-08T22:04:09.806" v="9" actId="20577"/>
        <pc:sldMkLst>
          <pc:docMk/>
          <pc:sldMk cId="107416189" sldId="483"/>
        </pc:sldMkLst>
        <pc:spChg chg="mod">
          <ac:chgData name="Zoe Yang" userId="cf68bbea-7084-43e3-b52b-649d18ac9520" providerId="ADAL" clId="{9D516F18-419E-4E73-B584-2E078CD988AF}" dt="2023-02-08T22:04:09.806" v="9" actId="20577"/>
          <ac:spMkLst>
            <pc:docMk/>
            <pc:sldMk cId="107416189" sldId="483"/>
            <ac:spMk id="3" creationId="{EDD6B18D-E6BE-46B6-B25D-7C7189307377}"/>
          </ac:spMkLst>
        </pc:spChg>
      </pc:sldChg>
      <pc:sldChg chg="addSp delSp modSp">
        <pc:chgData name="Zoe Yang" userId="cf68bbea-7084-43e3-b52b-649d18ac9520" providerId="ADAL" clId="{9D516F18-419E-4E73-B584-2E078CD988AF}" dt="2023-02-14T03:57:35.416" v="38" actId="21"/>
        <pc:sldMkLst>
          <pc:docMk/>
          <pc:sldMk cId="3612845175" sldId="614"/>
        </pc:sldMkLst>
        <pc:spChg chg="mod">
          <ac:chgData name="Zoe Yang" userId="cf68bbea-7084-43e3-b52b-649d18ac9520" providerId="ADAL" clId="{9D516F18-419E-4E73-B584-2E078CD988AF}" dt="2023-02-08T22:04:50.314" v="36" actId="20577"/>
          <ac:spMkLst>
            <pc:docMk/>
            <pc:sldMk cId="3612845175" sldId="614"/>
            <ac:spMk id="10" creationId="{2477C9D6-54DC-FC98-809D-C49727F1D8E2}"/>
          </ac:spMkLst>
        </pc:spChg>
        <pc:picChg chg="add del">
          <ac:chgData name="Zoe Yang" userId="cf68bbea-7084-43e3-b52b-649d18ac9520" providerId="ADAL" clId="{9D516F18-419E-4E73-B584-2E078CD988AF}" dt="2023-02-14T03:57:35.416" v="38" actId="21"/>
          <ac:picMkLst>
            <pc:docMk/>
            <pc:sldMk cId="3612845175" sldId="614"/>
            <ac:picMk id="5" creationId="{30B8B8BA-B1BB-DF18-EA5D-2B5B8053067D}"/>
          </ac:picMkLst>
        </pc:picChg>
      </pc:sldChg>
      <pc:sldChg chg="modSp mod">
        <pc:chgData name="Zoe Yang" userId="cf68bbea-7084-43e3-b52b-649d18ac9520" providerId="ADAL" clId="{9D516F18-419E-4E73-B584-2E078CD988AF}" dt="2023-02-14T04:10:57.174" v="60" actId="14100"/>
        <pc:sldMkLst>
          <pc:docMk/>
          <pc:sldMk cId="4003157157" sldId="622"/>
        </pc:sldMkLst>
        <pc:picChg chg="mod">
          <ac:chgData name="Zoe Yang" userId="cf68bbea-7084-43e3-b52b-649d18ac9520" providerId="ADAL" clId="{9D516F18-419E-4E73-B584-2E078CD988AF}" dt="2023-02-14T04:10:57.174" v="60" actId="14100"/>
          <ac:picMkLst>
            <pc:docMk/>
            <pc:sldMk cId="4003157157" sldId="622"/>
            <ac:picMk id="6" creationId="{32B7E6E5-0AA1-59D1-86EF-C471071FC288}"/>
          </ac:picMkLst>
        </pc:picChg>
      </pc:sldChg>
      <pc:sldChg chg="addSp delSp modSp mod">
        <pc:chgData name="Zoe Yang" userId="cf68bbea-7084-43e3-b52b-649d18ac9520" providerId="ADAL" clId="{9D516F18-419E-4E73-B584-2E078CD988AF}" dt="2023-02-14T03:57:46.028" v="40"/>
        <pc:sldMkLst>
          <pc:docMk/>
          <pc:sldMk cId="3845667611" sldId="623"/>
        </pc:sldMkLst>
        <pc:picChg chg="add mod">
          <ac:chgData name="Zoe Yang" userId="cf68bbea-7084-43e3-b52b-649d18ac9520" providerId="ADAL" clId="{9D516F18-419E-4E73-B584-2E078CD988AF}" dt="2023-02-14T03:57:46.028" v="40"/>
          <ac:picMkLst>
            <pc:docMk/>
            <pc:sldMk cId="3845667611" sldId="623"/>
            <ac:picMk id="4" creationId="{D7AA3823-914B-4B9D-ED56-6C1A11904B59}"/>
          </ac:picMkLst>
        </pc:picChg>
        <pc:picChg chg="del">
          <ac:chgData name="Zoe Yang" userId="cf68bbea-7084-43e3-b52b-649d18ac9520" providerId="ADAL" clId="{9D516F18-419E-4E73-B584-2E078CD988AF}" dt="2023-02-14T03:57:42.243" v="39" actId="478"/>
          <ac:picMkLst>
            <pc:docMk/>
            <pc:sldMk cId="3845667611" sldId="623"/>
            <ac:picMk id="18" creationId="{99A2D4D6-1286-076E-818F-78E1AB595D0E}"/>
          </ac:picMkLst>
        </pc:picChg>
      </pc:sldChg>
      <pc:sldChg chg="modSp add mod">
        <pc:chgData name="Zoe Yang" userId="cf68bbea-7084-43e3-b52b-649d18ac9520" providerId="ADAL" clId="{9D516F18-419E-4E73-B584-2E078CD988AF}" dt="2023-02-15T09:38:51.236" v="62" actId="255"/>
        <pc:sldMkLst>
          <pc:docMk/>
          <pc:sldMk cId="584630013" sldId="626"/>
        </pc:sldMkLst>
        <pc:spChg chg="mod">
          <ac:chgData name="Zoe Yang" userId="cf68bbea-7084-43e3-b52b-649d18ac9520" providerId="ADAL" clId="{9D516F18-419E-4E73-B584-2E078CD988AF}" dt="2023-02-15T09:38:51.236" v="62" actId="255"/>
          <ac:spMkLst>
            <pc:docMk/>
            <pc:sldMk cId="584630013" sldId="626"/>
            <ac:spMk id="4" creationId="{1F33396A-53CD-78FC-0F26-FD09D2E3314E}"/>
          </ac:spMkLst>
        </pc:spChg>
      </pc:sldChg>
    </pc:docChg>
  </pc:docChgLst>
  <pc:docChgLst>
    <pc:chgData name="Zoe Yang" userId="cf68bbea-7084-43e3-b52b-649d18ac9520" providerId="ADAL" clId="{96BB6DC9-75D4-43F2-89D9-F4692A530A4E}"/>
    <pc:docChg chg="undo custSel addSld delSld modSld modSection">
      <pc:chgData name="Zoe Yang" userId="cf68bbea-7084-43e3-b52b-649d18ac9520" providerId="ADAL" clId="{96BB6DC9-75D4-43F2-89D9-F4692A530A4E}" dt="2023-02-27T01:54:40.559" v="164"/>
      <pc:docMkLst>
        <pc:docMk/>
      </pc:docMkLst>
      <pc:sldChg chg="modSp mod">
        <pc:chgData name="Zoe Yang" userId="cf68bbea-7084-43e3-b52b-649d18ac9520" providerId="ADAL" clId="{96BB6DC9-75D4-43F2-89D9-F4692A530A4E}" dt="2023-02-27T01:39:28.936" v="0" actId="113"/>
        <pc:sldMkLst>
          <pc:docMk/>
          <pc:sldMk cId="4222078222" sldId="540"/>
        </pc:sldMkLst>
        <pc:spChg chg="mod">
          <ac:chgData name="Zoe Yang" userId="cf68bbea-7084-43e3-b52b-649d18ac9520" providerId="ADAL" clId="{96BB6DC9-75D4-43F2-89D9-F4692A530A4E}" dt="2023-02-27T01:39:28.936" v="0" actId="113"/>
          <ac:spMkLst>
            <pc:docMk/>
            <pc:sldMk cId="4222078222" sldId="540"/>
            <ac:spMk id="9" creationId="{A8A40C7E-DE19-FA5A-E3B2-1D3F5DB2B1E3}"/>
          </ac:spMkLst>
        </pc:spChg>
      </pc:sldChg>
      <pc:sldChg chg="modSp mod">
        <pc:chgData name="Zoe Yang" userId="cf68bbea-7084-43e3-b52b-649d18ac9520" providerId="ADAL" clId="{96BB6DC9-75D4-43F2-89D9-F4692A530A4E}" dt="2023-02-27T01:52:50.309" v="120" actId="1076"/>
        <pc:sldMkLst>
          <pc:docMk/>
          <pc:sldMk cId="1165537384" sldId="624"/>
        </pc:sldMkLst>
        <pc:graphicFrameChg chg="mod">
          <ac:chgData name="Zoe Yang" userId="cf68bbea-7084-43e3-b52b-649d18ac9520" providerId="ADAL" clId="{96BB6DC9-75D4-43F2-89D9-F4692A530A4E}" dt="2023-02-27T01:52:50.309" v="120" actId="1076"/>
          <ac:graphicFrameMkLst>
            <pc:docMk/>
            <pc:sldMk cId="1165537384" sldId="624"/>
            <ac:graphicFrameMk id="15" creationId="{5C36D392-D40B-8571-1977-1B98F4B4DE72}"/>
          </ac:graphicFrameMkLst>
        </pc:graphicFrameChg>
      </pc:sldChg>
      <pc:sldChg chg="addSp delSp modSp mod modAnim">
        <pc:chgData name="Zoe Yang" userId="cf68bbea-7084-43e3-b52b-649d18ac9520" providerId="ADAL" clId="{96BB6DC9-75D4-43F2-89D9-F4692A530A4E}" dt="2023-02-27T01:54:40.559" v="164"/>
        <pc:sldMkLst>
          <pc:docMk/>
          <pc:sldMk cId="2695466745" sldId="625"/>
        </pc:sldMkLst>
        <pc:spChg chg="add del mod">
          <ac:chgData name="Zoe Yang" userId="cf68bbea-7084-43e3-b52b-649d18ac9520" providerId="ADAL" clId="{96BB6DC9-75D4-43F2-89D9-F4692A530A4E}" dt="2023-02-27T01:53:31.202" v="128" actId="11529"/>
          <ac:spMkLst>
            <pc:docMk/>
            <pc:sldMk cId="2695466745" sldId="625"/>
            <ac:spMk id="7" creationId="{6EB3849B-DDA2-2D5F-C279-DDCC05B035D8}"/>
          </ac:spMkLst>
        </pc:spChg>
        <pc:spChg chg="add mod">
          <ac:chgData name="Zoe Yang" userId="cf68bbea-7084-43e3-b52b-649d18ac9520" providerId="ADAL" clId="{96BB6DC9-75D4-43F2-89D9-F4692A530A4E}" dt="2023-02-27T01:54:35.027" v="163" actId="1036"/>
          <ac:spMkLst>
            <pc:docMk/>
            <pc:sldMk cId="2695466745" sldId="625"/>
            <ac:spMk id="9" creationId="{4CDC4B91-CCBF-1A5E-49F6-B841412D426D}"/>
          </ac:spMkLst>
        </pc:spChg>
        <pc:picChg chg="mod">
          <ac:chgData name="Zoe Yang" userId="cf68bbea-7084-43e3-b52b-649d18ac9520" providerId="ADAL" clId="{96BB6DC9-75D4-43F2-89D9-F4692A530A4E}" dt="2023-02-27T01:54:03.709" v="136" actId="1076"/>
          <ac:picMkLst>
            <pc:docMk/>
            <pc:sldMk cId="2695466745" sldId="625"/>
            <ac:picMk id="4" creationId="{636B9F7F-E37B-1FBB-A52B-600AE873AC63}"/>
          </ac:picMkLst>
        </pc:picChg>
      </pc:sldChg>
      <pc:sldChg chg="modSp mod">
        <pc:chgData name="Zoe Yang" userId="cf68bbea-7084-43e3-b52b-649d18ac9520" providerId="ADAL" clId="{96BB6DC9-75D4-43F2-89D9-F4692A530A4E}" dt="2023-02-27T01:49:26.706" v="20" actId="6549"/>
        <pc:sldMkLst>
          <pc:docMk/>
          <pc:sldMk cId="137897280" sldId="628"/>
        </pc:sldMkLst>
        <pc:graphicFrameChg chg="mod modGraphic">
          <ac:chgData name="Zoe Yang" userId="cf68bbea-7084-43e3-b52b-649d18ac9520" providerId="ADAL" clId="{96BB6DC9-75D4-43F2-89D9-F4692A530A4E}" dt="2023-02-27T01:49:26.706" v="20" actId="6549"/>
          <ac:graphicFrameMkLst>
            <pc:docMk/>
            <pc:sldMk cId="137897280" sldId="628"/>
            <ac:graphicFrameMk id="4" creationId="{E360F580-084D-A264-388C-B370708A6590}"/>
          </ac:graphicFrameMkLst>
        </pc:graphicFrameChg>
      </pc:sldChg>
      <pc:sldChg chg="addSp delSp modSp new mod">
        <pc:chgData name="Zoe Yang" userId="cf68bbea-7084-43e3-b52b-649d18ac9520" providerId="ADAL" clId="{96BB6DC9-75D4-43F2-89D9-F4692A530A4E}" dt="2023-02-27T01:52:35.724" v="119" actId="207"/>
        <pc:sldMkLst>
          <pc:docMk/>
          <pc:sldMk cId="1470199099" sldId="629"/>
        </pc:sldMkLst>
        <pc:spChg chg="mod">
          <ac:chgData name="Zoe Yang" userId="cf68bbea-7084-43e3-b52b-649d18ac9520" providerId="ADAL" clId="{96BB6DC9-75D4-43F2-89D9-F4692A530A4E}" dt="2023-02-27T01:52:07.157" v="114" actId="1076"/>
          <ac:spMkLst>
            <pc:docMk/>
            <pc:sldMk cId="1470199099" sldId="629"/>
            <ac:spMk id="2" creationId="{DE8C7DDB-C9D7-6597-E729-37CDCEB73E59}"/>
          </ac:spMkLst>
        </pc:spChg>
        <pc:spChg chg="del">
          <ac:chgData name="Zoe Yang" userId="cf68bbea-7084-43e3-b52b-649d18ac9520" providerId="ADAL" clId="{96BB6DC9-75D4-43F2-89D9-F4692A530A4E}" dt="2023-02-27T01:51:08.201" v="28"/>
          <ac:spMkLst>
            <pc:docMk/>
            <pc:sldMk cId="1470199099" sldId="629"/>
            <ac:spMk id="3" creationId="{01F3AA4A-D104-A11C-0056-DD099AFA2EB6}"/>
          </ac:spMkLst>
        </pc:spChg>
        <pc:graphicFrameChg chg="add mod modGraphic">
          <ac:chgData name="Zoe Yang" userId="cf68bbea-7084-43e3-b52b-649d18ac9520" providerId="ADAL" clId="{96BB6DC9-75D4-43F2-89D9-F4692A530A4E}" dt="2023-02-27T01:52:35.724" v="119" actId="207"/>
          <ac:graphicFrameMkLst>
            <pc:docMk/>
            <pc:sldMk cId="1470199099" sldId="629"/>
            <ac:graphicFrameMk id="4" creationId="{2D20A094-444C-9B7F-F1DC-E9E574B106A5}"/>
          </ac:graphicFrameMkLst>
        </pc:graphicFrameChg>
      </pc:sldChg>
      <pc:sldChg chg="addSp delSp modSp new del mod">
        <pc:chgData name="Zoe Yang" userId="cf68bbea-7084-43e3-b52b-649d18ac9520" providerId="ADAL" clId="{96BB6DC9-75D4-43F2-89D9-F4692A530A4E}" dt="2023-02-27T01:49:42.139" v="26" actId="47"/>
        <pc:sldMkLst>
          <pc:docMk/>
          <pc:sldMk cId="1815660674" sldId="629"/>
        </pc:sldMkLst>
        <pc:spChg chg="del">
          <ac:chgData name="Zoe Yang" userId="cf68bbea-7084-43e3-b52b-649d18ac9520" providerId="ADAL" clId="{96BB6DC9-75D4-43F2-89D9-F4692A530A4E}" dt="2023-02-27T01:49:33.745" v="22" actId="478"/>
          <ac:spMkLst>
            <pc:docMk/>
            <pc:sldMk cId="1815660674" sldId="629"/>
            <ac:spMk id="2" creationId="{9C72BC06-A5CF-3553-354D-B1A0D8234270}"/>
          </ac:spMkLst>
        </pc:spChg>
        <pc:spChg chg="del">
          <ac:chgData name="Zoe Yang" userId="cf68bbea-7084-43e3-b52b-649d18ac9520" providerId="ADAL" clId="{96BB6DC9-75D4-43F2-89D9-F4692A530A4E}" dt="2023-02-27T01:49:36.253" v="23" actId="478"/>
          <ac:spMkLst>
            <pc:docMk/>
            <pc:sldMk cId="1815660674" sldId="629"/>
            <ac:spMk id="3" creationId="{D988CE27-8432-5846-D3BE-7CC22D57B4FC}"/>
          </ac:spMkLst>
        </pc:spChg>
        <pc:graphicFrameChg chg="add del mod">
          <ac:chgData name="Zoe Yang" userId="cf68bbea-7084-43e3-b52b-649d18ac9520" providerId="ADAL" clId="{96BB6DC9-75D4-43F2-89D9-F4692A530A4E}" dt="2023-02-27T01:49:39.982" v="25"/>
          <ac:graphicFrameMkLst>
            <pc:docMk/>
            <pc:sldMk cId="1815660674" sldId="629"/>
            <ac:graphicFrameMk id="4" creationId="{4C3329C9-E61D-7053-6B93-8136B458035B}"/>
          </ac:graphicFrameMkLst>
        </pc:graphicFrameChg>
      </pc:sldChg>
    </pc:docChg>
  </pc:docChgLst>
  <pc:docChgLst>
    <pc:chgData name="Zoe Yang" userId="cf68bbea-7084-43e3-b52b-649d18ac9520" providerId="ADAL" clId="{A73CAA75-6011-449A-9CB7-FFC4190B2E0A}"/>
    <pc:docChg chg="undo custSel addSld delSld modSld sldOrd modSection">
      <pc:chgData name="Zoe Yang" userId="cf68bbea-7084-43e3-b52b-649d18ac9520" providerId="ADAL" clId="{A73CAA75-6011-449A-9CB7-FFC4190B2E0A}" dt="2022-11-22T11:49:25.192" v="2076" actId="14734"/>
      <pc:docMkLst>
        <pc:docMk/>
      </pc:docMkLst>
      <pc:sldChg chg="modSp mod">
        <pc:chgData name="Zoe Yang" userId="cf68bbea-7084-43e3-b52b-649d18ac9520" providerId="ADAL" clId="{A73CAA75-6011-449A-9CB7-FFC4190B2E0A}" dt="2022-11-21T09:56:04.622" v="1605" actId="1036"/>
        <pc:sldMkLst>
          <pc:docMk/>
          <pc:sldMk cId="1385504115" sldId="269"/>
        </pc:sldMkLst>
        <pc:spChg chg="mod">
          <ac:chgData name="Zoe Yang" userId="cf68bbea-7084-43e3-b52b-649d18ac9520" providerId="ADAL" clId="{A73CAA75-6011-449A-9CB7-FFC4190B2E0A}" dt="2022-11-21T09:46:20.724" v="1581" actId="14100"/>
          <ac:spMkLst>
            <pc:docMk/>
            <pc:sldMk cId="1385504115" sldId="269"/>
            <ac:spMk id="4" creationId="{B567BA30-7DF4-4E08-A0CF-C7FCDC33C5B2}"/>
          </ac:spMkLst>
        </pc:spChg>
        <pc:spChg chg="mod">
          <ac:chgData name="Zoe Yang" userId="cf68bbea-7084-43e3-b52b-649d18ac9520" providerId="ADAL" clId="{A73CAA75-6011-449A-9CB7-FFC4190B2E0A}" dt="2022-11-21T09:47:05.676" v="1589" actId="1076"/>
          <ac:spMkLst>
            <pc:docMk/>
            <pc:sldMk cId="1385504115" sldId="269"/>
            <ac:spMk id="5" creationId="{FEF4C026-9B24-47E4-8148-733AED33475F}"/>
          </ac:spMkLst>
        </pc:spChg>
        <pc:spChg chg="mod">
          <ac:chgData name="Zoe Yang" userId="cf68bbea-7084-43e3-b52b-649d18ac9520" providerId="ADAL" clId="{A73CAA75-6011-449A-9CB7-FFC4190B2E0A}" dt="2022-11-21T09:46:47.785" v="1586" actId="20577"/>
          <ac:spMkLst>
            <pc:docMk/>
            <pc:sldMk cId="1385504115" sldId="269"/>
            <ac:spMk id="7" creationId="{597E797D-A0A4-26E3-EA78-98B538B0743B}"/>
          </ac:spMkLst>
        </pc:spChg>
        <pc:spChg chg="mod">
          <ac:chgData name="Zoe Yang" userId="cf68bbea-7084-43e3-b52b-649d18ac9520" providerId="ADAL" clId="{A73CAA75-6011-449A-9CB7-FFC4190B2E0A}" dt="2022-11-21T09:56:04.622" v="1605" actId="1036"/>
          <ac:spMkLst>
            <pc:docMk/>
            <pc:sldMk cId="1385504115" sldId="269"/>
            <ac:spMk id="10" creationId="{1CF83C88-9D35-5B9E-D7FB-27EF26A2CD90}"/>
          </ac:spMkLst>
        </pc:spChg>
        <pc:picChg chg="mod">
          <ac:chgData name="Zoe Yang" userId="cf68bbea-7084-43e3-b52b-649d18ac9520" providerId="ADAL" clId="{A73CAA75-6011-449A-9CB7-FFC4190B2E0A}" dt="2022-11-21T09:56:00.286" v="1602" actId="1076"/>
          <ac:picMkLst>
            <pc:docMk/>
            <pc:sldMk cId="1385504115" sldId="269"/>
            <ac:picMk id="9" creationId="{2CE60BC8-CFA4-265D-058D-FF8030F2E016}"/>
          </ac:picMkLst>
        </pc:picChg>
        <pc:picChg chg="mod">
          <ac:chgData name="Zoe Yang" userId="cf68bbea-7084-43e3-b52b-649d18ac9520" providerId="ADAL" clId="{A73CAA75-6011-449A-9CB7-FFC4190B2E0A}" dt="2022-11-21T09:46:55.075" v="1588" actId="1076"/>
          <ac:picMkLst>
            <pc:docMk/>
            <pc:sldMk cId="1385504115" sldId="269"/>
            <ac:picMk id="12" creationId="{8DBC6550-1CC1-870E-D48C-D4DCE032E806}"/>
          </ac:picMkLst>
        </pc:picChg>
      </pc:sldChg>
      <pc:sldChg chg="modSp mod ord">
        <pc:chgData name="Zoe Yang" userId="cf68bbea-7084-43e3-b52b-649d18ac9520" providerId="ADAL" clId="{A73CAA75-6011-449A-9CB7-FFC4190B2E0A}" dt="2022-11-22T11:37:30.694" v="2005"/>
        <pc:sldMkLst>
          <pc:docMk/>
          <pc:sldMk cId="1402160997" sldId="301"/>
        </pc:sldMkLst>
        <pc:spChg chg="mod">
          <ac:chgData name="Zoe Yang" userId="cf68bbea-7084-43e3-b52b-649d18ac9520" providerId="ADAL" clId="{A73CAA75-6011-449A-9CB7-FFC4190B2E0A}" dt="2022-11-21T09:41:02.716" v="1495" actId="2711"/>
          <ac:spMkLst>
            <pc:docMk/>
            <pc:sldMk cId="1402160997" sldId="301"/>
            <ac:spMk id="424" creationId="{00000000-0000-0000-0000-000000000000}"/>
          </ac:spMkLst>
        </pc:spChg>
        <pc:spChg chg="mod">
          <ac:chgData name="Zoe Yang" userId="cf68bbea-7084-43e3-b52b-649d18ac9520" providerId="ADAL" clId="{A73CAA75-6011-449A-9CB7-FFC4190B2E0A}" dt="2022-11-21T09:41:28.548" v="1500" actId="20577"/>
          <ac:spMkLst>
            <pc:docMk/>
            <pc:sldMk cId="1402160997" sldId="301"/>
            <ac:spMk id="425" creationId="{00000000-0000-0000-0000-000000000000}"/>
          </ac:spMkLst>
        </pc:spChg>
        <pc:spChg chg="mod">
          <ac:chgData name="Zoe Yang" userId="cf68bbea-7084-43e3-b52b-649d18ac9520" providerId="ADAL" clId="{A73CAA75-6011-449A-9CB7-FFC4190B2E0A}" dt="2022-11-21T09:41:38.447" v="1501" actId="2711"/>
          <ac:spMkLst>
            <pc:docMk/>
            <pc:sldMk cId="1402160997" sldId="301"/>
            <ac:spMk id="428" creationId="{00000000-0000-0000-0000-000000000000}"/>
          </ac:spMkLst>
        </pc:spChg>
        <pc:spChg chg="mod">
          <ac:chgData name="Zoe Yang" userId="cf68bbea-7084-43e3-b52b-649d18ac9520" providerId="ADAL" clId="{A73CAA75-6011-449A-9CB7-FFC4190B2E0A}" dt="2022-11-21T09:41:44.029" v="1503" actId="1076"/>
          <ac:spMkLst>
            <pc:docMk/>
            <pc:sldMk cId="1402160997" sldId="301"/>
            <ac:spMk id="429" creationId="{00000000-0000-0000-0000-000000000000}"/>
          </ac:spMkLst>
        </pc:spChg>
        <pc:picChg chg="mod">
          <ac:chgData name="Zoe Yang" userId="cf68bbea-7084-43e3-b52b-649d18ac9520" providerId="ADAL" clId="{A73CAA75-6011-449A-9CB7-FFC4190B2E0A}" dt="2022-11-21T09:41:41.845" v="1502" actId="1076"/>
          <ac:picMkLst>
            <pc:docMk/>
            <pc:sldMk cId="1402160997" sldId="301"/>
            <ac:picMk id="5" creationId="{D43C38EB-E2C1-978F-C910-D9C9EBCB426F}"/>
          </ac:picMkLst>
        </pc:picChg>
      </pc:sldChg>
      <pc:sldChg chg="modSp mod modAnim">
        <pc:chgData name="Zoe Yang" userId="cf68bbea-7084-43e3-b52b-649d18ac9520" providerId="ADAL" clId="{A73CAA75-6011-449A-9CB7-FFC4190B2E0A}" dt="2022-11-22T10:42:11.678" v="1918" actId="5793"/>
        <pc:sldMkLst>
          <pc:docMk/>
          <pc:sldMk cId="2727545911" sldId="440"/>
        </pc:sldMkLst>
        <pc:spChg chg="mod">
          <ac:chgData name="Zoe Yang" userId="cf68bbea-7084-43e3-b52b-649d18ac9520" providerId="ADAL" clId="{A73CAA75-6011-449A-9CB7-FFC4190B2E0A}" dt="2022-11-21T08:43:24.837" v="737" actId="255"/>
          <ac:spMkLst>
            <pc:docMk/>
            <pc:sldMk cId="2727545911" sldId="440"/>
            <ac:spMk id="2" creationId="{3A38473A-8175-4949-877B-EC96587CBA05}"/>
          </ac:spMkLst>
        </pc:spChg>
        <pc:spChg chg="mod">
          <ac:chgData name="Zoe Yang" userId="cf68bbea-7084-43e3-b52b-649d18ac9520" providerId="ADAL" clId="{A73CAA75-6011-449A-9CB7-FFC4190B2E0A}" dt="2022-11-21T08:30:41.945" v="542" actId="1076"/>
          <ac:spMkLst>
            <pc:docMk/>
            <pc:sldMk cId="2727545911" sldId="440"/>
            <ac:spMk id="4" creationId="{C5372BB7-FDD6-51B0-AD34-64F87FA0983D}"/>
          </ac:spMkLst>
        </pc:spChg>
        <pc:spChg chg="mod">
          <ac:chgData name="Zoe Yang" userId="cf68bbea-7084-43e3-b52b-649d18ac9520" providerId="ADAL" clId="{A73CAA75-6011-449A-9CB7-FFC4190B2E0A}" dt="2022-11-22T10:42:06.999" v="1917" actId="5793"/>
          <ac:spMkLst>
            <pc:docMk/>
            <pc:sldMk cId="2727545911" sldId="440"/>
            <ac:spMk id="9" creationId="{F51448A6-9CA2-043E-8CB4-0A4A0FAA09F9}"/>
          </ac:spMkLst>
        </pc:spChg>
        <pc:spChg chg="mod">
          <ac:chgData name="Zoe Yang" userId="cf68bbea-7084-43e3-b52b-649d18ac9520" providerId="ADAL" clId="{A73CAA75-6011-449A-9CB7-FFC4190B2E0A}" dt="2022-11-21T08:30:20.702" v="540" actId="1076"/>
          <ac:spMkLst>
            <pc:docMk/>
            <pc:sldMk cId="2727545911" sldId="440"/>
            <ac:spMk id="10" creationId="{110B000B-73FF-4893-902D-8A745A1CE02A}"/>
          </ac:spMkLst>
        </pc:spChg>
        <pc:picChg chg="mod">
          <ac:chgData name="Zoe Yang" userId="cf68bbea-7084-43e3-b52b-649d18ac9520" providerId="ADAL" clId="{A73CAA75-6011-449A-9CB7-FFC4190B2E0A}" dt="2022-11-21T08:27:07.318" v="513" actId="14100"/>
          <ac:picMkLst>
            <pc:docMk/>
            <pc:sldMk cId="2727545911" sldId="440"/>
            <ac:picMk id="6" creationId="{E9D89B33-536D-1758-DB8A-AD7522527686}"/>
          </ac:picMkLst>
        </pc:picChg>
      </pc:sldChg>
      <pc:sldChg chg="modSp mod">
        <pc:chgData name="Zoe Yang" userId="cf68bbea-7084-43e3-b52b-649d18ac9520" providerId="ADAL" clId="{A73CAA75-6011-449A-9CB7-FFC4190B2E0A}" dt="2022-11-21T09:56:24.041" v="1608" actId="20577"/>
        <pc:sldMkLst>
          <pc:docMk/>
          <pc:sldMk cId="1539281822" sldId="470"/>
        </pc:sldMkLst>
        <pc:spChg chg="mod">
          <ac:chgData name="Zoe Yang" userId="cf68bbea-7084-43e3-b52b-649d18ac9520" providerId="ADAL" clId="{A73CAA75-6011-449A-9CB7-FFC4190B2E0A}" dt="2022-11-21T08:43:53.288" v="740" actId="255"/>
          <ac:spMkLst>
            <pc:docMk/>
            <pc:sldMk cId="1539281822" sldId="470"/>
            <ac:spMk id="2" creationId="{00000000-0000-0000-0000-000000000000}"/>
          </ac:spMkLst>
        </pc:spChg>
        <pc:spChg chg="mod">
          <ac:chgData name="Zoe Yang" userId="cf68bbea-7084-43e3-b52b-649d18ac9520" providerId="ADAL" clId="{A73CAA75-6011-449A-9CB7-FFC4190B2E0A}" dt="2022-11-21T09:56:24.041" v="1608" actId="20577"/>
          <ac:spMkLst>
            <pc:docMk/>
            <pc:sldMk cId="1539281822" sldId="470"/>
            <ac:spMk id="3" creationId="{00000000-0000-0000-0000-000000000000}"/>
          </ac:spMkLst>
        </pc:spChg>
        <pc:spChg chg="mod">
          <ac:chgData name="Zoe Yang" userId="cf68bbea-7084-43e3-b52b-649d18ac9520" providerId="ADAL" clId="{A73CAA75-6011-449A-9CB7-FFC4190B2E0A}" dt="2022-11-21T09:49:46.465" v="1592" actId="114"/>
          <ac:spMkLst>
            <pc:docMk/>
            <pc:sldMk cId="1539281822" sldId="470"/>
            <ac:spMk id="14" creationId="{BCF6DE0B-ADEC-8BD5-FF1D-326EDF1AC9D7}"/>
          </ac:spMkLst>
        </pc:spChg>
        <pc:picChg chg="mod">
          <ac:chgData name="Zoe Yang" userId="cf68bbea-7084-43e3-b52b-649d18ac9520" providerId="ADAL" clId="{A73CAA75-6011-449A-9CB7-FFC4190B2E0A}" dt="2022-11-21T08:17:01.435" v="386" actId="1076"/>
          <ac:picMkLst>
            <pc:docMk/>
            <pc:sldMk cId="1539281822" sldId="470"/>
            <ac:picMk id="6" creationId="{BF7169A8-B4F5-CA98-D095-A7A7EA4E347D}"/>
          </ac:picMkLst>
        </pc:picChg>
      </pc:sldChg>
      <pc:sldChg chg="modSp mod">
        <pc:chgData name="Zoe Yang" userId="cf68bbea-7084-43e3-b52b-649d18ac9520" providerId="ADAL" clId="{A73CAA75-6011-449A-9CB7-FFC4190B2E0A}" dt="2022-11-21T08:17:24.228" v="388" actId="27636"/>
        <pc:sldMkLst>
          <pc:docMk/>
          <pc:sldMk cId="107416189" sldId="483"/>
        </pc:sldMkLst>
        <pc:spChg chg="mod">
          <ac:chgData name="Zoe Yang" userId="cf68bbea-7084-43e3-b52b-649d18ac9520" providerId="ADAL" clId="{A73CAA75-6011-449A-9CB7-FFC4190B2E0A}" dt="2022-11-20T22:00:12.738" v="138" actId="20577"/>
          <ac:spMkLst>
            <pc:docMk/>
            <pc:sldMk cId="107416189" sldId="483"/>
            <ac:spMk id="3" creationId="{EDD6B18D-E6BE-46B6-B25D-7C7189307377}"/>
          </ac:spMkLst>
        </pc:spChg>
        <pc:spChg chg="mod">
          <ac:chgData name="Zoe Yang" userId="cf68bbea-7084-43e3-b52b-649d18ac9520" providerId="ADAL" clId="{A73CAA75-6011-449A-9CB7-FFC4190B2E0A}" dt="2022-11-21T08:17:24.228" v="388" actId="27636"/>
          <ac:spMkLst>
            <pc:docMk/>
            <pc:sldMk cId="107416189" sldId="483"/>
            <ac:spMk id="4" creationId="{560AFBB7-0AEB-41E5-8777-31F8820DB0E1}"/>
          </ac:spMkLst>
        </pc:spChg>
      </pc:sldChg>
      <pc:sldChg chg="addSp modSp mod">
        <pc:chgData name="Zoe Yang" userId="cf68bbea-7084-43e3-b52b-649d18ac9520" providerId="ADAL" clId="{A73CAA75-6011-449A-9CB7-FFC4190B2E0A}" dt="2022-11-22T10:45:48.822" v="1950" actId="1076"/>
        <pc:sldMkLst>
          <pc:docMk/>
          <pc:sldMk cId="4222078222" sldId="540"/>
        </pc:sldMkLst>
        <pc:spChg chg="mod">
          <ac:chgData name="Zoe Yang" userId="cf68bbea-7084-43e3-b52b-649d18ac9520" providerId="ADAL" clId="{A73CAA75-6011-449A-9CB7-FFC4190B2E0A}" dt="2022-11-21T08:32:45.954" v="561" actId="1035"/>
          <ac:spMkLst>
            <pc:docMk/>
            <pc:sldMk cId="4222078222" sldId="540"/>
            <ac:spMk id="3" creationId="{D04F5DE4-1AA5-904A-5844-81D4B741F0C6}"/>
          </ac:spMkLst>
        </pc:spChg>
        <pc:spChg chg="mod">
          <ac:chgData name="Zoe Yang" userId="cf68bbea-7084-43e3-b52b-649d18ac9520" providerId="ADAL" clId="{A73CAA75-6011-449A-9CB7-FFC4190B2E0A}" dt="2022-11-21T08:32:45.954" v="561" actId="1035"/>
          <ac:spMkLst>
            <pc:docMk/>
            <pc:sldMk cId="4222078222" sldId="540"/>
            <ac:spMk id="4" creationId="{5333DB8E-43C4-1DD2-0698-A51D0360FF16}"/>
          </ac:spMkLst>
        </pc:spChg>
        <pc:spChg chg="mod">
          <ac:chgData name="Zoe Yang" userId="cf68bbea-7084-43e3-b52b-649d18ac9520" providerId="ADAL" clId="{A73CAA75-6011-449A-9CB7-FFC4190B2E0A}" dt="2022-11-21T08:29:15.076" v="530" actId="1076"/>
          <ac:spMkLst>
            <pc:docMk/>
            <pc:sldMk cId="4222078222" sldId="540"/>
            <ac:spMk id="5" creationId="{3CA100C1-AD7A-465D-B0AC-6747CFF2AE2B}"/>
          </ac:spMkLst>
        </pc:spChg>
        <pc:spChg chg="mod">
          <ac:chgData name="Zoe Yang" userId="cf68bbea-7084-43e3-b52b-649d18ac9520" providerId="ADAL" clId="{A73CAA75-6011-449A-9CB7-FFC4190B2E0A}" dt="2022-11-21T08:32:45.954" v="561" actId="1035"/>
          <ac:spMkLst>
            <pc:docMk/>
            <pc:sldMk cId="4222078222" sldId="540"/>
            <ac:spMk id="6" creationId="{4E40382A-4E63-20FD-73D1-2B762239242C}"/>
          </ac:spMkLst>
        </pc:spChg>
        <pc:spChg chg="mod">
          <ac:chgData name="Zoe Yang" userId="cf68bbea-7084-43e3-b52b-649d18ac9520" providerId="ADAL" clId="{A73CAA75-6011-449A-9CB7-FFC4190B2E0A}" dt="2022-11-21T08:32:45.954" v="561" actId="1035"/>
          <ac:spMkLst>
            <pc:docMk/>
            <pc:sldMk cId="4222078222" sldId="540"/>
            <ac:spMk id="7" creationId="{D053ED48-A044-25C7-5BA9-358DC8F7615A}"/>
          </ac:spMkLst>
        </pc:spChg>
        <pc:spChg chg="mod">
          <ac:chgData name="Zoe Yang" userId="cf68bbea-7084-43e3-b52b-649d18ac9520" providerId="ADAL" clId="{A73CAA75-6011-449A-9CB7-FFC4190B2E0A}" dt="2022-11-22T10:45:22.611" v="1944" actId="1076"/>
          <ac:spMkLst>
            <pc:docMk/>
            <pc:sldMk cId="4222078222" sldId="540"/>
            <ac:spMk id="11" creationId="{FC80BC75-0D54-A091-DDA5-55DBBC339491}"/>
          </ac:spMkLst>
        </pc:spChg>
        <pc:spChg chg="add mod">
          <ac:chgData name="Zoe Yang" userId="cf68bbea-7084-43e3-b52b-649d18ac9520" providerId="ADAL" clId="{A73CAA75-6011-449A-9CB7-FFC4190B2E0A}" dt="2022-11-22T10:36:54.542" v="1774" actId="1076"/>
          <ac:spMkLst>
            <pc:docMk/>
            <pc:sldMk cId="4222078222" sldId="540"/>
            <ac:spMk id="12" creationId="{EB06C1D4-A801-15DA-699B-D5FF176651F3}"/>
          </ac:spMkLst>
        </pc:spChg>
        <pc:spChg chg="mod">
          <ac:chgData name="Zoe Yang" userId="cf68bbea-7084-43e3-b52b-649d18ac9520" providerId="ADAL" clId="{A73CAA75-6011-449A-9CB7-FFC4190B2E0A}" dt="2022-11-21T08:31:52.373" v="548" actId="255"/>
          <ac:spMkLst>
            <pc:docMk/>
            <pc:sldMk cId="4222078222" sldId="540"/>
            <ac:spMk id="6007" creationId="{C6DD7C6C-4A15-4DFE-8ABA-419BED07720C}"/>
          </ac:spMkLst>
        </pc:spChg>
        <pc:spChg chg="mod">
          <ac:chgData name="Zoe Yang" userId="cf68bbea-7084-43e3-b52b-649d18ac9520" providerId="ADAL" clId="{A73CAA75-6011-449A-9CB7-FFC4190B2E0A}" dt="2022-11-21T08:31:52.373" v="548" actId="255"/>
          <ac:spMkLst>
            <pc:docMk/>
            <pc:sldMk cId="4222078222" sldId="540"/>
            <ac:spMk id="6008" creationId="{433652E9-A338-48C7-B851-0E28C235FD57}"/>
          </ac:spMkLst>
        </pc:spChg>
        <pc:spChg chg="mod">
          <ac:chgData name="Zoe Yang" userId="cf68bbea-7084-43e3-b52b-649d18ac9520" providerId="ADAL" clId="{A73CAA75-6011-449A-9CB7-FFC4190B2E0A}" dt="2022-11-21T08:31:52.373" v="548" actId="255"/>
          <ac:spMkLst>
            <pc:docMk/>
            <pc:sldMk cId="4222078222" sldId="540"/>
            <ac:spMk id="6009" creationId="{C42D5B34-6295-435B-9A22-823B837E997D}"/>
          </ac:spMkLst>
        </pc:spChg>
        <pc:spChg chg="mod">
          <ac:chgData name="Zoe Yang" userId="cf68bbea-7084-43e3-b52b-649d18ac9520" providerId="ADAL" clId="{A73CAA75-6011-449A-9CB7-FFC4190B2E0A}" dt="2022-11-22T10:44:40.883" v="1937" actId="1076"/>
          <ac:spMkLst>
            <pc:docMk/>
            <pc:sldMk cId="4222078222" sldId="540"/>
            <ac:spMk id="6025" creationId="{45C0C9DF-414E-4E16-B51C-170D13EDB919}"/>
          </ac:spMkLst>
        </pc:spChg>
        <pc:spChg chg="mod">
          <ac:chgData name="Zoe Yang" userId="cf68bbea-7084-43e3-b52b-649d18ac9520" providerId="ADAL" clId="{A73CAA75-6011-449A-9CB7-FFC4190B2E0A}" dt="2022-11-21T08:32:59.404" v="562" actId="164"/>
          <ac:spMkLst>
            <pc:docMk/>
            <pc:sldMk cId="4222078222" sldId="540"/>
            <ac:spMk id="6027" creationId="{892FA55D-EBF1-4A19-AA36-3E7E0062C8F4}"/>
          </ac:spMkLst>
        </pc:spChg>
        <pc:spChg chg="mod">
          <ac:chgData name="Zoe Yang" userId="cf68bbea-7084-43e3-b52b-649d18ac9520" providerId="ADAL" clId="{A73CAA75-6011-449A-9CB7-FFC4190B2E0A}" dt="2022-11-22T10:45:37.994" v="1948" actId="113"/>
          <ac:spMkLst>
            <pc:docMk/>
            <pc:sldMk cId="4222078222" sldId="540"/>
            <ac:spMk id="12021" creationId="{9550721E-B862-4BEC-A81D-7F76C1A5A3B5}"/>
          </ac:spMkLst>
        </pc:spChg>
        <pc:grpChg chg="mod">
          <ac:chgData name="Zoe Yang" userId="cf68bbea-7084-43e3-b52b-649d18ac9520" providerId="ADAL" clId="{A73CAA75-6011-449A-9CB7-FFC4190B2E0A}" dt="2022-11-21T08:33:27.792" v="564" actId="164"/>
          <ac:grpSpMkLst>
            <pc:docMk/>
            <pc:sldMk cId="4222078222" sldId="540"/>
            <ac:grpSpMk id="2" creationId="{A0F45053-987E-46FC-83B2-96A0A8995C75}"/>
          </ac:grpSpMkLst>
        </pc:grpChg>
        <pc:grpChg chg="mod">
          <ac:chgData name="Zoe Yang" userId="cf68bbea-7084-43e3-b52b-649d18ac9520" providerId="ADAL" clId="{A73CAA75-6011-449A-9CB7-FFC4190B2E0A}" dt="2022-11-21T08:32:59.404" v="562" actId="164"/>
          <ac:grpSpMkLst>
            <pc:docMk/>
            <pc:sldMk cId="4222078222" sldId="540"/>
            <ac:grpSpMk id="8" creationId="{73FBFB90-23D0-02C0-DBBD-B6E61A006BB2}"/>
          </ac:grpSpMkLst>
        </pc:grpChg>
        <pc:grpChg chg="add mod">
          <ac:chgData name="Zoe Yang" userId="cf68bbea-7084-43e3-b52b-649d18ac9520" providerId="ADAL" clId="{A73CAA75-6011-449A-9CB7-FFC4190B2E0A}" dt="2022-11-22T10:45:48.822" v="1950" actId="1076"/>
          <ac:grpSpMkLst>
            <pc:docMk/>
            <pc:sldMk cId="4222078222" sldId="540"/>
            <ac:grpSpMk id="13" creationId="{45A86559-66F0-5AE2-D729-35B4D7C6EE9A}"/>
          </ac:grpSpMkLst>
        </pc:grpChg>
        <pc:grpChg chg="add mod">
          <ac:chgData name="Zoe Yang" userId="cf68bbea-7084-43e3-b52b-649d18ac9520" providerId="ADAL" clId="{A73CAA75-6011-449A-9CB7-FFC4190B2E0A}" dt="2022-11-22T10:45:45.224" v="1949" actId="1076"/>
          <ac:grpSpMkLst>
            <pc:docMk/>
            <pc:sldMk cId="4222078222" sldId="540"/>
            <ac:grpSpMk id="14" creationId="{784AA7F8-388C-6B29-22DC-C5D86A75239E}"/>
          </ac:grpSpMkLst>
        </pc:grpChg>
        <pc:picChg chg="mod">
          <ac:chgData name="Zoe Yang" userId="cf68bbea-7084-43e3-b52b-649d18ac9520" providerId="ADAL" clId="{A73CAA75-6011-449A-9CB7-FFC4190B2E0A}" dt="2022-11-22T10:44:40.225" v="1936" actId="1076"/>
          <ac:picMkLst>
            <pc:docMk/>
            <pc:sldMk cId="4222078222" sldId="540"/>
            <ac:picMk id="6006" creationId="{AC0FBC15-E900-4B38-BD35-284646692ABD}"/>
          </ac:picMkLst>
        </pc:picChg>
        <pc:picChg chg="mod">
          <ac:chgData name="Zoe Yang" userId="cf68bbea-7084-43e3-b52b-649d18ac9520" providerId="ADAL" clId="{A73CAA75-6011-449A-9CB7-FFC4190B2E0A}" dt="2022-11-22T10:45:25.197" v="1945" actId="1076"/>
          <ac:picMkLst>
            <pc:docMk/>
            <pc:sldMk cId="4222078222" sldId="540"/>
            <ac:picMk id="17805" creationId="{F78A48A0-BC2B-E64C-84D7-EF88B1648181}"/>
          </ac:picMkLst>
        </pc:picChg>
      </pc:sldChg>
      <pc:sldChg chg="addSp delSp modSp mod">
        <pc:chgData name="Zoe Yang" userId="cf68bbea-7084-43e3-b52b-649d18ac9520" providerId="ADAL" clId="{A73CAA75-6011-449A-9CB7-FFC4190B2E0A}" dt="2022-11-22T10:46:45.870" v="1955" actId="1076"/>
        <pc:sldMkLst>
          <pc:docMk/>
          <pc:sldMk cId="1932980702" sldId="564"/>
        </pc:sldMkLst>
        <pc:spChg chg="add del mod">
          <ac:chgData name="Zoe Yang" userId="cf68bbea-7084-43e3-b52b-649d18ac9520" providerId="ADAL" clId="{A73CAA75-6011-449A-9CB7-FFC4190B2E0A}" dt="2022-11-22T10:39:07.931" v="1841" actId="478"/>
          <ac:spMkLst>
            <pc:docMk/>
            <pc:sldMk cId="1932980702" sldId="564"/>
            <ac:spMk id="5" creationId="{79795A64-B382-67E2-B748-A1F009FE9815}"/>
          </ac:spMkLst>
        </pc:spChg>
        <pc:spChg chg="mod">
          <ac:chgData name="Zoe Yang" userId="cf68bbea-7084-43e3-b52b-649d18ac9520" providerId="ADAL" clId="{A73CAA75-6011-449A-9CB7-FFC4190B2E0A}" dt="2022-11-22T10:37:46.725" v="1789" actId="27636"/>
          <ac:spMkLst>
            <pc:docMk/>
            <pc:sldMk cId="1932980702" sldId="564"/>
            <ac:spMk id="6" creationId="{CB00391E-5955-DDD0-C5AD-78E6FA06F78A}"/>
          </ac:spMkLst>
        </pc:spChg>
        <pc:spChg chg="mod">
          <ac:chgData name="Zoe Yang" userId="cf68bbea-7084-43e3-b52b-649d18ac9520" providerId="ADAL" clId="{A73CAA75-6011-449A-9CB7-FFC4190B2E0A}" dt="2022-11-22T10:46:45.870" v="1955" actId="1076"/>
          <ac:spMkLst>
            <pc:docMk/>
            <pc:sldMk cId="1932980702" sldId="564"/>
            <ac:spMk id="7" creationId="{249A06C4-248A-682D-C1B0-589E70D531D6}"/>
          </ac:spMkLst>
        </pc:spChg>
        <pc:spChg chg="mod">
          <ac:chgData name="Zoe Yang" userId="cf68bbea-7084-43e3-b52b-649d18ac9520" providerId="ADAL" clId="{A73CAA75-6011-449A-9CB7-FFC4190B2E0A}" dt="2022-11-22T10:46:42.627" v="1954" actId="1076"/>
          <ac:spMkLst>
            <pc:docMk/>
            <pc:sldMk cId="1932980702" sldId="564"/>
            <ac:spMk id="9" creationId="{65F7EB89-0EAD-BE80-54EF-8CDBC49BE627}"/>
          </ac:spMkLst>
        </pc:spChg>
        <pc:picChg chg="mod">
          <ac:chgData name="Zoe Yang" userId="cf68bbea-7084-43e3-b52b-649d18ac9520" providerId="ADAL" clId="{A73CAA75-6011-449A-9CB7-FFC4190B2E0A}" dt="2022-11-22T10:46:45.870" v="1955" actId="1076"/>
          <ac:picMkLst>
            <pc:docMk/>
            <pc:sldMk cId="1932980702" sldId="564"/>
            <ac:picMk id="3" creationId="{B3166BF6-3F5F-3BEF-704F-C920610196C5}"/>
          </ac:picMkLst>
        </pc:picChg>
        <pc:picChg chg="mod">
          <ac:chgData name="Zoe Yang" userId="cf68bbea-7084-43e3-b52b-649d18ac9520" providerId="ADAL" clId="{A73CAA75-6011-449A-9CB7-FFC4190B2E0A}" dt="2022-11-22T10:39:23.093" v="1843" actId="1076"/>
          <ac:picMkLst>
            <pc:docMk/>
            <pc:sldMk cId="1932980702" sldId="564"/>
            <ac:picMk id="4" creationId="{969D4564-6076-0FB1-C958-6156632D1AC4}"/>
          </ac:picMkLst>
        </pc:picChg>
      </pc:sldChg>
      <pc:sldChg chg="add del">
        <pc:chgData name="Zoe Yang" userId="cf68bbea-7084-43e3-b52b-649d18ac9520" providerId="ADAL" clId="{A73CAA75-6011-449A-9CB7-FFC4190B2E0A}" dt="2022-11-21T09:48:36.401" v="1591" actId="47"/>
        <pc:sldMkLst>
          <pc:docMk/>
          <pc:sldMk cId="2826863354" sldId="566"/>
        </pc:sldMkLst>
      </pc:sldChg>
      <pc:sldChg chg="modSp del mod">
        <pc:chgData name="Zoe Yang" userId="cf68bbea-7084-43e3-b52b-649d18ac9520" providerId="ADAL" clId="{A73CAA75-6011-449A-9CB7-FFC4190B2E0A}" dt="2022-11-21T09:28:10.154" v="1340" actId="2696"/>
        <pc:sldMkLst>
          <pc:docMk/>
          <pc:sldMk cId="3210385048" sldId="566"/>
        </pc:sldMkLst>
        <pc:spChg chg="mod">
          <ac:chgData name="Zoe Yang" userId="cf68bbea-7084-43e3-b52b-649d18ac9520" providerId="ADAL" clId="{A73CAA75-6011-449A-9CB7-FFC4190B2E0A}" dt="2022-11-18T02:30:19.023" v="46" actId="207"/>
          <ac:spMkLst>
            <pc:docMk/>
            <pc:sldMk cId="3210385048" sldId="566"/>
            <ac:spMk id="9" creationId="{39D48EAA-22C2-4997-AB5A-9F55027979EC}"/>
          </ac:spMkLst>
        </pc:spChg>
      </pc:sldChg>
      <pc:sldChg chg="addSp delSp modSp mod modAnim">
        <pc:chgData name="Zoe Yang" userId="cf68bbea-7084-43e3-b52b-649d18ac9520" providerId="ADAL" clId="{A73CAA75-6011-449A-9CB7-FFC4190B2E0A}" dt="2022-11-22T10:47:56.186" v="1968" actId="1076"/>
        <pc:sldMkLst>
          <pc:docMk/>
          <pc:sldMk cId="536913342" sldId="569"/>
        </pc:sldMkLst>
        <pc:spChg chg="mod">
          <ac:chgData name="Zoe Yang" userId="cf68bbea-7084-43e3-b52b-649d18ac9520" providerId="ADAL" clId="{A73CAA75-6011-449A-9CB7-FFC4190B2E0A}" dt="2022-11-21T09:28:54.414" v="1346" actId="20577"/>
          <ac:spMkLst>
            <pc:docMk/>
            <pc:sldMk cId="536913342" sldId="569"/>
            <ac:spMk id="2" creationId="{7D8DF21C-31E0-ECD5-CADF-C2D76B8EBD8D}"/>
          </ac:spMkLst>
        </pc:spChg>
        <pc:spChg chg="mod">
          <ac:chgData name="Zoe Yang" userId="cf68bbea-7084-43e3-b52b-649d18ac9520" providerId="ADAL" clId="{A73CAA75-6011-449A-9CB7-FFC4190B2E0A}" dt="2022-11-22T10:39:55.427" v="1846" actId="313"/>
          <ac:spMkLst>
            <pc:docMk/>
            <pc:sldMk cId="536913342" sldId="569"/>
            <ac:spMk id="3" creationId="{040B4560-FA9E-6033-E1CC-FE2F5D351524}"/>
          </ac:spMkLst>
        </pc:spChg>
        <pc:spChg chg="add mod">
          <ac:chgData name="Zoe Yang" userId="cf68bbea-7084-43e3-b52b-649d18ac9520" providerId="ADAL" clId="{A73CAA75-6011-449A-9CB7-FFC4190B2E0A}" dt="2022-11-22T10:31:34.866" v="1621" actId="1036"/>
          <ac:spMkLst>
            <pc:docMk/>
            <pc:sldMk cId="536913342" sldId="569"/>
            <ac:spMk id="4" creationId="{F57BA5B4-8463-34DF-A9E3-6677C9E45DD5}"/>
          </ac:spMkLst>
        </pc:spChg>
        <pc:spChg chg="add del mod">
          <ac:chgData name="Zoe Yang" userId="cf68bbea-7084-43e3-b52b-649d18ac9520" providerId="ADAL" clId="{A73CAA75-6011-449A-9CB7-FFC4190B2E0A}" dt="2022-11-22T10:47:56.186" v="1968" actId="1076"/>
          <ac:spMkLst>
            <pc:docMk/>
            <pc:sldMk cId="536913342" sldId="569"/>
            <ac:spMk id="6" creationId="{510EDE4E-A787-A54E-BD77-89F0FAF63261}"/>
          </ac:spMkLst>
        </pc:spChg>
        <pc:picChg chg="mod">
          <ac:chgData name="Zoe Yang" userId="cf68bbea-7084-43e3-b52b-649d18ac9520" providerId="ADAL" clId="{A73CAA75-6011-449A-9CB7-FFC4190B2E0A}" dt="2022-11-21T09:27:53.409" v="1339" actId="1076"/>
          <ac:picMkLst>
            <pc:docMk/>
            <pc:sldMk cId="536913342" sldId="569"/>
            <ac:picMk id="5" creationId="{9B4E1CF1-FB28-55AF-F9BA-6EAA4D3C6E7C}"/>
          </ac:picMkLst>
        </pc:picChg>
        <pc:picChg chg="add mod">
          <ac:chgData name="Zoe Yang" userId="cf68bbea-7084-43e3-b52b-649d18ac9520" providerId="ADAL" clId="{A73CAA75-6011-449A-9CB7-FFC4190B2E0A}" dt="2022-11-22T10:31:34.866" v="1621" actId="1036"/>
          <ac:picMkLst>
            <pc:docMk/>
            <pc:sldMk cId="536913342" sldId="569"/>
            <ac:picMk id="7" creationId="{1ABE9A0A-9110-C370-C5EB-EA0079619F15}"/>
          </ac:picMkLst>
        </pc:picChg>
        <pc:picChg chg="mod">
          <ac:chgData name="Zoe Yang" userId="cf68bbea-7084-43e3-b52b-649d18ac9520" providerId="ADAL" clId="{A73CAA75-6011-449A-9CB7-FFC4190B2E0A}" dt="2022-11-22T10:47:56.186" v="1968" actId="1076"/>
          <ac:picMkLst>
            <pc:docMk/>
            <pc:sldMk cId="536913342" sldId="569"/>
            <ac:picMk id="8" creationId="{63EBB102-4BF4-49DC-A937-F27B18C06B8A}"/>
          </ac:picMkLst>
        </pc:picChg>
        <pc:picChg chg="add mod">
          <ac:chgData name="Zoe Yang" userId="cf68bbea-7084-43e3-b52b-649d18ac9520" providerId="ADAL" clId="{A73CAA75-6011-449A-9CB7-FFC4190B2E0A}" dt="2022-11-21T09:53:54.715" v="1596" actId="1038"/>
          <ac:picMkLst>
            <pc:docMk/>
            <pc:sldMk cId="536913342" sldId="569"/>
            <ac:picMk id="9" creationId="{31FC641C-EFC8-441A-4BE9-78440644B9B5}"/>
          </ac:picMkLst>
        </pc:picChg>
        <pc:picChg chg="del">
          <ac:chgData name="Zoe Yang" userId="cf68bbea-7084-43e3-b52b-649d18ac9520" providerId="ADAL" clId="{A73CAA75-6011-449A-9CB7-FFC4190B2E0A}" dt="2022-11-21T09:15:47.536" v="894" actId="478"/>
          <ac:picMkLst>
            <pc:docMk/>
            <pc:sldMk cId="536913342" sldId="569"/>
            <ac:picMk id="14" creationId="{74913DD5-FB55-1D87-F705-10BE5DE490A8}"/>
          </ac:picMkLst>
        </pc:picChg>
      </pc:sldChg>
      <pc:sldChg chg="addSp delSp modSp mod">
        <pc:chgData name="Zoe Yang" userId="cf68bbea-7084-43e3-b52b-649d18ac9520" providerId="ADAL" clId="{A73CAA75-6011-449A-9CB7-FFC4190B2E0A}" dt="2022-11-21T08:43:30.391" v="738" actId="255"/>
        <pc:sldMkLst>
          <pc:docMk/>
          <pc:sldMk cId="2098666357" sldId="589"/>
        </pc:sldMkLst>
        <pc:spChg chg="mod">
          <ac:chgData name="Zoe Yang" userId="cf68bbea-7084-43e3-b52b-649d18ac9520" providerId="ADAL" clId="{A73CAA75-6011-449A-9CB7-FFC4190B2E0A}" dt="2022-11-21T08:43:30.391" v="738" actId="255"/>
          <ac:spMkLst>
            <pc:docMk/>
            <pc:sldMk cId="2098666357" sldId="589"/>
            <ac:spMk id="2" creationId="{F33E6AC5-674F-4DE2-A50A-7CCD938DB6C5}"/>
          </ac:spMkLst>
        </pc:spChg>
        <pc:spChg chg="mod">
          <ac:chgData name="Zoe Yang" userId="cf68bbea-7084-43e3-b52b-649d18ac9520" providerId="ADAL" clId="{A73CAA75-6011-449A-9CB7-FFC4190B2E0A}" dt="2022-11-21T08:13:17.462" v="364" actId="2711"/>
          <ac:spMkLst>
            <pc:docMk/>
            <pc:sldMk cId="2098666357" sldId="589"/>
            <ac:spMk id="5" creationId="{9C8AA5C4-6C95-4646-8167-AD8274D3D507}"/>
          </ac:spMkLst>
        </pc:spChg>
        <pc:spChg chg="add mod">
          <ac:chgData name="Zoe Yang" userId="cf68bbea-7084-43e3-b52b-649d18ac9520" providerId="ADAL" clId="{A73CAA75-6011-449A-9CB7-FFC4190B2E0A}" dt="2022-11-21T08:25:02.129" v="460"/>
          <ac:spMkLst>
            <pc:docMk/>
            <pc:sldMk cId="2098666357" sldId="589"/>
            <ac:spMk id="6" creationId="{AC138828-4F2F-379C-7E61-F5618A0429A5}"/>
          </ac:spMkLst>
        </pc:spChg>
        <pc:spChg chg="mod">
          <ac:chgData name="Zoe Yang" userId="cf68bbea-7084-43e3-b52b-649d18ac9520" providerId="ADAL" clId="{A73CAA75-6011-449A-9CB7-FFC4190B2E0A}" dt="2022-11-21T08:22:31.976" v="425" actId="1037"/>
          <ac:spMkLst>
            <pc:docMk/>
            <pc:sldMk cId="2098666357" sldId="589"/>
            <ac:spMk id="8" creationId="{F90F21EE-94A9-420E-BCEA-E7B898ACA007}"/>
          </ac:spMkLst>
        </pc:spChg>
        <pc:spChg chg="mod topLvl">
          <ac:chgData name="Zoe Yang" userId="cf68bbea-7084-43e3-b52b-649d18ac9520" providerId="ADAL" clId="{A73CAA75-6011-449A-9CB7-FFC4190B2E0A}" dt="2022-11-21T08:21:48.605" v="410" actId="255"/>
          <ac:spMkLst>
            <pc:docMk/>
            <pc:sldMk cId="2098666357" sldId="589"/>
            <ac:spMk id="10" creationId="{46A12BF7-8B31-E5EB-1586-0B68F12D5D79}"/>
          </ac:spMkLst>
        </pc:spChg>
        <pc:spChg chg="mod">
          <ac:chgData name="Zoe Yang" userId="cf68bbea-7084-43e3-b52b-649d18ac9520" providerId="ADAL" clId="{A73CAA75-6011-449A-9CB7-FFC4190B2E0A}" dt="2022-11-21T08:30:14.460" v="539" actId="1076"/>
          <ac:spMkLst>
            <pc:docMk/>
            <pc:sldMk cId="2098666357" sldId="589"/>
            <ac:spMk id="13" creationId="{CD1080B4-5ECF-4250-EFC7-273CBA7FB1A5}"/>
          </ac:spMkLst>
        </pc:spChg>
        <pc:spChg chg="mod topLvl">
          <ac:chgData name="Zoe Yang" userId="cf68bbea-7084-43e3-b52b-649d18ac9520" providerId="ADAL" clId="{A73CAA75-6011-449A-9CB7-FFC4190B2E0A}" dt="2022-11-21T08:21:48.605" v="410" actId="255"/>
          <ac:spMkLst>
            <pc:docMk/>
            <pc:sldMk cId="2098666357" sldId="589"/>
            <ac:spMk id="14" creationId="{D4111683-7622-0A25-A848-A6215E680F61}"/>
          </ac:spMkLst>
        </pc:spChg>
        <pc:spChg chg="mod topLvl">
          <ac:chgData name="Zoe Yang" userId="cf68bbea-7084-43e3-b52b-649d18ac9520" providerId="ADAL" clId="{A73CAA75-6011-449A-9CB7-FFC4190B2E0A}" dt="2022-11-21T08:22:08.303" v="412" actId="207"/>
          <ac:spMkLst>
            <pc:docMk/>
            <pc:sldMk cId="2098666357" sldId="589"/>
            <ac:spMk id="15" creationId="{039BF778-E17D-1A3D-13A4-B272659B9A8F}"/>
          </ac:spMkLst>
        </pc:spChg>
        <pc:spChg chg="mod topLvl">
          <ac:chgData name="Zoe Yang" userId="cf68bbea-7084-43e3-b52b-649d18ac9520" providerId="ADAL" clId="{A73CAA75-6011-449A-9CB7-FFC4190B2E0A}" dt="2022-11-21T08:22:11.671" v="413" actId="207"/>
          <ac:spMkLst>
            <pc:docMk/>
            <pc:sldMk cId="2098666357" sldId="589"/>
            <ac:spMk id="19" creationId="{28FA02B1-D3C2-4B2A-3F85-A083293ED4BD}"/>
          </ac:spMkLst>
        </pc:spChg>
        <pc:spChg chg="mod topLvl">
          <ac:chgData name="Zoe Yang" userId="cf68bbea-7084-43e3-b52b-649d18ac9520" providerId="ADAL" clId="{A73CAA75-6011-449A-9CB7-FFC4190B2E0A}" dt="2022-11-21T08:21:48.605" v="410" actId="255"/>
          <ac:spMkLst>
            <pc:docMk/>
            <pc:sldMk cId="2098666357" sldId="589"/>
            <ac:spMk id="20" creationId="{08B9787D-9750-27E0-8E27-2C946506FD25}"/>
          </ac:spMkLst>
        </pc:spChg>
        <pc:spChg chg="mod topLvl">
          <ac:chgData name="Zoe Yang" userId="cf68bbea-7084-43e3-b52b-649d18ac9520" providerId="ADAL" clId="{A73CAA75-6011-449A-9CB7-FFC4190B2E0A}" dt="2022-11-21T08:22:14.257" v="414" actId="207"/>
          <ac:spMkLst>
            <pc:docMk/>
            <pc:sldMk cId="2098666357" sldId="589"/>
            <ac:spMk id="21" creationId="{E3CCDA29-8390-1526-6650-F1EFA9B52EFD}"/>
          </ac:spMkLst>
        </pc:spChg>
        <pc:spChg chg="mod topLvl">
          <ac:chgData name="Zoe Yang" userId="cf68bbea-7084-43e3-b52b-649d18ac9520" providerId="ADAL" clId="{A73CAA75-6011-449A-9CB7-FFC4190B2E0A}" dt="2022-11-21T08:21:48.605" v="410" actId="255"/>
          <ac:spMkLst>
            <pc:docMk/>
            <pc:sldMk cId="2098666357" sldId="589"/>
            <ac:spMk id="23" creationId="{55D59CED-F91B-4EB0-13EE-A76741D2BC5E}"/>
          </ac:spMkLst>
        </pc:spChg>
        <pc:spChg chg="mod">
          <ac:chgData name="Zoe Yang" userId="cf68bbea-7084-43e3-b52b-649d18ac9520" providerId="ADAL" clId="{A73CAA75-6011-449A-9CB7-FFC4190B2E0A}" dt="2022-11-21T08:23:17.882" v="445" actId="1076"/>
          <ac:spMkLst>
            <pc:docMk/>
            <pc:sldMk cId="2098666357" sldId="589"/>
            <ac:spMk id="25" creationId="{FFEA40D5-E418-90CA-EF97-711BCC961ABF}"/>
          </ac:spMkLst>
        </pc:spChg>
        <pc:spChg chg="add mod">
          <ac:chgData name="Zoe Yang" userId="cf68bbea-7084-43e3-b52b-649d18ac9520" providerId="ADAL" clId="{A73CAA75-6011-449A-9CB7-FFC4190B2E0A}" dt="2022-11-21T08:25:01.074" v="458"/>
          <ac:spMkLst>
            <pc:docMk/>
            <pc:sldMk cId="2098666357" sldId="589"/>
            <ac:spMk id="33" creationId="{B5EF88AE-9A48-7655-B307-7918434DD350}"/>
          </ac:spMkLst>
        </pc:spChg>
        <pc:grpChg chg="del mod topLvl">
          <ac:chgData name="Zoe Yang" userId="cf68bbea-7084-43e3-b52b-649d18ac9520" providerId="ADAL" clId="{A73CAA75-6011-449A-9CB7-FFC4190B2E0A}" dt="2022-11-21T07:54:04.971" v="142" actId="165"/>
          <ac:grpSpMkLst>
            <pc:docMk/>
            <pc:sldMk cId="2098666357" sldId="589"/>
            <ac:grpSpMk id="4" creationId="{30B842ED-7B72-329A-AD0B-CFDC07C5663E}"/>
          </ac:grpSpMkLst>
        </pc:grpChg>
        <pc:grpChg chg="del">
          <ac:chgData name="Zoe Yang" userId="cf68bbea-7084-43e3-b52b-649d18ac9520" providerId="ADAL" clId="{A73CAA75-6011-449A-9CB7-FFC4190B2E0A}" dt="2022-11-21T07:53:27.879" v="139" actId="165"/>
          <ac:grpSpMkLst>
            <pc:docMk/>
            <pc:sldMk cId="2098666357" sldId="589"/>
            <ac:grpSpMk id="29" creationId="{61866077-B999-0C46-C3C5-562566662B92}"/>
          </ac:grpSpMkLst>
        </pc:grpChg>
        <pc:grpChg chg="add mod">
          <ac:chgData name="Zoe Yang" userId="cf68bbea-7084-43e3-b52b-649d18ac9520" providerId="ADAL" clId="{A73CAA75-6011-449A-9CB7-FFC4190B2E0A}" dt="2022-11-21T08:22:22.162" v="419" actId="1037"/>
          <ac:grpSpMkLst>
            <pc:docMk/>
            <pc:sldMk cId="2098666357" sldId="589"/>
            <ac:grpSpMk id="34" creationId="{44820431-F9AA-2BB9-6E51-F1EA0C48DB13}"/>
          </ac:grpSpMkLst>
        </pc:grpChg>
        <pc:picChg chg="del mod">
          <ac:chgData name="Zoe Yang" userId="cf68bbea-7084-43e3-b52b-649d18ac9520" providerId="ADAL" clId="{A73CAA75-6011-449A-9CB7-FFC4190B2E0A}" dt="2022-11-21T08:02:42.480" v="179" actId="478"/>
          <ac:picMkLst>
            <pc:docMk/>
            <pc:sldMk cId="2098666357" sldId="589"/>
            <ac:picMk id="7" creationId="{AA7E316E-0E42-422D-86EE-8FF74681C64C}"/>
          </ac:picMkLst>
        </pc:picChg>
        <pc:picChg chg="del mod">
          <ac:chgData name="Zoe Yang" userId="cf68bbea-7084-43e3-b52b-649d18ac9520" providerId="ADAL" clId="{A73CAA75-6011-449A-9CB7-FFC4190B2E0A}" dt="2022-11-21T08:03:12.550" v="180" actId="478"/>
          <ac:picMkLst>
            <pc:docMk/>
            <pc:sldMk cId="2098666357" sldId="589"/>
            <ac:picMk id="9" creationId="{2EC02C79-75C2-4895-912B-9AEF96843908}"/>
          </ac:picMkLst>
        </pc:picChg>
        <pc:picChg chg="add mod">
          <ac:chgData name="Zoe Yang" userId="cf68bbea-7084-43e3-b52b-649d18ac9520" providerId="ADAL" clId="{A73CAA75-6011-449A-9CB7-FFC4190B2E0A}" dt="2022-11-21T08:22:31.976" v="425" actId="1037"/>
          <ac:picMkLst>
            <pc:docMk/>
            <pc:sldMk cId="2098666357" sldId="589"/>
            <ac:picMk id="27" creationId="{A3C09B30-4741-6BC7-4B05-F79918ABAC08}"/>
          </ac:picMkLst>
        </pc:picChg>
        <pc:picChg chg="add mod ord">
          <ac:chgData name="Zoe Yang" userId="cf68bbea-7084-43e3-b52b-649d18ac9520" providerId="ADAL" clId="{A73CAA75-6011-449A-9CB7-FFC4190B2E0A}" dt="2022-11-21T08:22:41.234" v="440" actId="1037"/>
          <ac:picMkLst>
            <pc:docMk/>
            <pc:sldMk cId="2098666357" sldId="589"/>
            <ac:picMk id="31" creationId="{2D2FA493-52CD-DBA6-B4D8-02B096EDA241}"/>
          </ac:picMkLst>
        </pc:picChg>
        <pc:cxnChg chg="mod topLvl">
          <ac:chgData name="Zoe Yang" userId="cf68bbea-7084-43e3-b52b-649d18ac9520" providerId="ADAL" clId="{A73CAA75-6011-449A-9CB7-FFC4190B2E0A}" dt="2022-11-21T08:10:29.260" v="250" actId="164"/>
          <ac:cxnSpMkLst>
            <pc:docMk/>
            <pc:sldMk cId="2098666357" sldId="589"/>
            <ac:cxnSpMk id="12" creationId="{838D3E71-9D55-52F8-5B54-D62319633FA1}"/>
          </ac:cxnSpMkLst>
        </pc:cxnChg>
        <pc:cxnChg chg="mod topLvl">
          <ac:chgData name="Zoe Yang" userId="cf68bbea-7084-43e3-b52b-649d18ac9520" providerId="ADAL" clId="{A73CAA75-6011-449A-9CB7-FFC4190B2E0A}" dt="2022-11-21T08:10:29.260" v="250" actId="164"/>
          <ac:cxnSpMkLst>
            <pc:docMk/>
            <pc:sldMk cId="2098666357" sldId="589"/>
            <ac:cxnSpMk id="16" creationId="{48D41B5D-D44B-8B1F-CE73-D647E4C5B010}"/>
          </ac:cxnSpMkLst>
        </pc:cxnChg>
        <pc:cxnChg chg="mod topLvl">
          <ac:chgData name="Zoe Yang" userId="cf68bbea-7084-43e3-b52b-649d18ac9520" providerId="ADAL" clId="{A73CAA75-6011-449A-9CB7-FFC4190B2E0A}" dt="2022-11-21T08:10:29.260" v="250" actId="164"/>
          <ac:cxnSpMkLst>
            <pc:docMk/>
            <pc:sldMk cId="2098666357" sldId="589"/>
            <ac:cxnSpMk id="17" creationId="{EB8B3B71-17C8-AA3D-E805-45310AC00987}"/>
          </ac:cxnSpMkLst>
        </pc:cxnChg>
        <pc:cxnChg chg="mod topLvl">
          <ac:chgData name="Zoe Yang" userId="cf68bbea-7084-43e3-b52b-649d18ac9520" providerId="ADAL" clId="{A73CAA75-6011-449A-9CB7-FFC4190B2E0A}" dt="2022-11-21T08:10:29.260" v="250" actId="164"/>
          <ac:cxnSpMkLst>
            <pc:docMk/>
            <pc:sldMk cId="2098666357" sldId="589"/>
            <ac:cxnSpMk id="18" creationId="{B602F976-82E9-FFD3-6615-1A8F224542A9}"/>
          </ac:cxnSpMkLst>
        </pc:cxnChg>
        <pc:cxnChg chg="mod topLvl">
          <ac:chgData name="Zoe Yang" userId="cf68bbea-7084-43e3-b52b-649d18ac9520" providerId="ADAL" clId="{A73CAA75-6011-449A-9CB7-FFC4190B2E0A}" dt="2022-11-21T08:10:29.260" v="250" actId="164"/>
          <ac:cxnSpMkLst>
            <pc:docMk/>
            <pc:sldMk cId="2098666357" sldId="589"/>
            <ac:cxnSpMk id="26" creationId="{2F14EA53-F893-AE03-684D-D5B122FF9D34}"/>
          </ac:cxnSpMkLst>
        </pc:cxnChg>
        <pc:cxnChg chg="mod topLvl">
          <ac:chgData name="Zoe Yang" userId="cf68bbea-7084-43e3-b52b-649d18ac9520" providerId="ADAL" clId="{A73CAA75-6011-449A-9CB7-FFC4190B2E0A}" dt="2022-11-21T08:10:29.260" v="250" actId="164"/>
          <ac:cxnSpMkLst>
            <pc:docMk/>
            <pc:sldMk cId="2098666357" sldId="589"/>
            <ac:cxnSpMk id="28" creationId="{5051A181-17B8-AEE1-B5BB-A4E0E1FCDAA3}"/>
          </ac:cxnSpMkLst>
        </pc:cxnChg>
      </pc:sldChg>
      <pc:sldChg chg="modSp mod">
        <pc:chgData name="Zoe Yang" userId="cf68bbea-7084-43e3-b52b-649d18ac9520" providerId="ADAL" clId="{A73CAA75-6011-449A-9CB7-FFC4190B2E0A}" dt="2022-11-22T10:46:00.593" v="1951" actId="20577"/>
        <pc:sldMkLst>
          <pc:docMk/>
          <pc:sldMk cId="3057028318" sldId="591"/>
        </pc:sldMkLst>
        <pc:spChg chg="mod">
          <ac:chgData name="Zoe Yang" userId="cf68bbea-7084-43e3-b52b-649d18ac9520" providerId="ADAL" clId="{A73CAA75-6011-449A-9CB7-FFC4190B2E0A}" dt="2022-11-21T08:43:15.369" v="736" actId="255"/>
          <ac:spMkLst>
            <pc:docMk/>
            <pc:sldMk cId="3057028318" sldId="591"/>
            <ac:spMk id="2" creationId="{64B1F342-AD3C-7EF8-884C-9ED278B1CD96}"/>
          </ac:spMkLst>
        </pc:spChg>
        <pc:spChg chg="mod">
          <ac:chgData name="Zoe Yang" userId="cf68bbea-7084-43e3-b52b-649d18ac9520" providerId="ADAL" clId="{A73CAA75-6011-449A-9CB7-FFC4190B2E0A}" dt="2022-11-21T08:36:24.055" v="674" actId="1038"/>
          <ac:spMkLst>
            <pc:docMk/>
            <pc:sldMk cId="3057028318" sldId="591"/>
            <ac:spMk id="15" creationId="{8806D1A8-FE30-18C6-7C4F-D67C85611A6E}"/>
          </ac:spMkLst>
        </pc:spChg>
        <pc:spChg chg="mod">
          <ac:chgData name="Zoe Yang" userId="cf68bbea-7084-43e3-b52b-649d18ac9520" providerId="ADAL" clId="{A73CAA75-6011-449A-9CB7-FFC4190B2E0A}" dt="2022-11-21T08:36:29.339" v="681" actId="1038"/>
          <ac:spMkLst>
            <pc:docMk/>
            <pc:sldMk cId="3057028318" sldId="591"/>
            <ac:spMk id="17" creationId="{E1B047A5-DFB6-F579-536B-D98EC24CA6E6}"/>
          </ac:spMkLst>
        </pc:spChg>
        <pc:spChg chg="mod">
          <ac:chgData name="Zoe Yang" userId="cf68bbea-7084-43e3-b52b-649d18ac9520" providerId="ADAL" clId="{A73CAA75-6011-449A-9CB7-FFC4190B2E0A}" dt="2022-11-21T08:36:34.020" v="687" actId="1038"/>
          <ac:spMkLst>
            <pc:docMk/>
            <pc:sldMk cId="3057028318" sldId="591"/>
            <ac:spMk id="19" creationId="{7047997C-D3A5-6BD2-B4F1-A7B8AAD5E793}"/>
          </ac:spMkLst>
        </pc:spChg>
        <pc:spChg chg="mod">
          <ac:chgData name="Zoe Yang" userId="cf68bbea-7084-43e3-b52b-649d18ac9520" providerId="ADAL" clId="{A73CAA75-6011-449A-9CB7-FFC4190B2E0A}" dt="2022-11-21T08:36:41.508" v="693" actId="1038"/>
          <ac:spMkLst>
            <pc:docMk/>
            <pc:sldMk cId="3057028318" sldId="591"/>
            <ac:spMk id="21" creationId="{F44AC56A-27B5-5A85-3C5F-5148DA00E818}"/>
          </ac:spMkLst>
        </pc:spChg>
        <pc:spChg chg="mod">
          <ac:chgData name="Zoe Yang" userId="cf68bbea-7084-43e3-b52b-649d18ac9520" providerId="ADAL" clId="{A73CAA75-6011-449A-9CB7-FFC4190B2E0A}" dt="2022-11-22T10:46:00.593" v="1951" actId="20577"/>
          <ac:spMkLst>
            <pc:docMk/>
            <pc:sldMk cId="3057028318" sldId="591"/>
            <ac:spMk id="30" creationId="{FCE354D4-68F9-0550-1BAD-BDDB099E8DCA}"/>
          </ac:spMkLst>
        </pc:spChg>
        <pc:grpChg chg="mod ord">
          <ac:chgData name="Zoe Yang" userId="cf68bbea-7084-43e3-b52b-649d18ac9520" providerId="ADAL" clId="{A73CAA75-6011-449A-9CB7-FFC4190B2E0A}" dt="2022-11-21T08:35:34.636" v="630" actId="1076"/>
          <ac:grpSpMkLst>
            <pc:docMk/>
            <pc:sldMk cId="3057028318" sldId="591"/>
            <ac:grpSpMk id="11" creationId="{F6923079-03B2-5696-DE11-6B6218FE2DAB}"/>
          </ac:grpSpMkLst>
        </pc:grpChg>
        <pc:picChg chg="mod ord">
          <ac:chgData name="Zoe Yang" userId="cf68bbea-7084-43e3-b52b-649d18ac9520" providerId="ADAL" clId="{A73CAA75-6011-449A-9CB7-FFC4190B2E0A}" dt="2022-11-21T08:35:42.261" v="633" actId="1076"/>
          <ac:picMkLst>
            <pc:docMk/>
            <pc:sldMk cId="3057028318" sldId="591"/>
            <ac:picMk id="29" creationId="{C9952607-DD68-25AE-D8B8-02343FED987A}"/>
          </ac:picMkLst>
        </pc:picChg>
      </pc:sldChg>
      <pc:sldChg chg="modSp mod">
        <pc:chgData name="Zoe Yang" userId="cf68bbea-7084-43e3-b52b-649d18ac9520" providerId="ADAL" clId="{A73CAA75-6011-449A-9CB7-FFC4190B2E0A}" dt="2022-11-21T09:51:08.453" v="1594" actId="255"/>
        <pc:sldMkLst>
          <pc:docMk/>
          <pc:sldMk cId="167965585" sldId="604"/>
        </pc:sldMkLst>
        <pc:spChg chg="mod">
          <ac:chgData name="Zoe Yang" userId="cf68bbea-7084-43e3-b52b-649d18ac9520" providerId="ADAL" clId="{A73CAA75-6011-449A-9CB7-FFC4190B2E0A}" dt="2022-11-21T08:43:42.221" v="739" actId="255"/>
          <ac:spMkLst>
            <pc:docMk/>
            <pc:sldMk cId="167965585" sldId="604"/>
            <ac:spMk id="19" creationId="{2435C4C2-114E-435D-90AF-7A29C44134AD}"/>
          </ac:spMkLst>
        </pc:spChg>
        <pc:spChg chg="mod">
          <ac:chgData name="Zoe Yang" userId="cf68bbea-7084-43e3-b52b-649d18ac9520" providerId="ADAL" clId="{A73CAA75-6011-449A-9CB7-FFC4190B2E0A}" dt="2022-11-21T09:51:08.453" v="1594" actId="255"/>
          <ac:spMkLst>
            <pc:docMk/>
            <pc:sldMk cId="167965585" sldId="604"/>
            <ac:spMk id="21" creationId="{08CC31DB-4B8D-4276-A590-8F347FC039FB}"/>
          </ac:spMkLst>
        </pc:spChg>
      </pc:sldChg>
      <pc:sldChg chg="delSp modSp mod">
        <pc:chgData name="Zoe Yang" userId="cf68bbea-7084-43e3-b52b-649d18ac9520" providerId="ADAL" clId="{A73CAA75-6011-449A-9CB7-FFC4190B2E0A}" dt="2022-11-22T11:49:25.192" v="2076" actId="14734"/>
        <pc:sldMkLst>
          <pc:docMk/>
          <pc:sldMk cId="2014375903" sldId="607"/>
        </pc:sldMkLst>
        <pc:spChg chg="mod">
          <ac:chgData name="Zoe Yang" userId="cf68bbea-7084-43e3-b52b-649d18ac9520" providerId="ADAL" clId="{A73CAA75-6011-449A-9CB7-FFC4190B2E0A}" dt="2022-11-22T10:37:15.759" v="1786" actId="20577"/>
          <ac:spMkLst>
            <pc:docMk/>
            <pc:sldMk cId="2014375903" sldId="607"/>
            <ac:spMk id="5" creationId="{E8ECFCFE-5A2F-BFA9-1CBB-7724102EAA6C}"/>
          </ac:spMkLst>
        </pc:spChg>
        <pc:spChg chg="mod">
          <ac:chgData name="Zoe Yang" userId="cf68bbea-7084-43e3-b52b-649d18ac9520" providerId="ADAL" clId="{A73CAA75-6011-449A-9CB7-FFC4190B2E0A}" dt="2022-11-21T08:44:03.464" v="741" actId="1076"/>
          <ac:spMkLst>
            <pc:docMk/>
            <pc:sldMk cId="2014375903" sldId="607"/>
            <ac:spMk id="7" creationId="{E7F923BE-A7FE-0E18-D55F-865502FA028F}"/>
          </ac:spMkLst>
        </pc:spChg>
        <pc:graphicFrameChg chg="mod modGraphic">
          <ac:chgData name="Zoe Yang" userId="cf68bbea-7084-43e3-b52b-649d18ac9520" providerId="ADAL" clId="{A73CAA75-6011-449A-9CB7-FFC4190B2E0A}" dt="2022-11-22T11:49:25.192" v="2076" actId="14734"/>
          <ac:graphicFrameMkLst>
            <pc:docMk/>
            <pc:sldMk cId="2014375903" sldId="607"/>
            <ac:graphicFrameMk id="4" creationId="{BD2D7047-F04F-FB19-9ED3-CB51542394CD}"/>
          </ac:graphicFrameMkLst>
        </pc:graphicFrameChg>
        <pc:picChg chg="mod">
          <ac:chgData name="Zoe Yang" userId="cf68bbea-7084-43e3-b52b-649d18ac9520" providerId="ADAL" clId="{A73CAA75-6011-449A-9CB7-FFC4190B2E0A}" dt="2022-11-21T08:44:49.559" v="761" actId="1076"/>
          <ac:picMkLst>
            <pc:docMk/>
            <pc:sldMk cId="2014375903" sldId="607"/>
            <ac:picMk id="3" creationId="{FD462710-C55A-0799-3F60-9508395F965C}"/>
          </ac:picMkLst>
        </pc:picChg>
        <pc:picChg chg="del">
          <ac:chgData name="Zoe Yang" userId="cf68bbea-7084-43e3-b52b-649d18ac9520" providerId="ADAL" clId="{A73CAA75-6011-449A-9CB7-FFC4190B2E0A}" dt="2022-11-21T08:38:54.666" v="707" actId="478"/>
          <ac:picMkLst>
            <pc:docMk/>
            <pc:sldMk cId="2014375903" sldId="607"/>
            <ac:picMk id="11" creationId="{B055E846-DEAC-41EE-F909-E23BCFFBEFD5}"/>
          </ac:picMkLst>
        </pc:picChg>
      </pc:sldChg>
      <pc:sldChg chg="addSp delSp modSp mod modAnim">
        <pc:chgData name="Zoe Yang" userId="cf68bbea-7084-43e3-b52b-649d18ac9520" providerId="ADAL" clId="{A73CAA75-6011-449A-9CB7-FFC4190B2E0A}" dt="2022-11-22T11:37:59.830" v="2071" actId="20577"/>
        <pc:sldMkLst>
          <pc:docMk/>
          <pc:sldMk cId="3612845175" sldId="614"/>
        </pc:sldMkLst>
        <pc:spChg chg="add mod">
          <ac:chgData name="Zoe Yang" userId="cf68bbea-7084-43e3-b52b-649d18ac9520" providerId="ADAL" clId="{A73CAA75-6011-449A-9CB7-FFC4190B2E0A}" dt="2022-11-21T09:44:55.145" v="1564" actId="20577"/>
          <ac:spMkLst>
            <pc:docMk/>
            <pc:sldMk cId="3612845175" sldId="614"/>
            <ac:spMk id="3" creationId="{CD682009-A286-D63F-62AE-B68F5046DA5E}"/>
          </ac:spMkLst>
        </pc:spChg>
        <pc:spChg chg="mod">
          <ac:chgData name="Zoe Yang" userId="cf68bbea-7084-43e3-b52b-649d18ac9520" providerId="ADAL" clId="{A73CAA75-6011-449A-9CB7-FFC4190B2E0A}" dt="2022-11-22T10:41:05.793" v="1914" actId="1076"/>
          <ac:spMkLst>
            <pc:docMk/>
            <pc:sldMk cId="3612845175" sldId="614"/>
            <ac:spMk id="4" creationId="{DB68C9F8-6F04-94B7-FC7A-88AAA359798F}"/>
          </ac:spMkLst>
        </pc:spChg>
        <pc:spChg chg="mod">
          <ac:chgData name="Zoe Yang" userId="cf68bbea-7084-43e3-b52b-649d18ac9520" providerId="ADAL" clId="{A73CAA75-6011-449A-9CB7-FFC4190B2E0A}" dt="2022-11-22T10:52:27.758" v="2002" actId="255"/>
          <ac:spMkLst>
            <pc:docMk/>
            <pc:sldMk cId="3612845175" sldId="614"/>
            <ac:spMk id="7" creationId="{F8FF2C73-3F0C-5958-1E58-F57D047A5758}"/>
          </ac:spMkLst>
        </pc:spChg>
        <pc:spChg chg="mod">
          <ac:chgData name="Zoe Yang" userId="cf68bbea-7084-43e3-b52b-649d18ac9520" providerId="ADAL" clId="{A73CAA75-6011-449A-9CB7-FFC4190B2E0A}" dt="2022-11-22T11:37:59.830" v="2071" actId="20577"/>
          <ac:spMkLst>
            <pc:docMk/>
            <pc:sldMk cId="3612845175" sldId="614"/>
            <ac:spMk id="10" creationId="{2477C9D6-54DC-FC98-809D-C49727F1D8E2}"/>
          </ac:spMkLst>
        </pc:spChg>
        <pc:graphicFrameChg chg="del mod">
          <ac:chgData name="Zoe Yang" userId="cf68bbea-7084-43e3-b52b-649d18ac9520" providerId="ADAL" clId="{A73CAA75-6011-449A-9CB7-FFC4190B2E0A}" dt="2022-11-21T09:42:36.374" v="1517" actId="478"/>
          <ac:graphicFrameMkLst>
            <pc:docMk/>
            <pc:sldMk cId="3612845175" sldId="614"/>
            <ac:graphicFrameMk id="12" creationId="{E0F78696-83C1-04A3-8434-752E0BE21EEF}"/>
          </ac:graphicFrameMkLst>
        </pc:graphicFrameChg>
      </pc:sldChg>
      <pc:sldChg chg="add del">
        <pc:chgData name="Zoe Yang" userId="cf68bbea-7084-43e3-b52b-649d18ac9520" providerId="ADAL" clId="{A73CAA75-6011-449A-9CB7-FFC4190B2E0A}" dt="2022-11-21T09:13:11.128" v="878" actId="2696"/>
        <pc:sldMkLst>
          <pc:docMk/>
          <pc:sldMk cId="1437693662" sldId="616"/>
        </pc:sldMkLst>
      </pc:sldChg>
      <pc:sldChg chg="addSp modSp del mod">
        <pc:chgData name="Zoe Yang" userId="cf68bbea-7084-43e3-b52b-649d18ac9520" providerId="ADAL" clId="{A73CAA75-6011-449A-9CB7-FFC4190B2E0A}" dt="2022-11-21T09:13:00.377" v="876" actId="2696"/>
        <pc:sldMkLst>
          <pc:docMk/>
          <pc:sldMk cId="3151551858" sldId="616"/>
        </pc:sldMkLst>
        <pc:spChg chg="mod">
          <ac:chgData name="Zoe Yang" userId="cf68bbea-7084-43e3-b52b-649d18ac9520" providerId="ADAL" clId="{A73CAA75-6011-449A-9CB7-FFC4190B2E0A}" dt="2022-11-21T08:45:08.907" v="766" actId="1076"/>
          <ac:spMkLst>
            <pc:docMk/>
            <pc:sldMk cId="3151551858" sldId="616"/>
            <ac:spMk id="4" creationId="{682BB77D-A296-4B58-5112-CD18522E189A}"/>
          </ac:spMkLst>
        </pc:spChg>
        <pc:spChg chg="mod">
          <ac:chgData name="Zoe Yang" userId="cf68bbea-7084-43e3-b52b-649d18ac9520" providerId="ADAL" clId="{A73CAA75-6011-449A-9CB7-FFC4190B2E0A}" dt="2022-11-21T08:46:09.112" v="775" actId="164"/>
          <ac:spMkLst>
            <pc:docMk/>
            <pc:sldMk cId="3151551858" sldId="616"/>
            <ac:spMk id="15" creationId="{249C35C9-5396-2530-917E-C7C62907BB89}"/>
          </ac:spMkLst>
        </pc:spChg>
        <pc:spChg chg="mod">
          <ac:chgData name="Zoe Yang" userId="cf68bbea-7084-43e3-b52b-649d18ac9520" providerId="ADAL" clId="{A73CAA75-6011-449A-9CB7-FFC4190B2E0A}" dt="2022-11-21T08:46:09.112" v="775" actId="164"/>
          <ac:spMkLst>
            <pc:docMk/>
            <pc:sldMk cId="3151551858" sldId="616"/>
            <ac:spMk id="19" creationId="{39F8CA9E-5A9A-B97D-0E6A-67CD5DD25E20}"/>
          </ac:spMkLst>
        </pc:spChg>
        <pc:spChg chg="mod">
          <ac:chgData name="Zoe Yang" userId="cf68bbea-7084-43e3-b52b-649d18ac9520" providerId="ADAL" clId="{A73CAA75-6011-449A-9CB7-FFC4190B2E0A}" dt="2022-11-21T08:46:00.194" v="774" actId="255"/>
          <ac:spMkLst>
            <pc:docMk/>
            <pc:sldMk cId="3151551858" sldId="616"/>
            <ac:spMk id="25" creationId="{AC94DC35-CFB3-23AB-1459-ABD37F5AE5B2}"/>
          </ac:spMkLst>
        </pc:spChg>
        <pc:spChg chg="mod">
          <ac:chgData name="Zoe Yang" userId="cf68bbea-7084-43e3-b52b-649d18ac9520" providerId="ADAL" clId="{A73CAA75-6011-449A-9CB7-FFC4190B2E0A}" dt="2022-11-21T08:46:00.194" v="774" actId="255"/>
          <ac:spMkLst>
            <pc:docMk/>
            <pc:sldMk cId="3151551858" sldId="616"/>
            <ac:spMk id="26" creationId="{E8BFE18E-3434-5078-589B-A98E665F4614}"/>
          </ac:spMkLst>
        </pc:spChg>
        <pc:spChg chg="mod">
          <ac:chgData name="Zoe Yang" userId="cf68bbea-7084-43e3-b52b-649d18ac9520" providerId="ADAL" clId="{A73CAA75-6011-449A-9CB7-FFC4190B2E0A}" dt="2022-11-21T08:46:09.112" v="775" actId="164"/>
          <ac:spMkLst>
            <pc:docMk/>
            <pc:sldMk cId="3151551858" sldId="616"/>
            <ac:spMk id="29" creationId="{5852ADBE-584C-10F0-DB21-BA527EA37151}"/>
          </ac:spMkLst>
        </pc:spChg>
        <pc:spChg chg="mod">
          <ac:chgData name="Zoe Yang" userId="cf68bbea-7084-43e3-b52b-649d18ac9520" providerId="ADAL" clId="{A73CAA75-6011-449A-9CB7-FFC4190B2E0A}" dt="2022-11-21T08:46:09.112" v="775" actId="164"/>
          <ac:spMkLst>
            <pc:docMk/>
            <pc:sldMk cId="3151551858" sldId="616"/>
            <ac:spMk id="31" creationId="{B306DAF4-0D9F-B5A4-0654-5DE468CB43FE}"/>
          </ac:spMkLst>
        </pc:spChg>
        <pc:spChg chg="mod">
          <ac:chgData name="Zoe Yang" userId="cf68bbea-7084-43e3-b52b-649d18ac9520" providerId="ADAL" clId="{A73CAA75-6011-449A-9CB7-FFC4190B2E0A}" dt="2022-11-21T08:46:09.112" v="775" actId="164"/>
          <ac:spMkLst>
            <pc:docMk/>
            <pc:sldMk cId="3151551858" sldId="616"/>
            <ac:spMk id="36" creationId="{13EBD24B-1850-8A05-87BE-E6B96CCEAC33}"/>
          </ac:spMkLst>
        </pc:spChg>
        <pc:spChg chg="mod">
          <ac:chgData name="Zoe Yang" userId="cf68bbea-7084-43e3-b52b-649d18ac9520" providerId="ADAL" clId="{A73CAA75-6011-449A-9CB7-FFC4190B2E0A}" dt="2022-11-21T08:46:09.112" v="775" actId="164"/>
          <ac:spMkLst>
            <pc:docMk/>
            <pc:sldMk cId="3151551858" sldId="616"/>
            <ac:spMk id="37" creationId="{499996DD-AA0B-8993-974C-47B769EC3B68}"/>
          </ac:spMkLst>
        </pc:spChg>
        <pc:spChg chg="mod">
          <ac:chgData name="Zoe Yang" userId="cf68bbea-7084-43e3-b52b-649d18ac9520" providerId="ADAL" clId="{A73CAA75-6011-449A-9CB7-FFC4190B2E0A}" dt="2022-11-21T08:46:57.310" v="790" actId="1038"/>
          <ac:spMkLst>
            <pc:docMk/>
            <pc:sldMk cId="3151551858" sldId="616"/>
            <ac:spMk id="41" creationId="{CA4C317E-DCD2-9BEC-6910-496A1558C54E}"/>
          </ac:spMkLst>
        </pc:spChg>
        <pc:spChg chg="mod">
          <ac:chgData name="Zoe Yang" userId="cf68bbea-7084-43e3-b52b-649d18ac9520" providerId="ADAL" clId="{A73CAA75-6011-449A-9CB7-FFC4190B2E0A}" dt="2022-11-21T08:46:09.112" v="775" actId="164"/>
          <ac:spMkLst>
            <pc:docMk/>
            <pc:sldMk cId="3151551858" sldId="616"/>
            <ac:spMk id="42" creationId="{A49B84D3-A4FC-42B9-61F6-B68F40FC44B2}"/>
          </ac:spMkLst>
        </pc:spChg>
        <pc:spChg chg="mod">
          <ac:chgData name="Zoe Yang" userId="cf68bbea-7084-43e3-b52b-649d18ac9520" providerId="ADAL" clId="{A73CAA75-6011-449A-9CB7-FFC4190B2E0A}" dt="2022-11-21T08:46:09.112" v="775" actId="164"/>
          <ac:spMkLst>
            <pc:docMk/>
            <pc:sldMk cId="3151551858" sldId="616"/>
            <ac:spMk id="43" creationId="{413ED96D-0BF7-5E56-2B44-19A49B23ACC5}"/>
          </ac:spMkLst>
        </pc:spChg>
        <pc:spChg chg="mod">
          <ac:chgData name="Zoe Yang" userId="cf68bbea-7084-43e3-b52b-649d18ac9520" providerId="ADAL" clId="{A73CAA75-6011-449A-9CB7-FFC4190B2E0A}" dt="2022-11-21T08:45:21.470" v="767" actId="1076"/>
          <ac:spMkLst>
            <pc:docMk/>
            <pc:sldMk cId="3151551858" sldId="616"/>
            <ac:spMk id="50" creationId="{52F9A41D-E62E-F1CE-FCB2-B622B7AAFF06}"/>
          </ac:spMkLst>
        </pc:spChg>
        <pc:grpChg chg="add mod">
          <ac:chgData name="Zoe Yang" userId="cf68bbea-7084-43e3-b52b-649d18ac9520" providerId="ADAL" clId="{A73CAA75-6011-449A-9CB7-FFC4190B2E0A}" dt="2022-11-21T08:47:21.250" v="809" actId="1038"/>
          <ac:grpSpMkLst>
            <pc:docMk/>
            <pc:sldMk cId="3151551858" sldId="616"/>
            <ac:grpSpMk id="2" creationId="{C333E9D9-849C-2833-4CB1-807B68966FDD}"/>
          </ac:grpSpMkLst>
        </pc:grpChg>
        <pc:grpChg chg="mod">
          <ac:chgData name="Zoe Yang" userId="cf68bbea-7084-43e3-b52b-649d18ac9520" providerId="ADAL" clId="{A73CAA75-6011-449A-9CB7-FFC4190B2E0A}" dt="2022-11-21T08:46:09.112" v="775" actId="164"/>
          <ac:grpSpMkLst>
            <pc:docMk/>
            <pc:sldMk cId="3151551858" sldId="616"/>
            <ac:grpSpMk id="20" creationId="{9B074635-1EA3-B0BD-8EAF-6A11144B70C7}"/>
          </ac:grpSpMkLst>
        </pc:grpChg>
        <pc:picChg chg="mod">
          <ac:chgData name="Zoe Yang" userId="cf68bbea-7084-43e3-b52b-649d18ac9520" providerId="ADAL" clId="{A73CAA75-6011-449A-9CB7-FFC4190B2E0A}" dt="2022-11-21T08:47:11.425" v="807" actId="1076"/>
          <ac:picMkLst>
            <pc:docMk/>
            <pc:sldMk cId="3151551858" sldId="616"/>
            <ac:picMk id="14" creationId="{D04D5CF9-246D-EA00-B1D7-2B6B30E5A45A}"/>
          </ac:picMkLst>
        </pc:picChg>
        <pc:cxnChg chg="mod">
          <ac:chgData name="Zoe Yang" userId="cf68bbea-7084-43e3-b52b-649d18ac9520" providerId="ADAL" clId="{A73CAA75-6011-449A-9CB7-FFC4190B2E0A}" dt="2022-11-21T08:46:09.112" v="775" actId="164"/>
          <ac:cxnSpMkLst>
            <pc:docMk/>
            <pc:sldMk cId="3151551858" sldId="616"/>
            <ac:cxnSpMk id="17" creationId="{AC10FD1E-C9CD-8B43-0678-305FAC8D5927}"/>
          </ac:cxnSpMkLst>
        </pc:cxnChg>
        <pc:cxnChg chg="mod">
          <ac:chgData name="Zoe Yang" userId="cf68bbea-7084-43e3-b52b-649d18ac9520" providerId="ADAL" clId="{A73CAA75-6011-449A-9CB7-FFC4190B2E0A}" dt="2022-11-21T08:46:09.112" v="775" actId="164"/>
          <ac:cxnSpMkLst>
            <pc:docMk/>
            <pc:sldMk cId="3151551858" sldId="616"/>
            <ac:cxnSpMk id="18" creationId="{ECFB0D5C-8B6C-D6E5-4E70-BBC723A8D5CC}"/>
          </ac:cxnSpMkLst>
        </pc:cxnChg>
        <pc:cxnChg chg="mod">
          <ac:chgData name="Zoe Yang" userId="cf68bbea-7084-43e3-b52b-649d18ac9520" providerId="ADAL" clId="{A73CAA75-6011-449A-9CB7-FFC4190B2E0A}" dt="2022-11-21T08:46:09.112" v="775" actId="164"/>
          <ac:cxnSpMkLst>
            <pc:docMk/>
            <pc:sldMk cId="3151551858" sldId="616"/>
            <ac:cxnSpMk id="27" creationId="{D67F752A-4AC5-110C-0DE6-DA33F70BFF40}"/>
          </ac:cxnSpMkLst>
        </pc:cxnChg>
        <pc:cxnChg chg="mod">
          <ac:chgData name="Zoe Yang" userId="cf68bbea-7084-43e3-b52b-649d18ac9520" providerId="ADAL" clId="{A73CAA75-6011-449A-9CB7-FFC4190B2E0A}" dt="2022-11-21T08:46:09.112" v="775" actId="164"/>
          <ac:cxnSpMkLst>
            <pc:docMk/>
            <pc:sldMk cId="3151551858" sldId="616"/>
            <ac:cxnSpMk id="28" creationId="{82125CC7-7673-E6BC-6BF0-4DE86508337B}"/>
          </ac:cxnSpMkLst>
        </pc:cxnChg>
        <pc:cxnChg chg="mod">
          <ac:chgData name="Zoe Yang" userId="cf68bbea-7084-43e3-b52b-649d18ac9520" providerId="ADAL" clId="{A73CAA75-6011-449A-9CB7-FFC4190B2E0A}" dt="2022-11-21T08:46:09.112" v="775" actId="164"/>
          <ac:cxnSpMkLst>
            <pc:docMk/>
            <pc:sldMk cId="3151551858" sldId="616"/>
            <ac:cxnSpMk id="32" creationId="{0D14E216-BEFF-F3F5-E743-7812E5F25688}"/>
          </ac:cxnSpMkLst>
        </pc:cxnChg>
        <pc:cxnChg chg="mod">
          <ac:chgData name="Zoe Yang" userId="cf68bbea-7084-43e3-b52b-649d18ac9520" providerId="ADAL" clId="{A73CAA75-6011-449A-9CB7-FFC4190B2E0A}" dt="2022-11-21T08:46:09.112" v="775" actId="164"/>
          <ac:cxnSpMkLst>
            <pc:docMk/>
            <pc:sldMk cId="3151551858" sldId="616"/>
            <ac:cxnSpMk id="33" creationId="{9FC2EE16-4574-F1F9-10D5-6EF79266E9E4}"/>
          </ac:cxnSpMkLst>
        </pc:cxnChg>
        <pc:cxnChg chg="mod">
          <ac:chgData name="Zoe Yang" userId="cf68bbea-7084-43e3-b52b-649d18ac9520" providerId="ADAL" clId="{A73CAA75-6011-449A-9CB7-FFC4190B2E0A}" dt="2022-11-21T08:46:57.310" v="790" actId="1038"/>
          <ac:cxnSpMkLst>
            <pc:docMk/>
            <pc:sldMk cId="3151551858" sldId="616"/>
            <ac:cxnSpMk id="38" creationId="{5FEE8C9D-29C8-5EE6-DFC8-6C7C4CEF43C4}"/>
          </ac:cxnSpMkLst>
        </pc:cxnChg>
        <pc:cxnChg chg="mod">
          <ac:chgData name="Zoe Yang" userId="cf68bbea-7084-43e3-b52b-649d18ac9520" providerId="ADAL" clId="{A73CAA75-6011-449A-9CB7-FFC4190B2E0A}" dt="2022-11-21T08:46:57.310" v="790" actId="1038"/>
          <ac:cxnSpMkLst>
            <pc:docMk/>
            <pc:sldMk cId="3151551858" sldId="616"/>
            <ac:cxnSpMk id="39" creationId="{8C058934-220F-CE36-5321-4ECBD37DB666}"/>
          </ac:cxnSpMkLst>
        </pc:cxnChg>
        <pc:cxnChg chg="mod">
          <ac:chgData name="Zoe Yang" userId="cf68bbea-7084-43e3-b52b-649d18ac9520" providerId="ADAL" clId="{A73CAA75-6011-449A-9CB7-FFC4190B2E0A}" dt="2022-11-21T08:46:57.310" v="790" actId="1038"/>
          <ac:cxnSpMkLst>
            <pc:docMk/>
            <pc:sldMk cId="3151551858" sldId="616"/>
            <ac:cxnSpMk id="40" creationId="{7765D174-FF78-E9D1-1C97-D97E91FC30EA}"/>
          </ac:cxnSpMkLst>
        </pc:cxnChg>
        <pc:cxnChg chg="mod">
          <ac:chgData name="Zoe Yang" userId="cf68bbea-7084-43e3-b52b-649d18ac9520" providerId="ADAL" clId="{A73CAA75-6011-449A-9CB7-FFC4190B2E0A}" dt="2022-11-21T08:46:09.112" v="775" actId="164"/>
          <ac:cxnSpMkLst>
            <pc:docMk/>
            <pc:sldMk cId="3151551858" sldId="616"/>
            <ac:cxnSpMk id="48" creationId="{B3CA1E0B-B917-2014-E1EA-47594FD3D4CC}"/>
          </ac:cxnSpMkLst>
        </pc:cxnChg>
        <pc:cxnChg chg="mod">
          <ac:chgData name="Zoe Yang" userId="cf68bbea-7084-43e3-b52b-649d18ac9520" providerId="ADAL" clId="{A73CAA75-6011-449A-9CB7-FFC4190B2E0A}" dt="2022-11-21T08:46:09.112" v="775" actId="164"/>
          <ac:cxnSpMkLst>
            <pc:docMk/>
            <pc:sldMk cId="3151551858" sldId="616"/>
            <ac:cxnSpMk id="57" creationId="{1BAFC0CF-6DA1-24C7-78C3-20BEFD5ED2CA}"/>
          </ac:cxnSpMkLst>
        </pc:cxnChg>
      </pc:sldChg>
      <pc:sldChg chg="add del">
        <pc:chgData name="Zoe Yang" userId="cf68bbea-7084-43e3-b52b-649d18ac9520" providerId="ADAL" clId="{A73CAA75-6011-449A-9CB7-FFC4190B2E0A}" dt="2022-11-21T09:48:34.127" v="1590" actId="47"/>
        <pc:sldMkLst>
          <pc:docMk/>
          <pc:sldMk cId="4062914724" sldId="616"/>
        </pc:sldMkLst>
      </pc:sldChg>
      <pc:sldChg chg="addSp delSp modSp mod modAnim">
        <pc:chgData name="Zoe Yang" userId="cf68bbea-7084-43e3-b52b-649d18ac9520" providerId="ADAL" clId="{A73CAA75-6011-449A-9CB7-FFC4190B2E0A}" dt="2022-11-22T10:48:44.520" v="1995" actId="20577"/>
        <pc:sldMkLst>
          <pc:docMk/>
          <pc:sldMk cId="142789602" sldId="618"/>
        </pc:sldMkLst>
        <pc:spChg chg="mod">
          <ac:chgData name="Zoe Yang" userId="cf68bbea-7084-43e3-b52b-649d18ac9520" providerId="ADAL" clId="{A73CAA75-6011-449A-9CB7-FFC4190B2E0A}" dt="2022-11-22T10:48:44.520" v="1995" actId="20577"/>
          <ac:spMkLst>
            <pc:docMk/>
            <pc:sldMk cId="142789602" sldId="618"/>
            <ac:spMk id="2" creationId="{94B30D55-B18F-6C67-5DAB-0507F7C9A516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6" creationId="{9D8D6DBE-FCF4-48AD-F6D4-076890E985EB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7" creationId="{182248AA-E98E-0388-02F0-3B9C753388C3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8" creationId="{03E370BA-5577-C691-D687-60FE786ACC16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9" creationId="{57C0427D-E0E2-A03E-FC4F-041EC4A35CB5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10" creationId="{936E6597-B4CF-6757-CF76-C1DF75F44145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12" creationId="{3EC517CE-D548-E283-2441-83FE3C558B30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13" creationId="{D64435D5-0898-CD0E-F38E-0599DEF5AF59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14" creationId="{CBB24624-C29C-9DBD-02CA-FC8CA5FC8835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16" creationId="{C49DF72F-A298-75A7-D9CF-7AF68DE710A2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17" creationId="{00533213-8ADA-FA23-0566-21806A0D31FB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18" creationId="{50B60958-9BE9-7D87-63F4-87BFA6B92732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19" creationId="{1EF1D60C-92FB-7733-1543-128F4343B6AB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20" creationId="{C392031D-B72D-D199-C52A-179E97921360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21" creationId="{14DBB609-E253-7CC5-C40B-C77D8BD4A147}"/>
          </ac:spMkLst>
        </pc:spChg>
        <pc:spChg chg="mod topLvl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23" creationId="{E6250C23-1902-747B-7AAA-2AA10CF8F738}"/>
          </ac:spMkLst>
        </pc:spChg>
        <pc:spChg chg="mod topLvl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24" creationId="{CE2FC9B2-5913-AE33-B735-DF93C622F37F}"/>
          </ac:spMkLst>
        </pc:spChg>
        <pc:spChg chg="mod topLvl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26" creationId="{B4958290-E3BD-FA2A-5FA1-C0B546FB398A}"/>
          </ac:spMkLst>
        </pc:spChg>
        <pc:spChg chg="mod topLvl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27" creationId="{DB7185B0-D34E-EA0F-335D-133B6CF8D1FE}"/>
          </ac:spMkLst>
        </pc:spChg>
        <pc:spChg chg="mod topLvl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31" creationId="{F9B51A1C-0B75-BEFD-1230-EDAF9DB0C7A6}"/>
          </ac:spMkLst>
        </pc:spChg>
        <pc:spChg chg="mod topLvl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32" creationId="{2BA43745-B8D0-3551-CD3F-DBAEB8780E8B}"/>
          </ac:spMkLst>
        </pc:spChg>
        <pc:spChg chg="mod topLvl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33" creationId="{E3F70138-7F78-0F6F-D36D-2D37DA53458F}"/>
          </ac:spMkLst>
        </pc:spChg>
        <pc:spChg chg="mod topLvl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35" creationId="{DB6F08BA-FCF1-FBDA-144E-588BA8B7857B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39" creationId="{1C881748-8B86-763C-803E-F2B5E4102EAE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40" creationId="{BC426FF1-AAA0-2375-40AA-85BEC55B396B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41" creationId="{8C08597D-8630-F98F-CF0B-17E399469CD6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42" creationId="{FF98A5C2-0D99-BBE4-07C0-9A9CB0F92B35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43" creationId="{F8BE132F-7F43-EE6A-2ECE-CF7D580D0395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44" creationId="{60067B6E-4D30-0953-B4E2-80FDB3AFCD6D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46" creationId="{1A49A118-9942-7927-07A4-B044A072DA58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47" creationId="{ABD2AC6B-B8D7-7A4A-B638-177DC9380320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49" creationId="{26227C60-C1EC-2B07-F384-5BD9ED636AD6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50" creationId="{DAB6060A-0274-8CC6-B645-980F8AD1DA31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51" creationId="{B185E0AA-16D8-7741-BC11-484278683173}"/>
          </ac:spMkLst>
        </pc:spChg>
        <pc:spChg chg="mod">
          <ac:chgData name="Zoe Yang" userId="cf68bbea-7084-43e3-b52b-649d18ac9520" providerId="ADAL" clId="{A73CAA75-6011-449A-9CB7-FFC4190B2E0A}" dt="2022-11-21T09:31:19.658" v="1390" actId="255"/>
          <ac:spMkLst>
            <pc:docMk/>
            <pc:sldMk cId="142789602" sldId="618"/>
            <ac:spMk id="53" creationId="{2D09ECD6-DA5A-7B21-C195-A775D5544FC5}"/>
          </ac:spMkLst>
        </pc:spChg>
        <pc:spChg chg="del">
          <ac:chgData name="Zoe Yang" userId="cf68bbea-7084-43e3-b52b-649d18ac9520" providerId="ADAL" clId="{A73CAA75-6011-449A-9CB7-FFC4190B2E0A}" dt="2022-11-21T09:30:25.298" v="1357" actId="478"/>
          <ac:spMkLst>
            <pc:docMk/>
            <pc:sldMk cId="142789602" sldId="618"/>
            <ac:spMk id="56" creationId="{FCE5977E-8C0B-8869-33B7-5B60F9A18451}"/>
          </ac:spMkLst>
        </pc:spChg>
        <pc:spChg chg="mod">
          <ac:chgData name="Zoe Yang" userId="cf68bbea-7084-43e3-b52b-649d18ac9520" providerId="ADAL" clId="{A73CAA75-6011-449A-9CB7-FFC4190B2E0A}" dt="2022-11-22T10:40:40.432" v="1912" actId="20577"/>
          <ac:spMkLst>
            <pc:docMk/>
            <pc:sldMk cId="142789602" sldId="618"/>
            <ac:spMk id="57" creationId="{E36AA138-5A42-E143-5DAA-BF5D35B2A760}"/>
          </ac:spMkLst>
        </pc:spChg>
        <pc:grpChg chg="mod">
          <ac:chgData name="Zoe Yang" userId="cf68bbea-7084-43e3-b52b-649d18ac9520" providerId="ADAL" clId="{A73CAA75-6011-449A-9CB7-FFC4190B2E0A}" dt="2022-11-21T09:33:02.469" v="1416" actId="1035"/>
          <ac:grpSpMkLst>
            <pc:docMk/>
            <pc:sldMk cId="142789602" sldId="618"/>
            <ac:grpSpMk id="4" creationId="{47FA1DCF-FB81-498F-1984-15098F70C13F}"/>
          </ac:grpSpMkLst>
        </pc:grpChg>
        <pc:grpChg chg="add del mod">
          <ac:chgData name="Zoe Yang" userId="cf68bbea-7084-43e3-b52b-649d18ac9520" providerId="ADAL" clId="{A73CAA75-6011-449A-9CB7-FFC4190B2E0A}" dt="2022-11-21T09:33:02.469" v="1416" actId="1035"/>
          <ac:grpSpMkLst>
            <pc:docMk/>
            <pc:sldMk cId="142789602" sldId="618"/>
            <ac:grpSpMk id="22" creationId="{7BB63A48-B210-73ED-7719-D1A89B490E01}"/>
          </ac:grpSpMkLst>
        </pc:grpChg>
        <pc:grpChg chg="mod">
          <ac:chgData name="Zoe Yang" userId="cf68bbea-7084-43e3-b52b-649d18ac9520" providerId="ADAL" clId="{A73CAA75-6011-449A-9CB7-FFC4190B2E0A}" dt="2022-11-21T09:33:02.469" v="1416" actId="1035"/>
          <ac:grpSpMkLst>
            <pc:docMk/>
            <pc:sldMk cId="142789602" sldId="618"/>
            <ac:grpSpMk id="36" creationId="{F55E9B35-7A03-528A-25C6-11767F54F7BA}"/>
          </ac:grpSpMkLst>
        </pc:grpChg>
        <pc:cxnChg chg="mod topLvl">
          <ac:chgData name="Zoe Yang" userId="cf68bbea-7084-43e3-b52b-649d18ac9520" providerId="ADAL" clId="{A73CAA75-6011-449A-9CB7-FFC4190B2E0A}" dt="2022-11-18T02:55:00.179" v="134" actId="165"/>
          <ac:cxnSpMkLst>
            <pc:docMk/>
            <pc:sldMk cId="142789602" sldId="618"/>
            <ac:cxnSpMk id="25" creationId="{A559C258-A8B3-56C9-1FFB-1B492101F48A}"/>
          </ac:cxnSpMkLst>
        </pc:cxnChg>
        <pc:cxnChg chg="mod topLvl">
          <ac:chgData name="Zoe Yang" userId="cf68bbea-7084-43e3-b52b-649d18ac9520" providerId="ADAL" clId="{A73CAA75-6011-449A-9CB7-FFC4190B2E0A}" dt="2022-11-18T02:55:00.179" v="134" actId="165"/>
          <ac:cxnSpMkLst>
            <pc:docMk/>
            <pc:sldMk cId="142789602" sldId="618"/>
            <ac:cxnSpMk id="28" creationId="{845F2204-0E44-F4D0-9DB9-14A06D4674F6}"/>
          </ac:cxnSpMkLst>
        </pc:cxnChg>
        <pc:cxnChg chg="mod topLvl">
          <ac:chgData name="Zoe Yang" userId="cf68bbea-7084-43e3-b52b-649d18ac9520" providerId="ADAL" clId="{A73CAA75-6011-449A-9CB7-FFC4190B2E0A}" dt="2022-11-18T02:55:00.179" v="134" actId="165"/>
          <ac:cxnSpMkLst>
            <pc:docMk/>
            <pc:sldMk cId="142789602" sldId="618"/>
            <ac:cxnSpMk id="29" creationId="{0F93441E-E976-2F99-96A4-D1BBD91EA48E}"/>
          </ac:cxnSpMkLst>
        </pc:cxnChg>
        <pc:cxnChg chg="mod topLvl">
          <ac:chgData name="Zoe Yang" userId="cf68bbea-7084-43e3-b52b-649d18ac9520" providerId="ADAL" clId="{A73CAA75-6011-449A-9CB7-FFC4190B2E0A}" dt="2022-11-18T02:55:00.179" v="134" actId="165"/>
          <ac:cxnSpMkLst>
            <pc:docMk/>
            <pc:sldMk cId="142789602" sldId="618"/>
            <ac:cxnSpMk id="30" creationId="{0438FFC9-8BC8-0554-9A19-90CB5FCDD16F}"/>
          </ac:cxnSpMkLst>
        </pc:cxnChg>
        <pc:cxnChg chg="mod topLvl">
          <ac:chgData name="Zoe Yang" userId="cf68bbea-7084-43e3-b52b-649d18ac9520" providerId="ADAL" clId="{A73CAA75-6011-449A-9CB7-FFC4190B2E0A}" dt="2022-11-18T02:55:00.179" v="134" actId="165"/>
          <ac:cxnSpMkLst>
            <pc:docMk/>
            <pc:sldMk cId="142789602" sldId="618"/>
            <ac:cxnSpMk id="34" creationId="{8FDDD82B-5A64-5D89-557D-3F81CFE43D4A}"/>
          </ac:cxnSpMkLst>
        </pc:cxnChg>
      </pc:sldChg>
      <pc:sldChg chg="modSp mod">
        <pc:chgData name="Zoe Yang" userId="cf68bbea-7084-43e3-b52b-649d18ac9520" providerId="ADAL" clId="{A73CAA75-6011-449A-9CB7-FFC4190B2E0A}" dt="2022-11-22T10:48:56.887" v="1996" actId="20577"/>
        <pc:sldMkLst>
          <pc:docMk/>
          <pc:sldMk cId="366227304" sldId="620"/>
        </pc:sldMkLst>
        <pc:spChg chg="mod">
          <ac:chgData name="Zoe Yang" userId="cf68bbea-7084-43e3-b52b-649d18ac9520" providerId="ADAL" clId="{A73CAA75-6011-449A-9CB7-FFC4190B2E0A}" dt="2022-11-22T10:48:56.887" v="1996" actId="20577"/>
          <ac:spMkLst>
            <pc:docMk/>
            <pc:sldMk cId="366227304" sldId="620"/>
            <ac:spMk id="2" creationId="{D88FD84E-654A-161D-E320-8DD615B9746D}"/>
          </ac:spMkLst>
        </pc:spChg>
        <pc:spChg chg="mod">
          <ac:chgData name="Zoe Yang" userId="cf68bbea-7084-43e3-b52b-649d18ac9520" providerId="ADAL" clId="{A73CAA75-6011-449A-9CB7-FFC4190B2E0A}" dt="2022-11-21T09:34:09.928" v="1423" actId="1076"/>
          <ac:spMkLst>
            <pc:docMk/>
            <pc:sldMk cId="366227304" sldId="620"/>
            <ac:spMk id="4" creationId="{A85B0801-2B0C-194A-287C-C3EE245A995F}"/>
          </ac:spMkLst>
        </pc:spChg>
        <pc:picChg chg="mod">
          <ac:chgData name="Zoe Yang" userId="cf68bbea-7084-43e3-b52b-649d18ac9520" providerId="ADAL" clId="{A73CAA75-6011-449A-9CB7-FFC4190B2E0A}" dt="2022-11-21T09:34:35.424" v="1430" actId="14100"/>
          <ac:picMkLst>
            <pc:docMk/>
            <pc:sldMk cId="366227304" sldId="620"/>
            <ac:picMk id="5" creationId="{5DA193B3-0982-9603-6558-C64025EF7A8F}"/>
          </ac:picMkLst>
        </pc:picChg>
        <pc:picChg chg="mod">
          <ac:chgData name="Zoe Yang" userId="cf68bbea-7084-43e3-b52b-649d18ac9520" providerId="ADAL" clId="{A73CAA75-6011-449A-9CB7-FFC4190B2E0A}" dt="2022-11-21T09:34:47.352" v="1434" actId="1076"/>
          <ac:picMkLst>
            <pc:docMk/>
            <pc:sldMk cId="366227304" sldId="620"/>
            <ac:picMk id="6" creationId="{E28C71BE-8A44-7A02-FD80-F40449FB4795}"/>
          </ac:picMkLst>
        </pc:picChg>
        <pc:picChg chg="mod">
          <ac:chgData name="Zoe Yang" userId="cf68bbea-7084-43e3-b52b-649d18ac9520" providerId="ADAL" clId="{A73CAA75-6011-449A-9CB7-FFC4190B2E0A}" dt="2022-11-21T09:34:44.234" v="1433" actId="1076"/>
          <ac:picMkLst>
            <pc:docMk/>
            <pc:sldMk cId="366227304" sldId="620"/>
            <ac:picMk id="7" creationId="{6C272128-EE9B-E72A-7CB1-7BD603046AFA}"/>
          </ac:picMkLst>
        </pc:picChg>
      </pc:sldChg>
      <pc:sldChg chg="modSp mod">
        <pc:chgData name="Zoe Yang" userId="cf68bbea-7084-43e3-b52b-649d18ac9520" providerId="ADAL" clId="{A73CAA75-6011-449A-9CB7-FFC4190B2E0A}" dt="2022-11-22T10:49:04.987" v="1997" actId="20577"/>
        <pc:sldMkLst>
          <pc:docMk/>
          <pc:sldMk cId="802279701" sldId="621"/>
        </pc:sldMkLst>
        <pc:spChg chg="mod">
          <ac:chgData name="Zoe Yang" userId="cf68bbea-7084-43e3-b52b-649d18ac9520" providerId="ADAL" clId="{A73CAA75-6011-449A-9CB7-FFC4190B2E0A}" dt="2022-11-22T10:49:04.987" v="1997" actId="20577"/>
          <ac:spMkLst>
            <pc:docMk/>
            <pc:sldMk cId="802279701" sldId="621"/>
            <ac:spMk id="2" creationId="{424849BF-F087-66C7-E591-8E8768891BBB}"/>
          </ac:spMkLst>
        </pc:spChg>
        <pc:graphicFrameChg chg="mod">
          <ac:chgData name="Zoe Yang" userId="cf68bbea-7084-43e3-b52b-649d18ac9520" providerId="ADAL" clId="{A73CAA75-6011-449A-9CB7-FFC4190B2E0A}" dt="2022-11-21T09:35:49.227" v="1443" actId="1076"/>
          <ac:graphicFrameMkLst>
            <pc:docMk/>
            <pc:sldMk cId="802279701" sldId="621"/>
            <ac:graphicFrameMk id="8" creationId="{654E5234-AAD0-F2BA-22B4-7238EB775077}"/>
          </ac:graphicFrameMkLst>
        </pc:graphicFrameChg>
        <pc:picChg chg="mod">
          <ac:chgData name="Zoe Yang" userId="cf68bbea-7084-43e3-b52b-649d18ac9520" providerId="ADAL" clId="{A73CAA75-6011-449A-9CB7-FFC4190B2E0A}" dt="2022-11-21T09:35:41.680" v="1441" actId="1076"/>
          <ac:picMkLst>
            <pc:docMk/>
            <pc:sldMk cId="802279701" sldId="621"/>
            <ac:picMk id="3" creationId="{26DCCBE8-DA60-FC61-7C1C-0095256D6ECB}"/>
          </ac:picMkLst>
        </pc:picChg>
        <pc:picChg chg="mod">
          <ac:chgData name="Zoe Yang" userId="cf68bbea-7084-43e3-b52b-649d18ac9520" providerId="ADAL" clId="{A73CAA75-6011-449A-9CB7-FFC4190B2E0A}" dt="2022-11-21T09:35:50.730" v="1444" actId="1076"/>
          <ac:picMkLst>
            <pc:docMk/>
            <pc:sldMk cId="802279701" sldId="621"/>
            <ac:picMk id="4" creationId="{636B9F7F-E37B-1FBB-A52B-600AE873AC63}"/>
          </ac:picMkLst>
        </pc:picChg>
        <pc:picChg chg="mod">
          <ac:chgData name="Zoe Yang" userId="cf68bbea-7084-43e3-b52b-649d18ac9520" providerId="ADAL" clId="{A73CAA75-6011-449A-9CB7-FFC4190B2E0A}" dt="2022-11-21T09:35:29.973" v="1438" actId="1076"/>
          <ac:picMkLst>
            <pc:docMk/>
            <pc:sldMk cId="802279701" sldId="621"/>
            <ac:picMk id="5" creationId="{3B852E4A-67B6-BB8E-3992-E594C8C07115}"/>
          </ac:picMkLst>
        </pc:picChg>
        <pc:picChg chg="mod">
          <ac:chgData name="Zoe Yang" userId="cf68bbea-7084-43e3-b52b-649d18ac9520" providerId="ADAL" clId="{A73CAA75-6011-449A-9CB7-FFC4190B2E0A}" dt="2022-11-21T09:35:34.067" v="1439" actId="1076"/>
          <ac:picMkLst>
            <pc:docMk/>
            <pc:sldMk cId="802279701" sldId="621"/>
            <ac:picMk id="6" creationId="{BB59CAE4-CE0C-CE0B-1806-FC01BCB015BB}"/>
          </ac:picMkLst>
        </pc:picChg>
      </pc:sldChg>
      <pc:sldChg chg="ord">
        <pc:chgData name="Zoe Yang" userId="cf68bbea-7084-43e3-b52b-649d18ac9520" providerId="ADAL" clId="{A73CAA75-6011-449A-9CB7-FFC4190B2E0A}" dt="2022-11-18T02:36:20.926" v="58"/>
        <pc:sldMkLst>
          <pc:docMk/>
          <pc:sldMk cId="4003157157" sldId="622"/>
        </pc:sldMkLst>
      </pc:sldChg>
      <pc:sldChg chg="modSp mod ord">
        <pc:chgData name="Zoe Yang" userId="cf68bbea-7084-43e3-b52b-649d18ac9520" providerId="ADAL" clId="{A73CAA75-6011-449A-9CB7-FFC4190B2E0A}" dt="2022-11-22T10:49:57.623" v="1998" actId="1076"/>
        <pc:sldMkLst>
          <pc:docMk/>
          <pc:sldMk cId="3845667611" sldId="623"/>
        </pc:sldMkLst>
        <pc:spChg chg="mod">
          <ac:chgData name="Zoe Yang" userId="cf68bbea-7084-43e3-b52b-649d18ac9520" providerId="ADAL" clId="{A73CAA75-6011-449A-9CB7-FFC4190B2E0A}" dt="2022-11-21T09:54:34.805" v="1600" actId="20577"/>
          <ac:spMkLst>
            <pc:docMk/>
            <pc:sldMk cId="3845667611" sldId="623"/>
            <ac:spMk id="2" creationId="{11B75225-E9A3-3A78-0F17-FC6997ED19C8}"/>
          </ac:spMkLst>
        </pc:spChg>
        <pc:spChg chg="mod">
          <ac:chgData name="Zoe Yang" userId="cf68bbea-7084-43e3-b52b-649d18ac9520" providerId="ADAL" clId="{A73CAA75-6011-449A-9CB7-FFC4190B2E0A}" dt="2022-11-21T09:36:10.383" v="1446" actId="2711"/>
          <ac:spMkLst>
            <pc:docMk/>
            <pc:sldMk cId="3845667611" sldId="623"/>
            <ac:spMk id="3" creationId="{85A708EC-C823-1DE4-B253-27CC41542A33}"/>
          </ac:spMkLst>
        </pc:spChg>
        <pc:spChg chg="mod">
          <ac:chgData name="Zoe Yang" userId="cf68bbea-7084-43e3-b52b-649d18ac9520" providerId="ADAL" clId="{A73CAA75-6011-449A-9CB7-FFC4190B2E0A}" dt="2022-11-22T10:49:57.623" v="1998" actId="1076"/>
          <ac:spMkLst>
            <pc:docMk/>
            <pc:sldMk cId="3845667611" sldId="623"/>
            <ac:spMk id="9" creationId="{53556992-3684-FFD2-82B5-018EBADB0BA3}"/>
          </ac:spMkLst>
        </pc:spChg>
        <pc:graphicFrameChg chg="mod">
          <ac:chgData name="Zoe Yang" userId="cf68bbea-7084-43e3-b52b-649d18ac9520" providerId="ADAL" clId="{A73CAA75-6011-449A-9CB7-FFC4190B2E0A}" dt="2022-11-18T02:38:18.734" v="59" actId="1076"/>
          <ac:graphicFrameMkLst>
            <pc:docMk/>
            <pc:sldMk cId="3845667611" sldId="623"/>
            <ac:graphicFrameMk id="7" creationId="{5F9ECE79-1300-7F58-C463-89292FD0F46A}"/>
          </ac:graphicFrameMkLst>
        </pc:graphicFrameChg>
        <pc:picChg chg="mod">
          <ac:chgData name="Zoe Yang" userId="cf68bbea-7084-43e3-b52b-649d18ac9520" providerId="ADAL" clId="{A73CAA75-6011-449A-9CB7-FFC4190B2E0A}" dt="2022-11-21T09:40:38.703" v="1494" actId="1076"/>
          <ac:picMkLst>
            <pc:docMk/>
            <pc:sldMk cId="3845667611" sldId="623"/>
            <ac:picMk id="6" creationId="{E52CEF2A-EEF1-3058-82EE-0BAA2F14BD04}"/>
          </ac:picMkLst>
        </pc:picChg>
      </pc:sldChg>
      <pc:sldChg chg="new del">
        <pc:chgData name="Zoe Yang" userId="cf68bbea-7084-43e3-b52b-649d18ac9520" providerId="ADAL" clId="{A73CAA75-6011-449A-9CB7-FFC4190B2E0A}" dt="2022-11-21T09:13:22.205" v="880" actId="47"/>
        <pc:sldMkLst>
          <pc:docMk/>
          <pc:sldMk cId="2662140596" sldId="624"/>
        </pc:sldMkLst>
      </pc:sldChg>
      <pc:sldChg chg="addSp delSp modSp add mod">
        <pc:chgData name="Zoe Yang" userId="cf68bbea-7084-43e3-b52b-649d18ac9520" providerId="ADAL" clId="{A73CAA75-6011-449A-9CB7-FFC4190B2E0A}" dt="2022-11-22T11:11:39.745" v="2003" actId="20577"/>
        <pc:sldMkLst>
          <pc:docMk/>
          <pc:sldMk cId="3703126588" sldId="625"/>
        </pc:sldMkLst>
        <pc:spChg chg="mod">
          <ac:chgData name="Zoe Yang" userId="cf68bbea-7084-43e3-b52b-649d18ac9520" providerId="ADAL" clId="{A73CAA75-6011-449A-9CB7-FFC4190B2E0A}" dt="2022-11-22T10:42:25.780" v="1919" actId="20577"/>
          <ac:spMkLst>
            <pc:docMk/>
            <pc:sldMk cId="3703126588" sldId="625"/>
            <ac:spMk id="4" creationId="{682BB77D-A296-4B58-5112-CD18522E189A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15" creationId="{249C35C9-5396-2530-917E-C7C62907BB89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19" creationId="{39F8CA9E-5A9A-B97D-0E6A-67CD5DD25E20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25" creationId="{AC94DC35-CFB3-23AB-1459-ABD37F5AE5B2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26" creationId="{E8BFE18E-3434-5078-589B-A98E665F4614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29" creationId="{5852ADBE-584C-10F0-DB21-BA527EA37151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31" creationId="{B306DAF4-0D9F-B5A4-0654-5DE468CB43FE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36" creationId="{13EBD24B-1850-8A05-87BE-E6B96CCEAC33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37" creationId="{499996DD-AA0B-8993-974C-47B769EC3B68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41" creationId="{CA4C317E-DCD2-9BEC-6910-496A1558C54E}"/>
          </ac:spMkLst>
        </pc:spChg>
        <pc:spChg chg="mod">
          <ac:chgData name="Zoe Yang" userId="cf68bbea-7084-43e3-b52b-649d18ac9520" providerId="ADAL" clId="{A73CAA75-6011-449A-9CB7-FFC4190B2E0A}" dt="2022-11-21T09:11:55.703" v="821" actId="255"/>
          <ac:spMkLst>
            <pc:docMk/>
            <pc:sldMk cId="3703126588" sldId="625"/>
            <ac:spMk id="42" creationId="{A49B84D3-A4FC-42B9-61F6-B68F40FC44B2}"/>
          </ac:spMkLst>
        </pc:spChg>
        <pc:spChg chg="mod">
          <ac:chgData name="Zoe Yang" userId="cf68bbea-7084-43e3-b52b-649d18ac9520" providerId="ADAL" clId="{A73CAA75-6011-449A-9CB7-FFC4190B2E0A}" dt="2022-11-22T11:11:39.745" v="2003" actId="20577"/>
          <ac:spMkLst>
            <pc:docMk/>
            <pc:sldMk cId="3703126588" sldId="625"/>
            <ac:spMk id="43" creationId="{413ED96D-0BF7-5E56-2B44-19A49B23ACC5}"/>
          </ac:spMkLst>
        </pc:spChg>
        <pc:spChg chg="del mod">
          <ac:chgData name="Zoe Yang" userId="cf68bbea-7084-43e3-b52b-649d18ac9520" providerId="ADAL" clId="{A73CAA75-6011-449A-9CB7-FFC4190B2E0A}" dt="2022-11-22T10:31:08.103" v="1616" actId="21"/>
          <ac:spMkLst>
            <pc:docMk/>
            <pc:sldMk cId="3703126588" sldId="625"/>
            <ac:spMk id="50" creationId="{52F9A41D-E62E-F1CE-FCB2-B622B7AAFF06}"/>
          </ac:spMkLst>
        </pc:spChg>
        <pc:grpChg chg="mod">
          <ac:chgData name="Zoe Yang" userId="cf68bbea-7084-43e3-b52b-649d18ac9520" providerId="ADAL" clId="{A73CAA75-6011-449A-9CB7-FFC4190B2E0A}" dt="2022-11-22T10:46:31.259" v="1953" actId="1076"/>
          <ac:grpSpMkLst>
            <pc:docMk/>
            <pc:sldMk cId="3703126588" sldId="625"/>
            <ac:grpSpMk id="2" creationId="{C333E9D9-849C-2833-4CB1-807B68966FDD}"/>
          </ac:grpSpMkLst>
        </pc:grpChg>
        <pc:picChg chg="add mod">
          <ac:chgData name="Zoe Yang" userId="cf68bbea-7084-43e3-b52b-649d18ac9520" providerId="ADAL" clId="{A73CAA75-6011-449A-9CB7-FFC4190B2E0A}" dt="2022-11-22T10:46:26.178" v="1952" actId="1076"/>
          <ac:picMkLst>
            <pc:docMk/>
            <pc:sldMk cId="3703126588" sldId="625"/>
            <ac:picMk id="5" creationId="{D1FADA3F-B095-9A70-D161-E369017CB3B1}"/>
          </ac:picMkLst>
        </pc:picChg>
        <pc:picChg chg="add mod">
          <ac:chgData name="Zoe Yang" userId="cf68bbea-7084-43e3-b52b-649d18ac9520" providerId="ADAL" clId="{A73CAA75-6011-449A-9CB7-FFC4190B2E0A}" dt="2022-11-21T09:12:50.401" v="874" actId="1076"/>
          <ac:picMkLst>
            <pc:docMk/>
            <pc:sldMk cId="3703126588" sldId="625"/>
            <ac:picMk id="6" creationId="{D0E4A2F5-03F0-F2DA-13C5-B47228651AC3}"/>
          </ac:picMkLst>
        </pc:picChg>
        <pc:picChg chg="del">
          <ac:chgData name="Zoe Yang" userId="cf68bbea-7084-43e3-b52b-649d18ac9520" providerId="ADAL" clId="{A73CAA75-6011-449A-9CB7-FFC4190B2E0A}" dt="2022-11-21T09:11:08.697" v="812" actId="478"/>
          <ac:picMkLst>
            <pc:docMk/>
            <pc:sldMk cId="3703126588" sldId="625"/>
            <ac:picMk id="14" creationId="{D04D5CF9-246D-EA00-B1D7-2B6B30E5A4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72378-5975-4BA6-8F9C-3B35DB0F725B}" type="datetimeFigureOut">
              <a:rPr lang="en-NZ" smtClean="0"/>
              <a:t>27/02/2023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DF99D-70FE-4888-9E7F-C6A1DE4961F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558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Need simplify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DF99D-70FE-4888-9E7F-C6A1DE4961F2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578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1k96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DF99D-70FE-4888-9E7F-C6A1DE4961F2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35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Pangenome graph construction by PGGB works very well</a:t>
            </a:r>
          </a:p>
          <a:p>
            <a:r>
              <a:rPr lang="en-NZ" dirty="0"/>
              <a:t>All different types variants from the simulated genomes are correctly presented in the graph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DF99D-70FE-4888-9E7F-C6A1DE4961F2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521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AC51-8E67-CF7B-38D8-1BEBBAE52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A7545-56BC-D104-261B-FD5EF0D35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3022-6BC0-99AA-44BD-B3395A85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9955B-06E7-A7E8-5B99-6C12ACAA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3712-9421-AA93-98D8-9975FE32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470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62B1-6EF4-86A5-F113-47B938AB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EBF65-DDDE-D067-57D3-E8810FA7A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034F-BF10-34EF-8406-7162F754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54367-BB42-83A3-F66B-CC4976FF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46772-263D-2C9F-86FD-CD037313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087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92817-DBC4-0DFB-B28D-D67DD1BCA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203F2-C515-4D89-17E3-EBC3EEAFC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8DE7-4E24-13A5-FC54-C8FA8670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C367-E984-0741-4A71-31DFBAB7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0401E-B06F-B299-EC5E-E7C6571A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779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81F0-7669-9431-2E8E-AE798D0D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A12F-2622-EFDB-00F8-58DB9B28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225E-5972-AC72-10D3-A2DCF2F7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8425C-69E8-0D68-3A22-F9E353C2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D754F-5780-01DA-0E6D-A6EE2D30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006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DDAA-8D53-F11C-ABBD-9AD43E1E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3C61E-FDC4-4CE1-C888-25CDF7A5A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01F6-3B63-EBCA-3755-88D70131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A5C2A-C0F3-F129-0EC7-78B22090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2944-196E-3F3D-8E0D-F4BFAAEF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69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4CBF-EBD3-F0F3-2494-D3AA1B17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6A1E-3B37-EA9D-A236-9A3357BCF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5F4F-D82D-AFF2-EE76-D3F06D407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92A20-21B0-EAF3-65E7-84F46E69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94D0-7E14-EDFD-AEA0-2926F98C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5E174-35C7-A7D9-C718-19AFE452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43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C173-2B90-8128-E38C-E5AD8268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C2504-D7AD-3580-373A-7B92E021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9E46C-1745-98F4-DB9D-9B0228D21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EE6FF-ECEE-9BDF-1DD9-8826026F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CBE5E-0464-D1B7-655B-0D16721F3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81A81-1D9F-E78D-5731-D799C03E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27/02/2023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51250-0C22-4BA3-69C6-14588435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30569-2925-ECCD-7ED5-4FDA81E7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657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9259-4632-7588-BE98-326FAD39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AA399-F12D-DFB7-E6DB-5C525684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27/02/2023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9F6A9-1B45-0DC1-2BF0-23A558A2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AC17F-9311-F68C-44EA-B57A6C14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39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A8C72-9C68-94CA-4BE4-AE0F79BE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27/02/2023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3B9AF-BF96-033A-E375-62477886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90DF1-F414-92F0-4CDD-0E943A54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740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9369-FE37-AB19-DD71-11034D01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0B4B-F0A2-8038-2490-AB8C7779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1935F-2856-6D22-8889-DD3647D38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80F2B-5725-F25A-ED8F-B2B95CA9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92080-D888-7682-2471-08B23A74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5F69A-D705-3818-C03A-7A3472E5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921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D320-53B4-33D8-45AC-01D81C3E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ABAAA-105F-D1AB-64B0-45503AAA7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42F05-1530-1B93-6D03-051F1B086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DE063-7DC9-9867-E483-58C6A991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27/02/2023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9627D-00A4-8F54-E0DF-9F9F01D2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EA0DF-67D7-21E6-1028-80471F37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543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28F34-E2AE-8A89-D251-3DA01E89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90163-F889-C3FD-A408-F09881FF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119B-5176-2B00-807A-E9D48259C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763A-D97D-4780-82D4-C7393330E9F8}" type="datetimeFigureOut">
              <a:rPr lang="en-NZ" smtClean="0"/>
              <a:t>27/02/2023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8E61-C5FF-F48A-9CFA-B5FA4A410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F3C5-6FA4-230F-AC92-DD3F330F2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906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D55-B18F-6C67-5DAB-0507F7C9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2" y="254404"/>
            <a:ext cx="9628745" cy="408674"/>
          </a:xfrm>
        </p:spPr>
        <p:txBody>
          <a:bodyPr>
            <a:noAutofit/>
          </a:bodyPr>
          <a:lstStyle/>
          <a:p>
            <a:r>
              <a:rPr lang="en-NZ" sz="2800" dirty="0">
                <a:solidFill>
                  <a:srgbClr val="0097DB"/>
                </a:solidFill>
                <a:latin typeface="Calibri(title)"/>
                <a:cs typeface="Times New Roman" panose="02020603050405020304" pitchFamily="18" charset="0"/>
              </a:rPr>
              <a:t>Overview of the pangenome graph pipeline using </a:t>
            </a:r>
            <a:r>
              <a:rPr lang="en-NZ" sz="2800" dirty="0" err="1">
                <a:solidFill>
                  <a:srgbClr val="0097DB"/>
                </a:solidFill>
                <a:latin typeface="Calibri(title)"/>
                <a:cs typeface="Times New Roman" panose="02020603050405020304" pitchFamily="18" charset="0"/>
              </a:rPr>
              <a:t>pggb</a:t>
            </a:r>
            <a:r>
              <a:rPr lang="en-NZ" sz="2800" dirty="0">
                <a:solidFill>
                  <a:srgbClr val="0097DB"/>
                </a:solidFill>
                <a:latin typeface="Calibri(title)"/>
                <a:cs typeface="Times New Roman" panose="02020603050405020304" pitchFamily="18" charset="0"/>
              </a:rPr>
              <a:t> and vg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FA1DCF-FB81-498F-1984-15098F70C13F}"/>
              </a:ext>
            </a:extLst>
          </p:cNvPr>
          <p:cNvGrpSpPr/>
          <p:nvPr/>
        </p:nvGrpSpPr>
        <p:grpSpPr>
          <a:xfrm>
            <a:off x="7143693" y="1727916"/>
            <a:ext cx="3741062" cy="3031135"/>
            <a:chOff x="7052476" y="2846961"/>
            <a:chExt cx="3741062" cy="303113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1FD31DF-F586-5E59-F8EE-F093C7F8A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3071" y="4833431"/>
              <a:ext cx="441743" cy="684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D8D6DBE-FCF4-48AD-F6D4-076890E985EB}"/>
                </a:ext>
              </a:extLst>
            </p:cNvPr>
            <p:cNvSpPr/>
            <p:nvPr/>
          </p:nvSpPr>
          <p:spPr>
            <a:xfrm flipV="1">
              <a:off x="7122214" y="3178999"/>
              <a:ext cx="804760" cy="836324"/>
            </a:xfrm>
            <a:custGeom>
              <a:avLst/>
              <a:gdLst>
                <a:gd name="connsiteX0" fmla="*/ 0 w 2405269"/>
                <a:gd name="connsiteY0" fmla="*/ 3061974 h 3061974"/>
                <a:gd name="connsiteX1" fmla="*/ 1401417 w 2405269"/>
                <a:gd name="connsiteY1" fmla="*/ 736217 h 3061974"/>
                <a:gd name="connsiteX2" fmla="*/ 2305878 w 2405269"/>
                <a:gd name="connsiteY2" fmla="*/ 60356 h 3061974"/>
                <a:gd name="connsiteX3" fmla="*/ 2325756 w 2405269"/>
                <a:gd name="connsiteY3" fmla="*/ 30539 h 3061974"/>
                <a:gd name="connsiteX4" fmla="*/ 2405269 w 2405269"/>
                <a:gd name="connsiteY4" fmla="*/ 40478 h 306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5269" h="3061974">
                  <a:moveTo>
                    <a:pt x="0" y="3061974"/>
                  </a:moveTo>
                  <a:cubicBezTo>
                    <a:pt x="508552" y="2149230"/>
                    <a:pt x="1017104" y="1236487"/>
                    <a:pt x="1401417" y="736217"/>
                  </a:cubicBezTo>
                  <a:cubicBezTo>
                    <a:pt x="1785730" y="235947"/>
                    <a:pt x="2305878" y="60356"/>
                    <a:pt x="2305878" y="60356"/>
                  </a:cubicBezTo>
                  <a:cubicBezTo>
                    <a:pt x="2459935" y="-57257"/>
                    <a:pt x="2309191" y="33852"/>
                    <a:pt x="2325756" y="30539"/>
                  </a:cubicBezTo>
                  <a:cubicBezTo>
                    <a:pt x="2342321" y="27226"/>
                    <a:pt x="2373795" y="33852"/>
                    <a:pt x="2405269" y="40478"/>
                  </a:cubicBezTo>
                </a:path>
              </a:pathLst>
            </a:cu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82248AA-E98E-0388-02F0-3B9C753388C3}"/>
                </a:ext>
              </a:extLst>
            </p:cNvPr>
            <p:cNvSpPr/>
            <p:nvPr/>
          </p:nvSpPr>
          <p:spPr>
            <a:xfrm>
              <a:off x="7929215" y="3814194"/>
              <a:ext cx="470381" cy="3255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vg</a:t>
              </a:r>
              <a:endParaRPr lang="en-NZ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E370BA-5577-C691-D687-60FE786ACC16}"/>
                </a:ext>
              </a:extLst>
            </p:cNvPr>
            <p:cNvSpPr/>
            <p:nvPr/>
          </p:nvSpPr>
          <p:spPr>
            <a:xfrm rot="1828470">
              <a:off x="8654740" y="3096756"/>
              <a:ext cx="432337" cy="1081225"/>
            </a:xfrm>
            <a:custGeom>
              <a:avLst/>
              <a:gdLst>
                <a:gd name="connsiteX0" fmla="*/ 0 w 2405269"/>
                <a:gd name="connsiteY0" fmla="*/ 3061974 h 3061974"/>
                <a:gd name="connsiteX1" fmla="*/ 1401417 w 2405269"/>
                <a:gd name="connsiteY1" fmla="*/ 736217 h 3061974"/>
                <a:gd name="connsiteX2" fmla="*/ 2305878 w 2405269"/>
                <a:gd name="connsiteY2" fmla="*/ 60356 h 3061974"/>
                <a:gd name="connsiteX3" fmla="*/ 2325756 w 2405269"/>
                <a:gd name="connsiteY3" fmla="*/ 30539 h 3061974"/>
                <a:gd name="connsiteX4" fmla="*/ 2405269 w 2405269"/>
                <a:gd name="connsiteY4" fmla="*/ 40478 h 306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5269" h="3061974">
                  <a:moveTo>
                    <a:pt x="0" y="3061974"/>
                  </a:moveTo>
                  <a:cubicBezTo>
                    <a:pt x="508552" y="2149230"/>
                    <a:pt x="1017104" y="1236487"/>
                    <a:pt x="1401417" y="736217"/>
                  </a:cubicBezTo>
                  <a:cubicBezTo>
                    <a:pt x="1785730" y="235947"/>
                    <a:pt x="2305878" y="60356"/>
                    <a:pt x="2305878" y="60356"/>
                  </a:cubicBezTo>
                  <a:cubicBezTo>
                    <a:pt x="2459935" y="-57257"/>
                    <a:pt x="2309191" y="33852"/>
                    <a:pt x="2325756" y="30539"/>
                  </a:cubicBezTo>
                  <a:cubicBezTo>
                    <a:pt x="2342321" y="27226"/>
                    <a:pt x="2373795" y="33852"/>
                    <a:pt x="2405269" y="40478"/>
                  </a:cubicBezTo>
                </a:path>
              </a:pathLst>
            </a:cu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7C0427D-E0E2-A03E-FC4F-041EC4A35CB5}"/>
                </a:ext>
              </a:extLst>
            </p:cNvPr>
            <p:cNvSpPr/>
            <p:nvPr/>
          </p:nvSpPr>
          <p:spPr>
            <a:xfrm>
              <a:off x="8689065" y="2846961"/>
              <a:ext cx="1702712" cy="4335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Deconstruct</a:t>
              </a:r>
            </a:p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VCF Variants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6E6597-B4CF-6757-CF76-C1DF75F44145}"/>
                </a:ext>
              </a:extLst>
            </p:cNvPr>
            <p:cNvSpPr/>
            <p:nvPr/>
          </p:nvSpPr>
          <p:spPr>
            <a:xfrm>
              <a:off x="9015476" y="3426630"/>
              <a:ext cx="1702712" cy="4335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Index GFA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6DE18FE-2CA7-788E-0BE2-FCBA379C6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4635" y="3865432"/>
              <a:ext cx="1" cy="23101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EC517CE-D548-E283-2441-83FE3C558B30}"/>
                </a:ext>
              </a:extLst>
            </p:cNvPr>
            <p:cNvSpPr/>
            <p:nvPr/>
          </p:nvSpPr>
          <p:spPr>
            <a:xfrm>
              <a:off x="9601192" y="4073860"/>
              <a:ext cx="470381" cy="3255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vg</a:t>
              </a:r>
              <a:endParaRPr lang="en-NZ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64435D5-0898-CD0E-F38E-0599DEF5AF59}"/>
                </a:ext>
              </a:extLst>
            </p:cNvPr>
            <p:cNvSpPr/>
            <p:nvPr/>
          </p:nvSpPr>
          <p:spPr>
            <a:xfrm>
              <a:off x="9002628" y="4600683"/>
              <a:ext cx="1702712" cy="4458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Map Reads</a:t>
              </a:r>
            </a:p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GAM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BB24624-C29C-9DBD-02CA-FC8CA5FC8835}"/>
                </a:ext>
              </a:extLst>
            </p:cNvPr>
            <p:cNvSpPr/>
            <p:nvPr/>
          </p:nvSpPr>
          <p:spPr>
            <a:xfrm rot="1514456">
              <a:off x="8494466" y="3677172"/>
              <a:ext cx="961866" cy="609506"/>
            </a:xfrm>
            <a:custGeom>
              <a:avLst/>
              <a:gdLst>
                <a:gd name="connsiteX0" fmla="*/ 0 w 2405269"/>
                <a:gd name="connsiteY0" fmla="*/ 3061974 h 3061974"/>
                <a:gd name="connsiteX1" fmla="*/ 1401417 w 2405269"/>
                <a:gd name="connsiteY1" fmla="*/ 736217 h 3061974"/>
                <a:gd name="connsiteX2" fmla="*/ 2305878 w 2405269"/>
                <a:gd name="connsiteY2" fmla="*/ 60356 h 3061974"/>
                <a:gd name="connsiteX3" fmla="*/ 2325756 w 2405269"/>
                <a:gd name="connsiteY3" fmla="*/ 30539 h 3061974"/>
                <a:gd name="connsiteX4" fmla="*/ 2405269 w 2405269"/>
                <a:gd name="connsiteY4" fmla="*/ 40478 h 306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5269" h="3061974">
                  <a:moveTo>
                    <a:pt x="0" y="3061974"/>
                  </a:moveTo>
                  <a:cubicBezTo>
                    <a:pt x="508552" y="2149230"/>
                    <a:pt x="1017104" y="1236487"/>
                    <a:pt x="1401417" y="736217"/>
                  </a:cubicBezTo>
                  <a:cubicBezTo>
                    <a:pt x="1785730" y="235947"/>
                    <a:pt x="2305878" y="60356"/>
                    <a:pt x="2305878" y="60356"/>
                  </a:cubicBezTo>
                  <a:cubicBezTo>
                    <a:pt x="2459935" y="-57257"/>
                    <a:pt x="2309191" y="33852"/>
                    <a:pt x="2325756" y="30539"/>
                  </a:cubicBezTo>
                  <a:cubicBezTo>
                    <a:pt x="2342321" y="27226"/>
                    <a:pt x="2373795" y="33852"/>
                    <a:pt x="2405269" y="40478"/>
                  </a:cubicBezTo>
                </a:path>
              </a:pathLst>
            </a:cu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  <a:scene3d>
              <a:camera prst="orthographicFront">
                <a:rot lat="18600000" lon="5400000" rev="21594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61AF07-523E-414F-AAA1-A1A7F0DF59B3}"/>
                </a:ext>
              </a:extLst>
            </p:cNvPr>
            <p:cNvCxnSpPr>
              <a:cxnSpLocks/>
            </p:cNvCxnSpPr>
            <p:nvPr/>
          </p:nvCxnSpPr>
          <p:spPr>
            <a:xfrm>
              <a:off x="9844161" y="4412676"/>
              <a:ext cx="0" cy="196799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9DF72F-A298-75A7-D9CF-7AF68DE710A2}"/>
                </a:ext>
              </a:extLst>
            </p:cNvPr>
            <p:cNvSpPr/>
            <p:nvPr/>
          </p:nvSpPr>
          <p:spPr>
            <a:xfrm rot="1828470">
              <a:off x="8530508" y="3574067"/>
              <a:ext cx="373515" cy="537728"/>
            </a:xfrm>
            <a:custGeom>
              <a:avLst/>
              <a:gdLst>
                <a:gd name="connsiteX0" fmla="*/ 0 w 2405269"/>
                <a:gd name="connsiteY0" fmla="*/ 3061974 h 3061974"/>
                <a:gd name="connsiteX1" fmla="*/ 1401417 w 2405269"/>
                <a:gd name="connsiteY1" fmla="*/ 736217 h 3061974"/>
                <a:gd name="connsiteX2" fmla="*/ 2305878 w 2405269"/>
                <a:gd name="connsiteY2" fmla="*/ 60356 h 3061974"/>
                <a:gd name="connsiteX3" fmla="*/ 2325756 w 2405269"/>
                <a:gd name="connsiteY3" fmla="*/ 30539 h 3061974"/>
                <a:gd name="connsiteX4" fmla="*/ 2405269 w 2405269"/>
                <a:gd name="connsiteY4" fmla="*/ 40478 h 306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5269" h="3061974">
                  <a:moveTo>
                    <a:pt x="0" y="3061974"/>
                  </a:moveTo>
                  <a:cubicBezTo>
                    <a:pt x="508552" y="2149230"/>
                    <a:pt x="1017104" y="1236487"/>
                    <a:pt x="1401417" y="736217"/>
                  </a:cubicBezTo>
                  <a:cubicBezTo>
                    <a:pt x="1785730" y="235947"/>
                    <a:pt x="2305878" y="60356"/>
                    <a:pt x="2305878" y="60356"/>
                  </a:cubicBezTo>
                  <a:cubicBezTo>
                    <a:pt x="2459935" y="-57257"/>
                    <a:pt x="2309191" y="33852"/>
                    <a:pt x="2325756" y="30539"/>
                  </a:cubicBezTo>
                  <a:cubicBezTo>
                    <a:pt x="2342321" y="27226"/>
                    <a:pt x="2373795" y="33852"/>
                    <a:pt x="2405269" y="40478"/>
                  </a:cubicBezTo>
                </a:path>
              </a:pathLst>
            </a:cu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0533213-8ADA-FA23-0566-21806A0D31FB}"/>
                </a:ext>
              </a:extLst>
            </p:cNvPr>
            <p:cNvSpPr/>
            <p:nvPr/>
          </p:nvSpPr>
          <p:spPr>
            <a:xfrm>
              <a:off x="8286742" y="4712035"/>
              <a:ext cx="470381" cy="3255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vg</a:t>
              </a:r>
              <a:endParaRPr lang="en-NZ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B60958-9BE9-7D87-63F4-87BFA6B92732}"/>
                </a:ext>
              </a:extLst>
            </p:cNvPr>
            <p:cNvSpPr/>
            <p:nvPr/>
          </p:nvSpPr>
          <p:spPr>
            <a:xfrm>
              <a:off x="7861718" y="5049410"/>
              <a:ext cx="682263" cy="403944"/>
            </a:xfrm>
            <a:custGeom>
              <a:avLst/>
              <a:gdLst>
                <a:gd name="connsiteX0" fmla="*/ 684164 w 684164"/>
                <a:gd name="connsiteY0" fmla="*/ 0 h 403944"/>
                <a:gd name="connsiteX1" fmla="*/ 198389 w 684164"/>
                <a:gd name="connsiteY1" fmla="*/ 161925 h 403944"/>
                <a:gd name="connsiteX2" fmla="*/ 17414 w 684164"/>
                <a:gd name="connsiteY2" fmla="*/ 371475 h 403944"/>
                <a:gd name="connsiteX3" fmla="*/ 17414 w 684164"/>
                <a:gd name="connsiteY3" fmla="*/ 400050 h 40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4164" h="403944">
                  <a:moveTo>
                    <a:pt x="684164" y="0"/>
                  </a:moveTo>
                  <a:cubicBezTo>
                    <a:pt x="496839" y="50006"/>
                    <a:pt x="309514" y="100013"/>
                    <a:pt x="198389" y="161925"/>
                  </a:cubicBezTo>
                  <a:cubicBezTo>
                    <a:pt x="87264" y="223837"/>
                    <a:pt x="47576" y="331788"/>
                    <a:pt x="17414" y="371475"/>
                  </a:cubicBezTo>
                  <a:cubicBezTo>
                    <a:pt x="-12749" y="411163"/>
                    <a:pt x="2332" y="405606"/>
                    <a:pt x="17414" y="400050"/>
                  </a:cubicBezTo>
                </a:path>
              </a:pathLst>
            </a:cu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EF1D60C-92FB-7733-1543-128F4343B6AB}"/>
                </a:ext>
              </a:extLst>
            </p:cNvPr>
            <p:cNvSpPr/>
            <p:nvPr/>
          </p:nvSpPr>
          <p:spPr>
            <a:xfrm>
              <a:off x="8595141" y="5068495"/>
              <a:ext cx="1614329" cy="357858"/>
            </a:xfrm>
            <a:custGeom>
              <a:avLst/>
              <a:gdLst>
                <a:gd name="connsiteX0" fmla="*/ 684164 w 684164"/>
                <a:gd name="connsiteY0" fmla="*/ 0 h 403944"/>
                <a:gd name="connsiteX1" fmla="*/ 198389 w 684164"/>
                <a:gd name="connsiteY1" fmla="*/ 161925 h 403944"/>
                <a:gd name="connsiteX2" fmla="*/ 17414 w 684164"/>
                <a:gd name="connsiteY2" fmla="*/ 371475 h 403944"/>
                <a:gd name="connsiteX3" fmla="*/ 17414 w 684164"/>
                <a:gd name="connsiteY3" fmla="*/ 400050 h 40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4164" h="403944">
                  <a:moveTo>
                    <a:pt x="684164" y="0"/>
                  </a:moveTo>
                  <a:cubicBezTo>
                    <a:pt x="496839" y="50006"/>
                    <a:pt x="309514" y="100013"/>
                    <a:pt x="198389" y="161925"/>
                  </a:cubicBezTo>
                  <a:cubicBezTo>
                    <a:pt x="87264" y="223837"/>
                    <a:pt x="47576" y="331788"/>
                    <a:pt x="17414" y="371475"/>
                  </a:cubicBezTo>
                  <a:cubicBezTo>
                    <a:pt x="-12749" y="411163"/>
                    <a:pt x="2332" y="405606"/>
                    <a:pt x="17414" y="400050"/>
                  </a:cubicBezTo>
                </a:path>
              </a:pathLst>
            </a:cu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392031D-B72D-D199-C52A-179E97921360}"/>
                </a:ext>
              </a:extLst>
            </p:cNvPr>
            <p:cNvSpPr/>
            <p:nvPr/>
          </p:nvSpPr>
          <p:spPr>
            <a:xfrm>
              <a:off x="7052476" y="5432230"/>
              <a:ext cx="1702712" cy="4458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Genotyping</a:t>
              </a:r>
            </a:p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Know</a:t>
              </a:r>
              <a:r>
                <a:rPr lang="en-NZ" altLang="zh-CN" sz="1600" dirty="0">
                  <a:solidFill>
                    <a:schemeClr val="bg2">
                      <a:lumMod val="10000"/>
                    </a:schemeClr>
                  </a:solidFill>
                </a:rPr>
                <a:t>n</a:t>
              </a: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Variants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4DBB609-E253-7CC5-C40B-C77D8BD4A147}"/>
                </a:ext>
              </a:extLst>
            </p:cNvPr>
            <p:cNvSpPr/>
            <p:nvPr/>
          </p:nvSpPr>
          <p:spPr>
            <a:xfrm>
              <a:off x="9090826" y="5413180"/>
              <a:ext cx="1702712" cy="4458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Call Novel Variant</a:t>
              </a:r>
              <a:r>
                <a:rPr lang="en-NZ" altLang="zh-CN" sz="1600" dirty="0">
                  <a:solidFill>
                    <a:schemeClr val="bg2">
                      <a:lumMod val="10000"/>
                    </a:schemeClr>
                  </a:solidFill>
                </a:rPr>
                <a:t>s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B63A48-B210-73ED-7719-D1A89B490E01}"/>
              </a:ext>
            </a:extLst>
          </p:cNvPr>
          <p:cNvGrpSpPr/>
          <p:nvPr/>
        </p:nvGrpSpPr>
        <p:grpSpPr>
          <a:xfrm>
            <a:off x="766358" y="1019635"/>
            <a:ext cx="6436715" cy="3485319"/>
            <a:chOff x="675141" y="2426911"/>
            <a:chExt cx="6436715" cy="348531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6250C23-1902-747B-7AAA-2AA10CF8F738}"/>
                </a:ext>
              </a:extLst>
            </p:cNvPr>
            <p:cNvSpPr/>
            <p:nvPr/>
          </p:nvSpPr>
          <p:spPr>
            <a:xfrm>
              <a:off x="3326992" y="2661721"/>
              <a:ext cx="1741417" cy="3048357"/>
            </a:xfrm>
            <a:custGeom>
              <a:avLst/>
              <a:gdLst>
                <a:gd name="connsiteX0" fmla="*/ 0 w 2405269"/>
                <a:gd name="connsiteY0" fmla="*/ 3061974 h 3061974"/>
                <a:gd name="connsiteX1" fmla="*/ 1401417 w 2405269"/>
                <a:gd name="connsiteY1" fmla="*/ 736217 h 3061974"/>
                <a:gd name="connsiteX2" fmla="*/ 2305878 w 2405269"/>
                <a:gd name="connsiteY2" fmla="*/ 60356 h 3061974"/>
                <a:gd name="connsiteX3" fmla="*/ 2325756 w 2405269"/>
                <a:gd name="connsiteY3" fmla="*/ 30539 h 3061974"/>
                <a:gd name="connsiteX4" fmla="*/ 2405269 w 2405269"/>
                <a:gd name="connsiteY4" fmla="*/ 40478 h 306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5269" h="3061974">
                  <a:moveTo>
                    <a:pt x="0" y="3061974"/>
                  </a:moveTo>
                  <a:cubicBezTo>
                    <a:pt x="508552" y="2149230"/>
                    <a:pt x="1017104" y="1236487"/>
                    <a:pt x="1401417" y="736217"/>
                  </a:cubicBezTo>
                  <a:cubicBezTo>
                    <a:pt x="1785730" y="235947"/>
                    <a:pt x="2305878" y="60356"/>
                    <a:pt x="2305878" y="60356"/>
                  </a:cubicBezTo>
                  <a:cubicBezTo>
                    <a:pt x="2459935" y="-57257"/>
                    <a:pt x="2309191" y="33852"/>
                    <a:pt x="2325756" y="30539"/>
                  </a:cubicBezTo>
                  <a:cubicBezTo>
                    <a:pt x="2342321" y="27226"/>
                    <a:pt x="2373795" y="33852"/>
                    <a:pt x="2405269" y="40478"/>
                  </a:cubicBezTo>
                </a:path>
              </a:pathLst>
            </a:cu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E2FC9B2-5913-AE33-B735-DF93C622F37F}"/>
                </a:ext>
              </a:extLst>
            </p:cNvPr>
            <p:cNvSpPr/>
            <p:nvPr/>
          </p:nvSpPr>
          <p:spPr>
            <a:xfrm>
              <a:off x="675141" y="2426911"/>
              <a:ext cx="3180524" cy="5168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Sequences/Assemblies/Contigs</a:t>
              </a:r>
            </a:p>
            <a:p>
              <a:pPr algn="ctr"/>
              <a:r>
                <a:rPr lang="en-US" altLang="zh-CN" sz="1600" b="1" dirty="0">
                  <a:solidFill>
                    <a:schemeClr val="bg2">
                      <a:lumMod val="10000"/>
                    </a:schemeClr>
                  </a:solidFill>
                </a:rPr>
                <a:t>FASTA</a:t>
              </a:r>
              <a:endParaRPr lang="en-NZ" sz="16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59C258-A8B3-56C9-1FFB-1B492101F48A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51" y="2943746"/>
              <a:ext cx="0" cy="27829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4958290-E3BD-FA2A-5FA1-C0B546FB398A}"/>
                </a:ext>
              </a:extLst>
            </p:cNvPr>
            <p:cNvSpPr/>
            <p:nvPr/>
          </p:nvSpPr>
          <p:spPr>
            <a:xfrm>
              <a:off x="5077105" y="2535410"/>
              <a:ext cx="1171162" cy="3255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2">
                      <a:lumMod val="10000"/>
                    </a:schemeClr>
                  </a:solidFill>
                </a:rPr>
                <a:t>smoothxg</a:t>
              </a:r>
              <a:endParaRPr lang="en-NZ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B7185B0-D34E-EA0F-335D-133B6CF8D1FE}"/>
                </a:ext>
              </a:extLst>
            </p:cNvPr>
            <p:cNvSpPr/>
            <p:nvPr/>
          </p:nvSpPr>
          <p:spPr>
            <a:xfrm>
              <a:off x="771572" y="3911150"/>
              <a:ext cx="2531166" cy="5168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All Versus All Alignments</a:t>
              </a:r>
            </a:p>
            <a:p>
              <a:pPr algn="ctr"/>
              <a:r>
                <a:rPr lang="en-US" altLang="zh-CN" sz="1600" b="1" dirty="0">
                  <a:solidFill>
                    <a:schemeClr val="bg2">
                      <a:lumMod val="10000"/>
                    </a:schemeClr>
                  </a:solidFill>
                </a:rPr>
                <a:t>PAF</a:t>
              </a:r>
              <a:endParaRPr lang="en-NZ" sz="16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45F2204-0E44-F4D0-9DB9-14A06D4674F6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96" y="3563879"/>
              <a:ext cx="0" cy="33673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F93441E-E976-2F99-96A4-D1BBD91EA48E}"/>
                </a:ext>
              </a:extLst>
            </p:cNvPr>
            <p:cNvCxnSpPr>
              <a:cxnSpLocks/>
            </p:cNvCxnSpPr>
            <p:nvPr/>
          </p:nvCxnSpPr>
          <p:spPr>
            <a:xfrm>
              <a:off x="2189560" y="4437515"/>
              <a:ext cx="0" cy="27829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38FFC9-8BC8-0554-9A19-90CB5FCDD16F}"/>
                </a:ext>
              </a:extLst>
            </p:cNvPr>
            <p:cNvCxnSpPr>
              <a:cxnSpLocks/>
            </p:cNvCxnSpPr>
            <p:nvPr/>
          </p:nvCxnSpPr>
          <p:spPr>
            <a:xfrm>
              <a:off x="2175944" y="5057648"/>
              <a:ext cx="0" cy="33673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9B51A1C-0B75-BEFD-1230-EDAF9DB0C7A6}"/>
                </a:ext>
              </a:extLst>
            </p:cNvPr>
            <p:cNvSpPr/>
            <p:nvPr/>
          </p:nvSpPr>
          <p:spPr>
            <a:xfrm>
              <a:off x="786301" y="5395396"/>
              <a:ext cx="2531165" cy="5168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2">
                      <a:lumMod val="10000"/>
                    </a:schemeClr>
                  </a:solidFill>
                </a:rPr>
                <a:t>Seqwish</a:t>
              </a:r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 Induced Graph</a:t>
              </a:r>
            </a:p>
            <a:p>
              <a:pPr algn="ctr"/>
              <a:r>
                <a:rPr lang="en-US" sz="1600" b="1" dirty="0">
                  <a:solidFill>
                    <a:schemeClr val="bg2">
                      <a:lumMod val="10000"/>
                    </a:schemeClr>
                  </a:solidFill>
                </a:rPr>
                <a:t>GFA</a:t>
              </a:r>
              <a:endParaRPr lang="en-NZ" sz="16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BA43745-B8D0-3551-CD3F-DBAEB8780E8B}"/>
                </a:ext>
              </a:extLst>
            </p:cNvPr>
            <p:cNvSpPr/>
            <p:nvPr/>
          </p:nvSpPr>
          <p:spPr>
            <a:xfrm>
              <a:off x="1685618" y="3207911"/>
              <a:ext cx="1023729" cy="3653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2">
                      <a:lumMod val="10000"/>
                    </a:schemeClr>
                  </a:solidFill>
                </a:rPr>
                <a:t>wfmash</a:t>
              </a:r>
              <a:endParaRPr lang="en-NZ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3F70138-7F78-0F6F-D36D-2D37DA53458F}"/>
                </a:ext>
              </a:extLst>
            </p:cNvPr>
            <p:cNvSpPr/>
            <p:nvPr/>
          </p:nvSpPr>
          <p:spPr>
            <a:xfrm>
              <a:off x="4121575" y="3136778"/>
              <a:ext cx="2990281" cy="4335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Smoothed Pangenome Graph</a:t>
              </a:r>
            </a:p>
            <a:p>
              <a:pPr algn="ctr"/>
              <a:r>
                <a:rPr lang="en-US" sz="1600" b="1" dirty="0">
                  <a:solidFill>
                    <a:schemeClr val="bg2">
                      <a:lumMod val="10000"/>
                    </a:schemeClr>
                  </a:solidFill>
                </a:rPr>
                <a:t>GFA</a:t>
              </a:r>
              <a:endParaRPr lang="en-NZ" sz="16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FDDD82B-5A64-5D89-557D-3F81CFE43D4A}"/>
                </a:ext>
              </a:extLst>
            </p:cNvPr>
            <p:cNvCxnSpPr>
              <a:cxnSpLocks/>
            </p:cNvCxnSpPr>
            <p:nvPr/>
          </p:nvCxnSpPr>
          <p:spPr>
            <a:xfrm>
              <a:off x="5616716" y="2858021"/>
              <a:ext cx="0" cy="27829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B6F08BA-FCF1-FBDA-144E-588BA8B7857B}"/>
                </a:ext>
              </a:extLst>
            </p:cNvPr>
            <p:cNvSpPr/>
            <p:nvPr/>
          </p:nvSpPr>
          <p:spPr>
            <a:xfrm>
              <a:off x="1665736" y="4708718"/>
              <a:ext cx="1023729" cy="3653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2">
                      <a:lumMod val="10000"/>
                    </a:schemeClr>
                  </a:solidFill>
                </a:rPr>
                <a:t>seqwish</a:t>
              </a:r>
              <a:endParaRPr lang="en-NZ" sz="1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5E9B35-7A03-528A-25C6-11767F54F7BA}"/>
              </a:ext>
            </a:extLst>
          </p:cNvPr>
          <p:cNvGrpSpPr/>
          <p:nvPr/>
        </p:nvGrpSpPr>
        <p:grpSpPr>
          <a:xfrm>
            <a:off x="3630178" y="1074869"/>
            <a:ext cx="6861786" cy="3403220"/>
            <a:chOff x="3538961" y="2482145"/>
            <a:chExt cx="6861786" cy="340322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ECC6E13-CCA1-B595-1266-E2AD05EB5BDD}"/>
                </a:ext>
              </a:extLst>
            </p:cNvPr>
            <p:cNvGrpSpPr/>
            <p:nvPr/>
          </p:nvGrpSpPr>
          <p:grpSpPr>
            <a:xfrm>
              <a:off x="3538961" y="2482145"/>
              <a:ext cx="6861786" cy="3403220"/>
              <a:chOff x="3538961" y="2482145"/>
              <a:chExt cx="6861786" cy="340322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BC426FF1-AAA0-2375-40AA-85BEC55B396B}"/>
                  </a:ext>
                </a:extLst>
              </p:cNvPr>
              <p:cNvSpPr/>
              <p:nvPr/>
            </p:nvSpPr>
            <p:spPr>
              <a:xfrm>
                <a:off x="4410355" y="4697585"/>
                <a:ext cx="1171162" cy="32555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>
                    <a:solidFill>
                      <a:schemeClr val="bg2">
                        <a:lumMod val="10000"/>
                      </a:schemeClr>
                    </a:solidFill>
                  </a:rPr>
                  <a:t>odgi</a:t>
                </a:r>
                <a:endParaRPr lang="en-NZ" sz="16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8C08597D-8630-F98F-CF0B-17E399469CD6}"/>
                  </a:ext>
                </a:extLst>
              </p:cNvPr>
              <p:cNvSpPr/>
              <p:nvPr/>
            </p:nvSpPr>
            <p:spPr>
              <a:xfrm>
                <a:off x="3538961" y="5451769"/>
                <a:ext cx="837499" cy="43359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2">
                        <a:lumMod val="10000"/>
                      </a:schemeClr>
                    </a:solidFill>
                  </a:rPr>
                  <a:t>1D VIZ </a:t>
                </a:r>
              </a:p>
              <a:p>
                <a:pPr algn="ctr"/>
                <a:r>
                  <a:rPr lang="en-US" sz="1600" b="1" dirty="0">
                    <a:solidFill>
                      <a:schemeClr val="bg2">
                        <a:lumMod val="10000"/>
                      </a:schemeClr>
                    </a:solidFill>
                  </a:rPr>
                  <a:t>PNG</a:t>
                </a:r>
                <a:endParaRPr lang="en-NZ" sz="16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F98A5C2-0D99-BBE4-07C0-9A9CB0F92B35}"/>
                  </a:ext>
                </a:extLst>
              </p:cNvPr>
              <p:cNvSpPr/>
              <p:nvPr/>
            </p:nvSpPr>
            <p:spPr>
              <a:xfrm>
                <a:off x="3937418" y="5032841"/>
                <a:ext cx="684164" cy="403944"/>
              </a:xfrm>
              <a:custGeom>
                <a:avLst/>
                <a:gdLst>
                  <a:gd name="connsiteX0" fmla="*/ 684164 w 684164"/>
                  <a:gd name="connsiteY0" fmla="*/ 0 h 403944"/>
                  <a:gd name="connsiteX1" fmla="*/ 198389 w 684164"/>
                  <a:gd name="connsiteY1" fmla="*/ 161925 h 403944"/>
                  <a:gd name="connsiteX2" fmla="*/ 17414 w 684164"/>
                  <a:gd name="connsiteY2" fmla="*/ 371475 h 403944"/>
                  <a:gd name="connsiteX3" fmla="*/ 17414 w 684164"/>
                  <a:gd name="connsiteY3" fmla="*/ 400050 h 40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4164" h="403944">
                    <a:moveTo>
                      <a:pt x="684164" y="0"/>
                    </a:moveTo>
                    <a:cubicBezTo>
                      <a:pt x="496839" y="50006"/>
                      <a:pt x="309514" y="100013"/>
                      <a:pt x="198389" y="161925"/>
                    </a:cubicBezTo>
                    <a:cubicBezTo>
                      <a:pt x="87264" y="223837"/>
                      <a:pt x="47576" y="331788"/>
                      <a:pt x="17414" y="371475"/>
                    </a:cubicBezTo>
                    <a:cubicBezTo>
                      <a:pt x="-12749" y="411163"/>
                      <a:pt x="2332" y="405606"/>
                      <a:pt x="17414" y="400050"/>
                    </a:cubicBezTo>
                  </a:path>
                </a:pathLst>
              </a:cu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6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8BE132F-7F43-EE6A-2ECE-CF7D580D0395}"/>
                  </a:ext>
                </a:extLst>
              </p:cNvPr>
              <p:cNvSpPr/>
              <p:nvPr/>
            </p:nvSpPr>
            <p:spPr>
              <a:xfrm>
                <a:off x="5404268" y="5042366"/>
                <a:ext cx="684164" cy="403944"/>
              </a:xfrm>
              <a:custGeom>
                <a:avLst/>
                <a:gdLst>
                  <a:gd name="connsiteX0" fmla="*/ 684164 w 684164"/>
                  <a:gd name="connsiteY0" fmla="*/ 0 h 403944"/>
                  <a:gd name="connsiteX1" fmla="*/ 198389 w 684164"/>
                  <a:gd name="connsiteY1" fmla="*/ 161925 h 403944"/>
                  <a:gd name="connsiteX2" fmla="*/ 17414 w 684164"/>
                  <a:gd name="connsiteY2" fmla="*/ 371475 h 403944"/>
                  <a:gd name="connsiteX3" fmla="*/ 17414 w 684164"/>
                  <a:gd name="connsiteY3" fmla="*/ 400050 h 40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4164" h="403944">
                    <a:moveTo>
                      <a:pt x="684164" y="0"/>
                    </a:moveTo>
                    <a:cubicBezTo>
                      <a:pt x="496839" y="50006"/>
                      <a:pt x="309514" y="100013"/>
                      <a:pt x="198389" y="161925"/>
                    </a:cubicBezTo>
                    <a:cubicBezTo>
                      <a:pt x="87264" y="223837"/>
                      <a:pt x="47576" y="331788"/>
                      <a:pt x="17414" y="371475"/>
                    </a:cubicBezTo>
                    <a:cubicBezTo>
                      <a:pt x="-12749" y="411163"/>
                      <a:pt x="2332" y="405606"/>
                      <a:pt x="17414" y="400050"/>
                    </a:cubicBezTo>
                  </a:path>
                </a:pathLst>
              </a:cu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6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60067B6E-4D30-0953-B4E2-80FDB3AFCD6D}"/>
                  </a:ext>
                </a:extLst>
              </p:cNvPr>
              <p:cNvSpPr/>
              <p:nvPr/>
            </p:nvSpPr>
            <p:spPr>
              <a:xfrm>
                <a:off x="4472411" y="5442244"/>
                <a:ext cx="837499" cy="43359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2">
                        <a:lumMod val="10000"/>
                      </a:schemeClr>
                    </a:solidFill>
                  </a:rPr>
                  <a:t>2D VIZ </a:t>
                </a:r>
              </a:p>
              <a:p>
                <a:pPr algn="ctr"/>
                <a:r>
                  <a:rPr lang="en-US" sz="1600" b="1" dirty="0">
                    <a:solidFill>
                      <a:schemeClr val="bg2">
                        <a:lumMod val="10000"/>
                      </a:schemeClr>
                    </a:solidFill>
                  </a:rPr>
                  <a:t>PNG</a:t>
                </a:r>
                <a:endParaRPr lang="en-NZ" sz="16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7B70541-279D-661C-ECC0-E4C4400461DA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4891161" y="5037590"/>
                <a:ext cx="90281" cy="404654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A49A118-9942-7927-07A4-B044A072DA58}"/>
                  </a:ext>
                </a:extLst>
              </p:cNvPr>
              <p:cNvSpPr/>
              <p:nvPr/>
            </p:nvSpPr>
            <p:spPr>
              <a:xfrm>
                <a:off x="5396336" y="5442244"/>
                <a:ext cx="1338203" cy="43359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2">
                        <a:lumMod val="10000"/>
                      </a:schemeClr>
                    </a:solidFill>
                  </a:rPr>
                  <a:t>Region VIZ </a:t>
                </a:r>
              </a:p>
              <a:p>
                <a:pPr algn="ctr"/>
                <a:r>
                  <a:rPr lang="en-US" sz="1600" b="1" dirty="0">
                    <a:solidFill>
                      <a:schemeClr val="bg2">
                        <a:lumMod val="10000"/>
                      </a:schemeClr>
                    </a:solidFill>
                  </a:rPr>
                  <a:t>PNG</a:t>
                </a:r>
                <a:endParaRPr lang="en-NZ" sz="16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BD2AC6B-B8D7-7A4A-B638-177DC9380320}"/>
                  </a:ext>
                </a:extLst>
              </p:cNvPr>
              <p:cNvSpPr/>
              <p:nvPr/>
            </p:nvSpPr>
            <p:spPr>
              <a:xfrm>
                <a:off x="4981442" y="3570374"/>
                <a:ext cx="625747" cy="1135910"/>
              </a:xfrm>
              <a:custGeom>
                <a:avLst/>
                <a:gdLst>
                  <a:gd name="connsiteX0" fmla="*/ 684164 w 684164"/>
                  <a:gd name="connsiteY0" fmla="*/ 0 h 403944"/>
                  <a:gd name="connsiteX1" fmla="*/ 198389 w 684164"/>
                  <a:gd name="connsiteY1" fmla="*/ 161925 h 403944"/>
                  <a:gd name="connsiteX2" fmla="*/ 17414 w 684164"/>
                  <a:gd name="connsiteY2" fmla="*/ 371475 h 403944"/>
                  <a:gd name="connsiteX3" fmla="*/ 17414 w 684164"/>
                  <a:gd name="connsiteY3" fmla="*/ 400050 h 40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4164" h="403944">
                    <a:moveTo>
                      <a:pt x="684164" y="0"/>
                    </a:moveTo>
                    <a:cubicBezTo>
                      <a:pt x="496839" y="50006"/>
                      <a:pt x="309514" y="100013"/>
                      <a:pt x="198389" y="161925"/>
                    </a:cubicBezTo>
                    <a:cubicBezTo>
                      <a:pt x="87264" y="223837"/>
                      <a:pt x="47576" y="331788"/>
                      <a:pt x="17414" y="371475"/>
                    </a:cubicBezTo>
                    <a:cubicBezTo>
                      <a:pt x="-12749" y="411163"/>
                      <a:pt x="2332" y="405606"/>
                      <a:pt x="17414" y="400050"/>
                    </a:cubicBezTo>
                  </a:path>
                </a:pathLst>
              </a:cu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6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A1F91F0-DE5E-F265-39C4-9FD6CAF6A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7384" y="4860147"/>
                <a:ext cx="367325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6227C60-C1EC-2B07-F384-5BD9ED636AD6}"/>
                  </a:ext>
                </a:extLst>
              </p:cNvPr>
              <p:cNvSpPr/>
              <p:nvPr/>
            </p:nvSpPr>
            <p:spPr>
              <a:xfrm>
                <a:off x="5944709" y="4656101"/>
                <a:ext cx="1707456" cy="43359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2">
                        <a:lumMod val="10000"/>
                      </a:schemeClr>
                    </a:solidFill>
                  </a:rPr>
                  <a:t>Extract distance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AB6060A-0274-8CC6-B645-980F8AD1DA31}"/>
                  </a:ext>
                </a:extLst>
              </p:cNvPr>
              <p:cNvSpPr/>
              <p:nvPr/>
            </p:nvSpPr>
            <p:spPr>
              <a:xfrm>
                <a:off x="7430610" y="2545689"/>
                <a:ext cx="1018345" cy="32555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bg2">
                        <a:lumMod val="10000"/>
                      </a:schemeClr>
                    </a:solidFill>
                  </a:rPr>
                  <a:t>gfaestus</a:t>
                </a:r>
                <a:endParaRPr lang="en-NZ" sz="16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185E0AA-16D8-7741-BC11-484278683173}"/>
                  </a:ext>
                </a:extLst>
              </p:cNvPr>
              <p:cNvSpPr/>
              <p:nvPr/>
            </p:nvSpPr>
            <p:spPr>
              <a:xfrm>
                <a:off x="7111856" y="2766477"/>
                <a:ext cx="308396" cy="567386"/>
              </a:xfrm>
              <a:custGeom>
                <a:avLst/>
                <a:gdLst>
                  <a:gd name="connsiteX0" fmla="*/ 0 w 2405269"/>
                  <a:gd name="connsiteY0" fmla="*/ 3061974 h 3061974"/>
                  <a:gd name="connsiteX1" fmla="*/ 1401417 w 2405269"/>
                  <a:gd name="connsiteY1" fmla="*/ 736217 h 3061974"/>
                  <a:gd name="connsiteX2" fmla="*/ 2305878 w 2405269"/>
                  <a:gd name="connsiteY2" fmla="*/ 60356 h 3061974"/>
                  <a:gd name="connsiteX3" fmla="*/ 2325756 w 2405269"/>
                  <a:gd name="connsiteY3" fmla="*/ 30539 h 3061974"/>
                  <a:gd name="connsiteX4" fmla="*/ 2405269 w 2405269"/>
                  <a:gd name="connsiteY4" fmla="*/ 40478 h 3061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5269" h="3061974">
                    <a:moveTo>
                      <a:pt x="0" y="3061974"/>
                    </a:moveTo>
                    <a:cubicBezTo>
                      <a:pt x="508552" y="2149230"/>
                      <a:pt x="1017104" y="1236487"/>
                      <a:pt x="1401417" y="736217"/>
                    </a:cubicBezTo>
                    <a:cubicBezTo>
                      <a:pt x="1785730" y="235947"/>
                      <a:pt x="2305878" y="60356"/>
                      <a:pt x="2305878" y="60356"/>
                    </a:cubicBezTo>
                    <a:cubicBezTo>
                      <a:pt x="2459935" y="-57257"/>
                      <a:pt x="2309191" y="33852"/>
                      <a:pt x="2325756" y="30539"/>
                    </a:cubicBezTo>
                    <a:cubicBezTo>
                      <a:pt x="2342321" y="27226"/>
                      <a:pt x="2373795" y="33852"/>
                      <a:pt x="2405269" y="40478"/>
                    </a:cubicBezTo>
                  </a:path>
                </a:pathLst>
              </a:cu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6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D4D06C1-9025-CB04-9787-F83E16761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3511" y="2726740"/>
                <a:ext cx="25883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2D09ECD6-DA5A-7B21-C195-A775D5544FC5}"/>
                  </a:ext>
                </a:extLst>
              </p:cNvPr>
              <p:cNvSpPr/>
              <p:nvPr/>
            </p:nvSpPr>
            <p:spPr>
              <a:xfrm>
                <a:off x="8693291" y="2482145"/>
                <a:ext cx="1707456" cy="43359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2">
                        <a:lumMod val="10000"/>
                      </a:schemeClr>
                    </a:solidFill>
                  </a:rPr>
                  <a:t>View and Annotation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3C3B4F0-56AE-B629-1368-FDAC7A4ACC4A}"/>
                </a:ext>
              </a:extLst>
            </p:cNvPr>
            <p:cNvCxnSpPr>
              <a:cxnSpLocks/>
              <a:stCxn id="49" idx="0"/>
              <a:endCxn id="39" idx="2"/>
            </p:cNvCxnSpPr>
            <p:nvPr/>
          </p:nvCxnSpPr>
          <p:spPr>
            <a:xfrm flipV="1">
              <a:off x="6798437" y="4456905"/>
              <a:ext cx="1628" cy="19919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C881748-8B86-763C-803E-F2B5E4102EAE}"/>
                </a:ext>
              </a:extLst>
            </p:cNvPr>
            <p:cNvSpPr/>
            <p:nvPr/>
          </p:nvSpPr>
          <p:spPr>
            <a:xfrm>
              <a:off x="5954589" y="4023309"/>
              <a:ext cx="1690952" cy="4335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</a:rPr>
                <a:t>Phylogenetic analysis </a:t>
              </a:r>
            </a:p>
          </p:txBody>
        </p:sp>
      </p:grpSp>
      <p:pic>
        <p:nvPicPr>
          <p:cNvPr id="54" name="图片 4">
            <a:extLst>
              <a:ext uri="{FF2B5EF4-FFF2-40B4-BE49-F238E27FC236}">
                <a16:creationId xmlns:a16="http://schemas.microsoft.com/office/drawing/2014/main" id="{13E31AC5-F57B-7FBB-FF6F-2AC8C337E9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95" y="5774635"/>
            <a:ext cx="2388115" cy="903503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E36AA138-5A42-E143-5DAA-BF5D35B2A760}"/>
              </a:ext>
            </a:extLst>
          </p:cNvPr>
          <p:cNvSpPr txBox="1">
            <a:spLocks/>
          </p:cNvSpPr>
          <p:nvPr/>
        </p:nvSpPr>
        <p:spPr>
          <a:xfrm>
            <a:off x="737050" y="4953182"/>
            <a:ext cx="10582676" cy="1056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(body)"/>
                <a:cs typeface="Times New Roman" panose="02020603050405020304" pitchFamily="18" charset="0"/>
              </a:rPr>
              <a:t>Pangenome graph construction by </a:t>
            </a:r>
            <a:r>
              <a:rPr lang="en-NZ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(body)"/>
                <a:cs typeface="Times New Roman" panose="02020603050405020304" pitchFamily="18" charset="0"/>
              </a:rPr>
              <a:t>pggb</a:t>
            </a:r>
            <a:r>
              <a:rPr lang="en-NZ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(body)"/>
                <a:cs typeface="Times New Roman" panose="02020603050405020304" pitchFamily="18" charset="0"/>
              </a:rPr>
              <a:t> </a:t>
            </a:r>
          </a:p>
          <a:p>
            <a:r>
              <a:rPr lang="en-NZ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(body)"/>
                <a:cs typeface="Times New Roman" panose="02020603050405020304" pitchFamily="18" charset="0"/>
              </a:rPr>
              <a:t>Manipulate pangenome graphs by </a:t>
            </a:r>
            <a:r>
              <a:rPr lang="en-NZ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(body)"/>
                <a:cs typeface="Times New Roman" panose="02020603050405020304" pitchFamily="18" charset="0"/>
              </a:rPr>
              <a:t>odgi</a:t>
            </a:r>
            <a:r>
              <a:rPr lang="en-NZ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(body)"/>
                <a:cs typeface="Times New Roman" panose="02020603050405020304" pitchFamily="18" charset="0"/>
              </a:rPr>
              <a:t> </a:t>
            </a:r>
          </a:p>
          <a:p>
            <a:r>
              <a:rPr lang="en-NZ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(body)"/>
                <a:cs typeface="Times New Roman" panose="02020603050405020304" pitchFamily="18" charset="0"/>
              </a:rPr>
              <a:t>Vg toolkit for mapping and variant calling</a:t>
            </a:r>
          </a:p>
          <a:p>
            <a:endParaRPr lang="en-NZ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B59CAE4-CE0C-CE0B-1806-FC01BCB01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7816">
            <a:off x="737875" y="4184289"/>
            <a:ext cx="4039637" cy="2330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4849BF-F087-66C7-E591-8E876889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26" y="126587"/>
            <a:ext cx="8554278" cy="718240"/>
          </a:xfrm>
        </p:spPr>
        <p:txBody>
          <a:bodyPr>
            <a:normAutofit fontScale="90000"/>
          </a:bodyPr>
          <a:lstStyle/>
          <a:p>
            <a:r>
              <a:rPr lang="en-NZ" sz="2800" dirty="0">
                <a:solidFill>
                  <a:srgbClr val="0097DB"/>
                </a:solidFill>
                <a:latin typeface="Calibri(title)"/>
                <a:cs typeface="Times New Roman" panose="02020603050405020304" pitchFamily="18" charset="0"/>
              </a:rPr>
              <a:t>Pangenome graph of 131 </a:t>
            </a:r>
            <a:r>
              <a:rPr lang="en-NZ" sz="2800" i="1" dirty="0">
                <a:solidFill>
                  <a:srgbClr val="0097DB"/>
                </a:solidFill>
                <a:latin typeface="Calibri(title)"/>
                <a:cs typeface="Times New Roman" panose="02020603050405020304" pitchFamily="18" charset="0"/>
              </a:rPr>
              <a:t>N. meningitidis </a:t>
            </a:r>
            <a:r>
              <a:rPr lang="en-NZ" sz="2800" dirty="0">
                <a:solidFill>
                  <a:srgbClr val="0097DB"/>
                </a:solidFill>
                <a:latin typeface="Calibri(title)"/>
                <a:cs typeface="Times New Roman" panose="02020603050405020304" pitchFamily="18" charset="0"/>
              </a:rPr>
              <a:t>genomes by pggb0.5</a:t>
            </a:r>
          </a:p>
        </p:txBody>
      </p:sp>
      <p:pic>
        <p:nvPicPr>
          <p:cNvPr id="5" name="Picture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3B852E4A-67B6-BB8E-3992-E594C8C07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8" y="844827"/>
            <a:ext cx="4575013" cy="3786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6B9F7F-E37B-1FBB-A52B-600AE873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248" y="1825298"/>
            <a:ext cx="5079247" cy="385135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4E5234-AAD0-F2BA-22B4-7238EB775077}"/>
              </a:ext>
            </a:extLst>
          </p:cNvPr>
          <p:cNvGraphicFramePr>
            <a:graphicFrameLocks noGrp="1"/>
          </p:cNvGraphicFramePr>
          <p:nvPr/>
        </p:nvGraphicFramePr>
        <p:xfrm>
          <a:off x="5358216" y="870482"/>
          <a:ext cx="6329901" cy="69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832">
                  <a:extLst>
                    <a:ext uri="{9D8B030D-6E8A-4147-A177-3AD203B41FA5}">
                      <a16:colId xmlns:a16="http://schemas.microsoft.com/office/drawing/2014/main" val="3158346649"/>
                    </a:ext>
                  </a:extLst>
                </a:gridCol>
                <a:gridCol w="808932">
                  <a:extLst>
                    <a:ext uri="{9D8B030D-6E8A-4147-A177-3AD203B41FA5}">
                      <a16:colId xmlns:a16="http://schemas.microsoft.com/office/drawing/2014/main" val="2325413561"/>
                    </a:ext>
                  </a:extLst>
                </a:gridCol>
                <a:gridCol w="727848">
                  <a:extLst>
                    <a:ext uri="{9D8B030D-6E8A-4147-A177-3AD203B41FA5}">
                      <a16:colId xmlns:a16="http://schemas.microsoft.com/office/drawing/2014/main" val="4074550091"/>
                    </a:ext>
                  </a:extLst>
                </a:gridCol>
                <a:gridCol w="748453">
                  <a:extLst>
                    <a:ext uri="{9D8B030D-6E8A-4147-A177-3AD203B41FA5}">
                      <a16:colId xmlns:a16="http://schemas.microsoft.com/office/drawing/2014/main" val="2315650635"/>
                    </a:ext>
                  </a:extLst>
                </a:gridCol>
                <a:gridCol w="808933">
                  <a:extLst>
                    <a:ext uri="{9D8B030D-6E8A-4147-A177-3AD203B41FA5}">
                      <a16:colId xmlns:a16="http://schemas.microsoft.com/office/drawing/2014/main" val="2205131403"/>
                    </a:ext>
                  </a:extLst>
                </a:gridCol>
                <a:gridCol w="970720">
                  <a:extLst>
                    <a:ext uri="{9D8B030D-6E8A-4147-A177-3AD203B41FA5}">
                      <a16:colId xmlns:a16="http://schemas.microsoft.com/office/drawing/2014/main" val="3848168015"/>
                    </a:ext>
                  </a:extLst>
                </a:gridCol>
                <a:gridCol w="1284183">
                  <a:extLst>
                    <a:ext uri="{9D8B030D-6E8A-4147-A177-3AD203B41FA5}">
                      <a16:colId xmlns:a16="http://schemas.microsoft.com/office/drawing/2014/main" val="2361503434"/>
                    </a:ext>
                  </a:extLst>
                </a:gridCol>
              </a:tblGrid>
              <a:tr h="358864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Length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Nodes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Edges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Paths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(M)SNPs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Indels(&lt;50)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SVs(&gt;=50 pb)</a:t>
                      </a:r>
                    </a:p>
                  </a:txBody>
                  <a:tcPr marL="31750" marR="31750" marT="31750" marB="31750" anchor="b"/>
                </a:tc>
                <a:extLst>
                  <a:ext uri="{0D108BD9-81ED-4DB2-BD59-A6C34878D82A}">
                    <a16:rowId xmlns:a16="http://schemas.microsoft.com/office/drawing/2014/main" val="595315380"/>
                  </a:ext>
                </a:extLst>
              </a:tr>
              <a:tr h="33800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4430201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654601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961559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135368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26126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1259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9741"/>
                  </a:ext>
                </a:extLst>
              </a:tr>
            </a:tbl>
          </a:graphicData>
        </a:graphic>
      </p:graphicFrame>
      <p:pic>
        <p:nvPicPr>
          <p:cNvPr id="3" name="Picture 1" descr="image001">
            <a:extLst>
              <a:ext uri="{FF2B5EF4-FFF2-40B4-BE49-F238E27FC236}">
                <a16:creationId xmlns:a16="http://schemas.microsoft.com/office/drawing/2014/main" id="{26DCCBE8-DA60-FC61-7C1C-0095256D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024" y="5684253"/>
            <a:ext cx="2056093" cy="98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C4B91-CCBF-1A5E-49F6-B841412D426D}"/>
              </a:ext>
            </a:extLst>
          </p:cNvPr>
          <p:cNvSpPr/>
          <p:nvPr/>
        </p:nvSpPr>
        <p:spPr>
          <a:xfrm rot="1339264">
            <a:off x="6715850" y="3163492"/>
            <a:ext cx="521168" cy="76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546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49BF-F087-66C7-E591-8E876889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8" y="126587"/>
            <a:ext cx="9767056" cy="718240"/>
          </a:xfrm>
        </p:spPr>
        <p:txBody>
          <a:bodyPr>
            <a:normAutofit/>
          </a:bodyPr>
          <a:lstStyle/>
          <a:p>
            <a:r>
              <a:rPr lang="en-NZ" sz="2800" dirty="0">
                <a:solidFill>
                  <a:srgbClr val="0097DB"/>
                </a:solidFill>
                <a:latin typeface="Calibri(title)"/>
                <a:cs typeface="Times New Roman" panose="02020603050405020304" pitchFamily="18" charset="0"/>
              </a:rPr>
              <a:t>Pangenome graph of 131 </a:t>
            </a:r>
            <a:r>
              <a:rPr lang="en-NZ" sz="2800" i="1" dirty="0">
                <a:solidFill>
                  <a:srgbClr val="0097DB"/>
                </a:solidFill>
                <a:latin typeface="Calibri(title)"/>
                <a:cs typeface="Times New Roman" panose="02020603050405020304" pitchFamily="18" charset="0"/>
              </a:rPr>
              <a:t>N. meningitidis </a:t>
            </a:r>
            <a:r>
              <a:rPr lang="en-NZ" sz="2800" dirty="0">
                <a:solidFill>
                  <a:srgbClr val="0097DB"/>
                </a:solidFill>
                <a:latin typeface="Calibri(title)"/>
                <a:cs typeface="Times New Roman" panose="02020603050405020304" pitchFamily="18" charset="0"/>
              </a:rPr>
              <a:t>genomes by PGGB 0.5.3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4E5234-AAD0-F2BA-22B4-7238EB775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30774"/>
              </p:ext>
            </p:extLst>
          </p:nvPr>
        </p:nvGraphicFramePr>
        <p:xfrm>
          <a:off x="5358216" y="870482"/>
          <a:ext cx="6329901" cy="69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048">
                  <a:extLst>
                    <a:ext uri="{9D8B030D-6E8A-4147-A177-3AD203B41FA5}">
                      <a16:colId xmlns:a16="http://schemas.microsoft.com/office/drawing/2014/main" val="3158346649"/>
                    </a:ext>
                  </a:extLst>
                </a:gridCol>
                <a:gridCol w="935716">
                  <a:extLst>
                    <a:ext uri="{9D8B030D-6E8A-4147-A177-3AD203B41FA5}">
                      <a16:colId xmlns:a16="http://schemas.microsoft.com/office/drawing/2014/main" val="2325413561"/>
                    </a:ext>
                  </a:extLst>
                </a:gridCol>
                <a:gridCol w="727848">
                  <a:extLst>
                    <a:ext uri="{9D8B030D-6E8A-4147-A177-3AD203B41FA5}">
                      <a16:colId xmlns:a16="http://schemas.microsoft.com/office/drawing/2014/main" val="4074550091"/>
                    </a:ext>
                  </a:extLst>
                </a:gridCol>
                <a:gridCol w="748453">
                  <a:extLst>
                    <a:ext uri="{9D8B030D-6E8A-4147-A177-3AD203B41FA5}">
                      <a16:colId xmlns:a16="http://schemas.microsoft.com/office/drawing/2014/main" val="2315650635"/>
                    </a:ext>
                  </a:extLst>
                </a:gridCol>
                <a:gridCol w="808933">
                  <a:extLst>
                    <a:ext uri="{9D8B030D-6E8A-4147-A177-3AD203B41FA5}">
                      <a16:colId xmlns:a16="http://schemas.microsoft.com/office/drawing/2014/main" val="2205131403"/>
                    </a:ext>
                  </a:extLst>
                </a:gridCol>
                <a:gridCol w="970720">
                  <a:extLst>
                    <a:ext uri="{9D8B030D-6E8A-4147-A177-3AD203B41FA5}">
                      <a16:colId xmlns:a16="http://schemas.microsoft.com/office/drawing/2014/main" val="3848168015"/>
                    </a:ext>
                  </a:extLst>
                </a:gridCol>
                <a:gridCol w="1284183">
                  <a:extLst>
                    <a:ext uri="{9D8B030D-6E8A-4147-A177-3AD203B41FA5}">
                      <a16:colId xmlns:a16="http://schemas.microsoft.com/office/drawing/2014/main" val="2361503434"/>
                    </a:ext>
                  </a:extLst>
                </a:gridCol>
              </a:tblGrid>
              <a:tr h="358864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Length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Nodes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Edges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Paths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(M)SNPs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Indels(&lt;50)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SVs(&gt;=50 pb)</a:t>
                      </a:r>
                    </a:p>
                  </a:txBody>
                  <a:tcPr marL="31750" marR="31750" marT="31750" marB="31750" anchor="b"/>
                </a:tc>
                <a:extLst>
                  <a:ext uri="{0D108BD9-81ED-4DB2-BD59-A6C34878D82A}">
                    <a16:rowId xmlns:a16="http://schemas.microsoft.com/office/drawing/2014/main" val="595315380"/>
                  </a:ext>
                </a:extLst>
              </a:tr>
              <a:tr h="33800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4354104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624509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878713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133933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25352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1461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9741"/>
                  </a:ext>
                </a:extLst>
              </a:tr>
            </a:tbl>
          </a:graphicData>
        </a:graphic>
      </p:graphicFrame>
      <p:pic>
        <p:nvPicPr>
          <p:cNvPr id="9" name="Picture 8" descr="A picture containing building&#10;&#10;Description automatically generated">
            <a:extLst>
              <a:ext uri="{FF2B5EF4-FFF2-40B4-BE49-F238E27FC236}">
                <a16:creationId xmlns:a16="http://schemas.microsoft.com/office/drawing/2014/main" id="{6E7D25C1-DEF1-6944-1D4A-2E9F59C9F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0" y="746277"/>
            <a:ext cx="4073275" cy="4301776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E8CAC80-E86E-534F-23C6-F6BDB00EE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97338" y="4063973"/>
            <a:ext cx="1723563" cy="386449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1EA71BB-EA8C-731B-C2B8-72A6A7ACA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9807" y="1924193"/>
            <a:ext cx="9266384" cy="472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7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17B17689-3A95-0144-B1CC-567DC26F6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" y="735495"/>
            <a:ext cx="3894083" cy="4224130"/>
          </a:xfrm>
          <a:prstGeom prst="rect">
            <a:avLst/>
          </a:prstGeom>
        </p:spPr>
      </p:pic>
      <p:pic>
        <p:nvPicPr>
          <p:cNvPr id="7" name="Picture 6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6504F096-EE08-1D8F-73E2-FA5CA22F3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64" y="735495"/>
            <a:ext cx="3896273" cy="4224130"/>
          </a:xfrm>
          <a:prstGeom prst="rect">
            <a:avLst/>
          </a:prstGeom>
        </p:spPr>
      </p:pic>
      <p:pic>
        <p:nvPicPr>
          <p:cNvPr id="9" name="Picture 8" descr="A picture containing building&#10;&#10;Description automatically generated">
            <a:extLst>
              <a:ext uri="{FF2B5EF4-FFF2-40B4-BE49-F238E27FC236}">
                <a16:creationId xmlns:a16="http://schemas.microsoft.com/office/drawing/2014/main" id="{0EE64C4C-D0C9-277C-81A7-E12293A04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88" y="735496"/>
            <a:ext cx="3999754" cy="42241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F7AD4E-73FB-7624-C4C2-8233C74A2BCA}"/>
              </a:ext>
            </a:extLst>
          </p:cNvPr>
          <p:cNvSpPr txBox="1"/>
          <p:nvPr/>
        </p:nvSpPr>
        <p:spPr>
          <a:xfrm>
            <a:off x="0" y="69858"/>
            <a:ext cx="991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b="1" spc="150" dirty="0">
                <a:solidFill>
                  <a:srgbClr val="0097DB"/>
                </a:solidFill>
                <a:latin typeface="Calibri(title)"/>
                <a:ea typeface="+mn-ea"/>
                <a:cs typeface="Arial" panose="020B0604020202020204" pitchFamily="34" charset="0"/>
              </a:rPr>
              <a:t>Pangenome graph of the 131 </a:t>
            </a:r>
            <a:r>
              <a:rPr lang="en-NZ" sz="1800" b="1" i="1" spc="150" dirty="0">
                <a:solidFill>
                  <a:srgbClr val="0097DB"/>
                </a:solidFill>
                <a:latin typeface="Calibri(title)"/>
                <a:ea typeface="+mn-ea"/>
                <a:cs typeface="Arial" panose="020B0604020202020204" pitchFamily="34" charset="0"/>
              </a:rPr>
              <a:t>Neisseria meningitidis </a:t>
            </a:r>
            <a:r>
              <a:rPr lang="en-NZ" sz="1800" b="1" spc="150" dirty="0">
                <a:solidFill>
                  <a:srgbClr val="0097DB"/>
                </a:solidFill>
                <a:latin typeface="Calibri(title)"/>
                <a:ea typeface="+mn-ea"/>
                <a:cs typeface="Arial" panose="020B0604020202020204" pitchFamily="34" charset="0"/>
              </a:rPr>
              <a:t>genomes by </a:t>
            </a:r>
            <a:r>
              <a:rPr lang="en-NZ" sz="1800" b="1" spc="150" dirty="0">
                <a:solidFill>
                  <a:srgbClr val="FF0000"/>
                </a:solidFill>
                <a:latin typeface="Calibri(title)"/>
                <a:ea typeface="+mn-ea"/>
                <a:cs typeface="Arial" panose="020B0604020202020204" pitchFamily="34" charset="0"/>
              </a:rPr>
              <a:t>pggb0.4, 0.5, 0.5.3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E7987-9C1C-D5FD-F6F0-84B067715EFA}"/>
              </a:ext>
            </a:extLst>
          </p:cNvPr>
          <p:cNvSpPr txBox="1"/>
          <p:nvPr/>
        </p:nvSpPr>
        <p:spPr>
          <a:xfrm>
            <a:off x="75015" y="366163"/>
            <a:ext cx="1263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b="1" spc="150" dirty="0">
                <a:solidFill>
                  <a:srgbClr val="FF0000"/>
                </a:solidFill>
                <a:latin typeface="Calibri(title)"/>
                <a:ea typeface="+mn-ea"/>
                <a:cs typeface="Arial" panose="020B0604020202020204" pitchFamily="34" charset="0"/>
              </a:rPr>
              <a:t>pggb0.4</a:t>
            </a:r>
            <a:endParaRPr lang="en-N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4B455-7376-F7C7-9871-8C4609860A34}"/>
              </a:ext>
            </a:extLst>
          </p:cNvPr>
          <p:cNvSpPr txBox="1"/>
          <p:nvPr/>
        </p:nvSpPr>
        <p:spPr>
          <a:xfrm>
            <a:off x="4019701" y="348882"/>
            <a:ext cx="1263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b="1" spc="150" dirty="0">
                <a:solidFill>
                  <a:srgbClr val="FF0000"/>
                </a:solidFill>
                <a:latin typeface="Calibri(title)"/>
                <a:ea typeface="+mn-ea"/>
                <a:cs typeface="Arial" panose="020B0604020202020204" pitchFamily="34" charset="0"/>
              </a:rPr>
              <a:t>pggb0.5</a:t>
            </a:r>
            <a:endParaRPr lang="en-N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659CF-2970-963C-F504-513B0402206A}"/>
              </a:ext>
            </a:extLst>
          </p:cNvPr>
          <p:cNvSpPr txBox="1"/>
          <p:nvPr/>
        </p:nvSpPr>
        <p:spPr>
          <a:xfrm>
            <a:off x="7964387" y="383127"/>
            <a:ext cx="158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b="1" spc="150" dirty="0">
                <a:solidFill>
                  <a:srgbClr val="FF0000"/>
                </a:solidFill>
                <a:latin typeface="Calibri(title)"/>
                <a:ea typeface="+mn-ea"/>
                <a:cs typeface="Arial" panose="020B0604020202020204" pitchFamily="34" charset="0"/>
              </a:rPr>
              <a:t>pggb0.5.3</a:t>
            </a:r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BC78E-1669-8DBD-84A5-50EF1C377BCF}"/>
              </a:ext>
            </a:extLst>
          </p:cNvPr>
          <p:cNvSpPr txBox="1"/>
          <p:nvPr/>
        </p:nvSpPr>
        <p:spPr>
          <a:xfrm>
            <a:off x="510618" y="5058208"/>
            <a:ext cx="99146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pc="15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When I used </a:t>
            </a:r>
            <a:r>
              <a:rPr lang="en-NZ" spc="15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odgi</a:t>
            </a:r>
            <a:r>
              <a:rPr lang="en-NZ" spc="15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paths to get the paired distances of the paths in the graph, the distance of last path</a:t>
            </a:r>
            <a:r>
              <a:rPr lang="en-NZ" b="1" spc="150" dirty="0">
                <a:solidFill>
                  <a:srgbClr val="0097DB"/>
                </a:solidFill>
                <a:latin typeface="Calibri(title)"/>
                <a:cs typeface="Arial" panose="020B0604020202020204" pitchFamily="34" charset="0"/>
              </a:rPr>
              <a:t>NZ_LR134526.1 </a:t>
            </a:r>
            <a:r>
              <a:rPr lang="en-NZ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(title)"/>
                <a:cs typeface="Arial" panose="020B0604020202020204" pitchFamily="34" charset="0"/>
              </a:rPr>
              <a:t>to others by pggb0.4 and </a:t>
            </a:r>
            <a:r>
              <a:rPr lang="en-NZ" spc="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(title)"/>
                <a:cs typeface="Arial" panose="020B0604020202020204" pitchFamily="34" charset="0"/>
              </a:rPr>
              <a:t>pggb</a:t>
            </a:r>
            <a:r>
              <a:rPr lang="en-NZ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(title)"/>
                <a:cs typeface="Arial" panose="020B0604020202020204" pitchFamily="34" charset="0"/>
              </a:rPr>
              <a:t> 0.5.3 look so different from pggb0.5. The cluster relationship based on the distance showed that </a:t>
            </a:r>
            <a:r>
              <a:rPr lang="en-NZ" b="1" spc="150" dirty="0">
                <a:solidFill>
                  <a:srgbClr val="0097DB"/>
                </a:solidFill>
                <a:latin typeface="Calibri(title)"/>
                <a:cs typeface="Arial" panose="020B0604020202020204" pitchFamily="34" charset="0"/>
              </a:rPr>
              <a:t>NZ_LR134526.1 is far away from other, which seems not true. </a:t>
            </a:r>
            <a:r>
              <a:rPr lang="en-NZ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(title)"/>
                <a:cs typeface="Arial" panose="020B0604020202020204" pitchFamily="34" charset="0"/>
              </a:rPr>
              <a:t>Why </a:t>
            </a:r>
            <a:r>
              <a:rPr lang="en-NZ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(title)"/>
                <a:cs typeface="Arial" panose="020B0604020202020204" pitchFamily="34" charset="0"/>
              </a:rPr>
              <a:t>? </a:t>
            </a:r>
            <a:endParaRPr lang="en-NZ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1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AA133-6AD1-5DF0-2A3A-33E7BD64F7B2}"/>
              </a:ext>
            </a:extLst>
          </p:cNvPr>
          <p:cNvSpPr txBox="1"/>
          <p:nvPr/>
        </p:nvSpPr>
        <p:spPr>
          <a:xfrm>
            <a:off x="852039" y="5078086"/>
            <a:ext cx="99146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pc="15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When I used </a:t>
            </a:r>
            <a:r>
              <a:rPr lang="en-NZ" spc="15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odgi</a:t>
            </a:r>
            <a:r>
              <a:rPr lang="en-NZ" spc="15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paths to get the paired distances of the paths in the graph, the distance of last path</a:t>
            </a:r>
            <a:r>
              <a:rPr lang="en-NZ" b="1" spc="150" dirty="0">
                <a:solidFill>
                  <a:srgbClr val="0097DB"/>
                </a:solidFill>
                <a:latin typeface="Calibri(title)"/>
                <a:cs typeface="Arial" panose="020B0604020202020204" pitchFamily="34" charset="0"/>
              </a:rPr>
              <a:t>NZ_LR134526.1 </a:t>
            </a:r>
            <a:r>
              <a:rPr lang="en-NZ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(title)"/>
                <a:cs typeface="Arial" panose="020B0604020202020204" pitchFamily="34" charset="0"/>
              </a:rPr>
              <a:t>to others by pggb0.4 and </a:t>
            </a:r>
            <a:r>
              <a:rPr lang="en-NZ" spc="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(title)"/>
                <a:cs typeface="Arial" panose="020B0604020202020204" pitchFamily="34" charset="0"/>
              </a:rPr>
              <a:t>pggb</a:t>
            </a:r>
            <a:r>
              <a:rPr lang="en-NZ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(title)"/>
                <a:cs typeface="Arial" panose="020B0604020202020204" pitchFamily="34" charset="0"/>
              </a:rPr>
              <a:t> 0.5.3 look so different from pggb0.5. The cluster relationship based on the distance showed that </a:t>
            </a:r>
            <a:r>
              <a:rPr lang="en-NZ" b="1" spc="150" dirty="0">
                <a:solidFill>
                  <a:srgbClr val="0097DB"/>
                </a:solidFill>
                <a:latin typeface="Calibri(title)"/>
                <a:cs typeface="Arial" panose="020B0604020202020204" pitchFamily="34" charset="0"/>
              </a:rPr>
              <a:t>NZ_LR134526.1 is far away from other, which seems not true. </a:t>
            </a:r>
            <a:r>
              <a:rPr lang="en-NZ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(title)"/>
                <a:cs typeface="Arial" panose="020B0604020202020204" pitchFamily="34" charset="0"/>
              </a:rPr>
              <a:t>Why </a:t>
            </a:r>
            <a:r>
              <a:rPr lang="en-NZ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(title)"/>
                <a:cs typeface="Arial" panose="020B0604020202020204" pitchFamily="34" charset="0"/>
              </a:rPr>
              <a:t>? </a:t>
            </a:r>
            <a:endParaRPr lang="en-NZ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F248F-E421-8DC5-7FC1-7AEB55F3E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57162"/>
            <a:ext cx="7632811" cy="47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4B36-954B-3088-E1B0-A0EA0A23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139"/>
            <a:ext cx="10515600" cy="68507"/>
          </a:xfrm>
        </p:spPr>
        <p:txBody>
          <a:bodyPr>
            <a:normAutofit fontScale="90000"/>
          </a:bodyPr>
          <a:lstStyle/>
          <a:p>
            <a:r>
              <a:rPr lang="en-NZ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6B1F-44A4-3D8E-06E2-D7C13555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852"/>
            <a:ext cx="10515600" cy="5271989"/>
          </a:xfrm>
        </p:spPr>
        <p:txBody>
          <a:bodyPr/>
          <a:lstStyle/>
          <a:p>
            <a:r>
              <a:rPr lang="en-NZ" dirty="0"/>
              <a:t>For the 4Sim genome, different </a:t>
            </a:r>
            <a:r>
              <a:rPr lang="en-NZ" dirty="0" err="1"/>
              <a:t>pggb</a:t>
            </a:r>
            <a:r>
              <a:rPr lang="en-NZ" dirty="0"/>
              <a:t> work ok, all get consistent results of the variants in the graph compare to the ground truth.</a:t>
            </a:r>
          </a:p>
          <a:p>
            <a:pPr marL="0" indent="0">
              <a:buNone/>
            </a:pPr>
            <a:r>
              <a:rPr lang="en-NZ" sz="2000" dirty="0"/>
              <a:t>some variants looks a little different, once de-complexed, compared with the ground truth. Congruent results   </a:t>
            </a:r>
            <a:endParaRPr lang="en-NZ" dirty="0"/>
          </a:p>
          <a:p>
            <a:r>
              <a:rPr lang="en-NZ" dirty="0"/>
              <a:t>For the 131 Neisseria genomes</a:t>
            </a:r>
          </a:p>
          <a:p>
            <a:r>
              <a:rPr lang="en-NZ" sz="2000" dirty="0"/>
              <a:t>The distance of last pathNZ_LR134526.1 to others by pggb0.4 and </a:t>
            </a:r>
            <a:r>
              <a:rPr lang="en-NZ" sz="2000" dirty="0" err="1"/>
              <a:t>pggb</a:t>
            </a:r>
            <a:r>
              <a:rPr lang="en-NZ" sz="2000" dirty="0"/>
              <a:t> 0.5.3 look so different from pggb0.5. The cluster relationship based on the distance showed that NZ_LR134526.1 is far away from other, which seems not true. Why 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30BF2-EA0A-74CA-24E8-2C738AAF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1" y="3684811"/>
            <a:ext cx="3790360" cy="28740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2AD2B5C-086B-8E67-E2D6-9BD98886E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9434" y="3650153"/>
            <a:ext cx="6792695" cy="34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8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05" name="Picture 17804" descr="Diagram&#10;&#10;Description automatically generated">
            <a:extLst>
              <a:ext uri="{FF2B5EF4-FFF2-40B4-BE49-F238E27FC236}">
                <a16:creationId xmlns:a16="http://schemas.microsoft.com/office/drawing/2014/main" id="{F78A48A0-BC2B-E64C-84D7-EF88B1648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2" y="1292653"/>
            <a:ext cx="2664021" cy="2356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A100C1-AD7A-465D-B0AC-6747CFF2AE2B}"/>
              </a:ext>
            </a:extLst>
          </p:cNvPr>
          <p:cNvSpPr txBox="1"/>
          <p:nvPr/>
        </p:nvSpPr>
        <p:spPr>
          <a:xfrm>
            <a:off x="359787" y="147704"/>
            <a:ext cx="1193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spc="150" dirty="0">
                <a:solidFill>
                  <a:srgbClr val="0097DB"/>
                </a:solidFill>
                <a:latin typeface="Calibri(title)"/>
                <a:cs typeface="Arial" panose="020B0604020202020204" pitchFamily="34" charset="0"/>
              </a:rPr>
              <a:t>Simulate </a:t>
            </a:r>
            <a:r>
              <a:rPr lang="en-NZ" sz="2400" b="1" i="1" spc="150" dirty="0">
                <a:solidFill>
                  <a:srgbClr val="0097DB"/>
                </a:solidFill>
                <a:latin typeface="Calibri(title)"/>
                <a:cs typeface="Arial" panose="020B0604020202020204" pitchFamily="34" charset="0"/>
              </a:rPr>
              <a:t>Neisseria meningitidis </a:t>
            </a:r>
            <a:r>
              <a:rPr lang="en-NZ" sz="2400" b="1" spc="150" dirty="0">
                <a:solidFill>
                  <a:srgbClr val="0097DB"/>
                </a:solidFill>
                <a:latin typeface="Calibri(title)"/>
                <a:cs typeface="Arial" panose="020B0604020202020204" pitchFamily="34" charset="0"/>
              </a:rPr>
              <a:t>genomes to test pangenome graph construction</a:t>
            </a:r>
          </a:p>
        </p:txBody>
      </p:sp>
      <p:sp>
        <p:nvSpPr>
          <p:cNvPr id="12021" name="TextBox 12020">
            <a:extLst>
              <a:ext uri="{FF2B5EF4-FFF2-40B4-BE49-F238E27FC236}">
                <a16:creationId xmlns:a16="http://schemas.microsoft.com/office/drawing/2014/main" id="{9550721E-B862-4BEC-A81D-7F76C1A5A3B5}"/>
              </a:ext>
            </a:extLst>
          </p:cNvPr>
          <p:cNvSpPr txBox="1"/>
          <p:nvPr/>
        </p:nvSpPr>
        <p:spPr>
          <a:xfrm>
            <a:off x="6657958" y="1070886"/>
            <a:ext cx="36016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(body)"/>
                <a:cs typeface="Arial" panose="020B0604020202020204" pitchFamily="34" charset="0"/>
              </a:rPr>
              <a:t>4Sim genomes</a:t>
            </a:r>
            <a:endParaRPr lang="en-NZ" b="1" dirty="0">
              <a:solidFill>
                <a:schemeClr val="tx1">
                  <a:lumMod val="95000"/>
                  <a:lumOff val="5000"/>
                </a:schemeClr>
              </a:solidFill>
              <a:latin typeface="Calibri(body)"/>
            </a:endParaRPr>
          </a:p>
          <a:p>
            <a:r>
              <a:rPr lang="en-NZ" sz="1400" dirty="0"/>
              <a:t>ST42</a:t>
            </a:r>
          </a:p>
          <a:p>
            <a:r>
              <a:rPr lang="en-NZ" sz="1400" dirty="0"/>
              <a:t>ST42Sim: 5K SNPs+Indel200+Inv2</a:t>
            </a:r>
          </a:p>
          <a:p>
            <a:r>
              <a:rPr lang="en-NZ" sz="1400" dirty="0"/>
              <a:t>ST41Sim:2892SNPs+Indel200+Inv2</a:t>
            </a:r>
          </a:p>
          <a:p>
            <a:r>
              <a:rPr lang="en-NZ" sz="1400" dirty="0"/>
              <a:t>ST154Sim:4183SNPs+Indel200+Inv2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4AA7F8-388C-6B29-22DC-C5D86A75239E}"/>
              </a:ext>
            </a:extLst>
          </p:cNvPr>
          <p:cNvGrpSpPr/>
          <p:nvPr/>
        </p:nvGrpSpPr>
        <p:grpSpPr>
          <a:xfrm>
            <a:off x="303300" y="3960903"/>
            <a:ext cx="6642724" cy="1443602"/>
            <a:chOff x="5549276" y="1624298"/>
            <a:chExt cx="6642724" cy="14436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0F45053-987E-46FC-83B2-96A0A8995C75}"/>
                </a:ext>
              </a:extLst>
            </p:cNvPr>
            <p:cNvGrpSpPr/>
            <p:nvPr/>
          </p:nvGrpSpPr>
          <p:grpSpPr>
            <a:xfrm>
              <a:off x="5549276" y="1879027"/>
              <a:ext cx="5259079" cy="1188873"/>
              <a:chOff x="611273" y="1099015"/>
              <a:chExt cx="6299623" cy="1971594"/>
            </a:xfrm>
          </p:grpSpPr>
          <p:pic>
            <p:nvPicPr>
              <p:cNvPr id="6006" name="Picture 6005" descr="Timeline&#10;&#10;Description automatically generated">
                <a:extLst>
                  <a:ext uri="{FF2B5EF4-FFF2-40B4-BE49-F238E27FC236}">
                    <a16:creationId xmlns:a16="http://schemas.microsoft.com/office/drawing/2014/main" id="{AC0FBC15-E900-4B38-BD35-284646692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392" y="1187929"/>
                <a:ext cx="5595504" cy="1882680"/>
              </a:xfrm>
              <a:prstGeom prst="rect">
                <a:avLst/>
              </a:prstGeom>
            </p:spPr>
          </p:pic>
          <p:sp>
            <p:nvSpPr>
              <p:cNvPr id="6007" name="TextBox 6006">
                <a:extLst>
                  <a:ext uri="{FF2B5EF4-FFF2-40B4-BE49-F238E27FC236}">
                    <a16:creationId xmlns:a16="http://schemas.microsoft.com/office/drawing/2014/main" id="{C6DD7C6C-4A15-4DFE-8ABA-419BED07720C}"/>
                  </a:ext>
                </a:extLst>
              </p:cNvPr>
              <p:cNvSpPr txBox="1"/>
              <p:nvPr/>
            </p:nvSpPr>
            <p:spPr>
              <a:xfrm>
                <a:off x="705870" y="1099015"/>
                <a:ext cx="1029323" cy="510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/>
                  <a:t>ST42</a:t>
                </a:r>
              </a:p>
            </p:txBody>
          </p:sp>
          <p:sp>
            <p:nvSpPr>
              <p:cNvPr id="6008" name="TextBox 6007">
                <a:extLst>
                  <a:ext uri="{FF2B5EF4-FFF2-40B4-BE49-F238E27FC236}">
                    <a16:creationId xmlns:a16="http://schemas.microsoft.com/office/drawing/2014/main" id="{433652E9-A338-48C7-B851-0E28C235FD57}"/>
                  </a:ext>
                </a:extLst>
              </p:cNvPr>
              <p:cNvSpPr txBox="1"/>
              <p:nvPr/>
            </p:nvSpPr>
            <p:spPr>
              <a:xfrm>
                <a:off x="705864" y="1706026"/>
                <a:ext cx="1052432" cy="510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/>
                  <a:t>ST41</a:t>
                </a:r>
              </a:p>
            </p:txBody>
          </p:sp>
          <p:sp>
            <p:nvSpPr>
              <p:cNvPr id="6009" name="TextBox 6008">
                <a:extLst>
                  <a:ext uri="{FF2B5EF4-FFF2-40B4-BE49-F238E27FC236}">
                    <a16:creationId xmlns:a16="http://schemas.microsoft.com/office/drawing/2014/main" id="{C42D5B34-6295-435B-9A22-823B837E997D}"/>
                  </a:ext>
                </a:extLst>
              </p:cNvPr>
              <p:cNvSpPr txBox="1"/>
              <p:nvPr/>
            </p:nvSpPr>
            <p:spPr>
              <a:xfrm>
                <a:off x="611273" y="2346123"/>
                <a:ext cx="1052432" cy="510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/>
                  <a:t>ST154</a:t>
                </a:r>
              </a:p>
            </p:txBody>
          </p:sp>
        </p:grpSp>
        <p:sp>
          <p:nvSpPr>
            <p:cNvPr id="6025" name="TextBox 6024">
              <a:extLst>
                <a:ext uri="{FF2B5EF4-FFF2-40B4-BE49-F238E27FC236}">
                  <a16:creationId xmlns:a16="http://schemas.microsoft.com/office/drawing/2014/main" id="{45C0C9DF-414E-4E16-B51C-170D13EDB919}"/>
                </a:ext>
              </a:extLst>
            </p:cNvPr>
            <p:cNvSpPr txBox="1"/>
            <p:nvPr/>
          </p:nvSpPr>
          <p:spPr>
            <a:xfrm>
              <a:off x="6094344" y="1624298"/>
              <a:ext cx="60976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NZ" sz="1600" dirty="0"/>
                <a:t>3STs genome alignment showing big rearrangements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A86559-66F0-5AE2-D729-35B4D7C6EE9A}"/>
              </a:ext>
            </a:extLst>
          </p:cNvPr>
          <p:cNvGrpSpPr/>
          <p:nvPr/>
        </p:nvGrpSpPr>
        <p:grpSpPr>
          <a:xfrm>
            <a:off x="5860042" y="2363160"/>
            <a:ext cx="6447614" cy="2016677"/>
            <a:chOff x="5310369" y="3666562"/>
            <a:chExt cx="6447614" cy="1996464"/>
          </a:xfrm>
        </p:grpSpPr>
        <p:sp>
          <p:nvSpPr>
            <p:cNvPr id="6027" name="TextBox 6026">
              <a:extLst>
                <a:ext uri="{FF2B5EF4-FFF2-40B4-BE49-F238E27FC236}">
                  <a16:creationId xmlns:a16="http://schemas.microsoft.com/office/drawing/2014/main" id="{892FA55D-EBF1-4A19-AA36-3E7E0062C8F4}"/>
                </a:ext>
              </a:extLst>
            </p:cNvPr>
            <p:cNvSpPr txBox="1"/>
            <p:nvPr/>
          </p:nvSpPr>
          <p:spPr>
            <a:xfrm>
              <a:off x="6137092" y="3666562"/>
              <a:ext cx="562089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NZ" sz="1600" dirty="0"/>
                <a:t>4Sim genome alignment showing big rearrangements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3FBFB90-23D0-02C0-DBBD-B6E61A006BB2}"/>
                </a:ext>
              </a:extLst>
            </p:cNvPr>
            <p:cNvGrpSpPr/>
            <p:nvPr/>
          </p:nvGrpSpPr>
          <p:grpSpPr>
            <a:xfrm>
              <a:off x="5310369" y="3975024"/>
              <a:ext cx="5522484" cy="1688002"/>
              <a:chOff x="4747268" y="4183099"/>
              <a:chExt cx="6832401" cy="2529671"/>
            </a:xfrm>
          </p:grpSpPr>
          <p:pic>
            <p:nvPicPr>
              <p:cNvPr id="6026" name="Picture 6025" descr="Timeline&#10;&#10;Description automatically generated">
                <a:extLst>
                  <a:ext uri="{FF2B5EF4-FFF2-40B4-BE49-F238E27FC236}">
                    <a16:creationId xmlns:a16="http://schemas.microsoft.com/office/drawing/2014/main" id="{D90BCA57-96F8-4615-AFC0-7CB777FE5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301" y="4220467"/>
                <a:ext cx="5740368" cy="2492303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4F5DE4-1AA5-904A-5844-81D4B741F0C6}"/>
                  </a:ext>
                </a:extLst>
              </p:cNvPr>
              <p:cNvSpPr txBox="1"/>
              <p:nvPr/>
            </p:nvSpPr>
            <p:spPr>
              <a:xfrm>
                <a:off x="5210091" y="4183099"/>
                <a:ext cx="1215880" cy="46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/>
                  <a:t>ST42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33DB8E-43C4-1DD2-0698-A51D0360FF16}"/>
                  </a:ext>
                </a:extLst>
              </p:cNvPr>
              <p:cNvSpPr txBox="1"/>
              <p:nvPr/>
            </p:nvSpPr>
            <p:spPr>
              <a:xfrm>
                <a:off x="4852850" y="4743518"/>
                <a:ext cx="1215880" cy="46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/>
                  <a:t>ST42Sim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40382A-4E63-20FD-73D1-2B762239242C}"/>
                  </a:ext>
                </a:extLst>
              </p:cNvPr>
              <p:cNvSpPr txBox="1"/>
              <p:nvPr/>
            </p:nvSpPr>
            <p:spPr>
              <a:xfrm>
                <a:off x="4872699" y="5363753"/>
                <a:ext cx="1219421" cy="46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/>
                  <a:t>ST41Sim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53ED48-A044-25C7-5BA9-358DC8F7615A}"/>
                  </a:ext>
                </a:extLst>
              </p:cNvPr>
              <p:cNvSpPr txBox="1"/>
              <p:nvPr/>
            </p:nvSpPr>
            <p:spPr>
              <a:xfrm>
                <a:off x="4747268" y="5991085"/>
                <a:ext cx="1437708" cy="46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/>
                  <a:t>ST154Sim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C80BC75-0D54-A091-DDA5-55DBBC339491}"/>
              </a:ext>
            </a:extLst>
          </p:cNvPr>
          <p:cNvSpPr txBox="1"/>
          <p:nvPr/>
        </p:nvSpPr>
        <p:spPr>
          <a:xfrm>
            <a:off x="406436" y="1070886"/>
            <a:ext cx="5171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400" dirty="0">
                <a:solidFill>
                  <a:srgbClr val="000000"/>
                </a:solidFill>
                <a:latin typeface="Calibri(body)"/>
                <a:cs typeface="Times New Roman" panose="02020603050405020304" pitchFamily="18" charset="0"/>
              </a:rPr>
              <a:t>Phylogeny of </a:t>
            </a:r>
            <a:r>
              <a:rPr lang="en-NZ" sz="1400" dirty="0" err="1">
                <a:solidFill>
                  <a:srgbClr val="000000"/>
                </a:solidFill>
                <a:latin typeface="Calibri(body)"/>
                <a:cs typeface="Times New Roman" panose="02020603050405020304" pitchFamily="18" charset="0"/>
              </a:rPr>
              <a:t>NZmenB</a:t>
            </a:r>
            <a:r>
              <a:rPr lang="en-NZ" sz="1400" dirty="0">
                <a:solidFill>
                  <a:srgbClr val="000000"/>
                </a:solidFill>
                <a:latin typeface="Calibri(body)"/>
                <a:cs typeface="Times New Roman" panose="02020603050405020304" pitchFamily="18" charset="0"/>
              </a:rPr>
              <a:t> epidemic isolates</a:t>
            </a:r>
            <a:endParaRPr lang="en-NZ" sz="1400" dirty="0">
              <a:latin typeface="Calibri(body)"/>
            </a:endParaRPr>
          </a:p>
        </p:txBody>
      </p:sp>
      <p:pic>
        <p:nvPicPr>
          <p:cNvPr id="10" name="Picture 1" descr="image001">
            <a:extLst>
              <a:ext uri="{FF2B5EF4-FFF2-40B4-BE49-F238E27FC236}">
                <a16:creationId xmlns:a16="http://schemas.microsoft.com/office/drawing/2014/main" id="{6614B64D-3A6F-5D7B-629A-ADCFCBA52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613" y="5801429"/>
            <a:ext cx="2056093" cy="98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06C1D4-A801-15DA-699B-D5FF176651F3}"/>
              </a:ext>
            </a:extLst>
          </p:cNvPr>
          <p:cNvSpPr txBox="1"/>
          <p:nvPr/>
        </p:nvSpPr>
        <p:spPr>
          <a:xfrm>
            <a:off x="359787" y="679432"/>
            <a:ext cx="809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dirty="0">
                <a:latin typeface="Calibri(body)"/>
                <a:cs typeface="Arial" panose="020B0604020202020204" pitchFamily="34" charset="0"/>
              </a:rPr>
              <a:t>Three genomes were simulated by </a:t>
            </a:r>
            <a:r>
              <a:rPr lang="en-NZ" sz="1800" dirty="0" err="1">
                <a:latin typeface="Calibri(body)"/>
                <a:cs typeface="Arial" panose="020B0604020202020204" pitchFamily="34" charset="0"/>
              </a:rPr>
              <a:t>simuG</a:t>
            </a:r>
            <a:r>
              <a:rPr lang="en-NZ" sz="1800" dirty="0">
                <a:latin typeface="Calibri(body)"/>
                <a:cs typeface="Arial" panose="020B0604020202020204" pitchFamily="34" charset="0"/>
              </a:rPr>
              <a:t> from a single ST42 reference genome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40C7E-DE19-FA5A-E3B2-1D3F5DB2B1E3}"/>
              </a:ext>
            </a:extLst>
          </p:cNvPr>
          <p:cNvSpPr txBox="1"/>
          <p:nvPr/>
        </p:nvSpPr>
        <p:spPr>
          <a:xfrm>
            <a:off x="382267" y="5707926"/>
            <a:ext cx="809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latin typeface="Calibri(body)"/>
                <a:cs typeface="Arial" panose="020B0604020202020204" pitchFamily="34" charset="0"/>
              </a:rPr>
              <a:t>Genomes used to test PGGB: 4Sim, 3ST, 131 Neisseria meningitidis genomes</a:t>
            </a:r>
            <a:endParaRPr lang="en-NZ" sz="1800" b="1" dirty="0">
              <a:latin typeface="Calibri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07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60F580-084D-A264-388C-B370708A6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58466"/>
              </p:ext>
            </p:extLst>
          </p:nvPr>
        </p:nvGraphicFramePr>
        <p:xfrm>
          <a:off x="452486" y="235670"/>
          <a:ext cx="11312167" cy="58046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658">
                  <a:extLst>
                    <a:ext uri="{9D8B030D-6E8A-4147-A177-3AD203B41FA5}">
                      <a16:colId xmlns:a16="http://schemas.microsoft.com/office/drawing/2014/main" val="3490651007"/>
                    </a:ext>
                  </a:extLst>
                </a:gridCol>
                <a:gridCol w="1061838">
                  <a:extLst>
                    <a:ext uri="{9D8B030D-6E8A-4147-A177-3AD203B41FA5}">
                      <a16:colId xmlns:a16="http://schemas.microsoft.com/office/drawing/2014/main" val="3402114316"/>
                    </a:ext>
                  </a:extLst>
                </a:gridCol>
                <a:gridCol w="528153">
                  <a:extLst>
                    <a:ext uri="{9D8B030D-6E8A-4147-A177-3AD203B41FA5}">
                      <a16:colId xmlns:a16="http://schemas.microsoft.com/office/drawing/2014/main" val="1136429396"/>
                    </a:ext>
                  </a:extLst>
                </a:gridCol>
                <a:gridCol w="517374">
                  <a:extLst>
                    <a:ext uri="{9D8B030D-6E8A-4147-A177-3AD203B41FA5}">
                      <a16:colId xmlns:a16="http://schemas.microsoft.com/office/drawing/2014/main" val="691615844"/>
                    </a:ext>
                  </a:extLst>
                </a:gridCol>
                <a:gridCol w="517374">
                  <a:extLst>
                    <a:ext uri="{9D8B030D-6E8A-4147-A177-3AD203B41FA5}">
                      <a16:colId xmlns:a16="http://schemas.microsoft.com/office/drawing/2014/main" val="1190859812"/>
                    </a:ext>
                  </a:extLst>
                </a:gridCol>
                <a:gridCol w="411721">
                  <a:extLst>
                    <a:ext uri="{9D8B030D-6E8A-4147-A177-3AD203B41FA5}">
                      <a16:colId xmlns:a16="http://schemas.microsoft.com/office/drawing/2014/main" val="1816205253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043221843"/>
                    </a:ext>
                  </a:extLst>
                </a:gridCol>
                <a:gridCol w="522994">
                  <a:extLst>
                    <a:ext uri="{9D8B030D-6E8A-4147-A177-3AD203B41FA5}">
                      <a16:colId xmlns:a16="http://schemas.microsoft.com/office/drawing/2014/main" val="4102059301"/>
                    </a:ext>
                  </a:extLst>
                </a:gridCol>
                <a:gridCol w="639215">
                  <a:extLst>
                    <a:ext uri="{9D8B030D-6E8A-4147-A177-3AD203B41FA5}">
                      <a16:colId xmlns:a16="http://schemas.microsoft.com/office/drawing/2014/main" val="403185338"/>
                    </a:ext>
                  </a:extLst>
                </a:gridCol>
                <a:gridCol w="677955">
                  <a:extLst>
                    <a:ext uri="{9D8B030D-6E8A-4147-A177-3AD203B41FA5}">
                      <a16:colId xmlns:a16="http://schemas.microsoft.com/office/drawing/2014/main" val="2215294343"/>
                    </a:ext>
                  </a:extLst>
                </a:gridCol>
                <a:gridCol w="581104">
                  <a:extLst>
                    <a:ext uri="{9D8B030D-6E8A-4147-A177-3AD203B41FA5}">
                      <a16:colId xmlns:a16="http://schemas.microsoft.com/office/drawing/2014/main" val="3807472363"/>
                    </a:ext>
                  </a:extLst>
                </a:gridCol>
                <a:gridCol w="322707">
                  <a:extLst>
                    <a:ext uri="{9D8B030D-6E8A-4147-A177-3AD203B41FA5}">
                      <a16:colId xmlns:a16="http://schemas.microsoft.com/office/drawing/2014/main" val="1985253856"/>
                    </a:ext>
                  </a:extLst>
                </a:gridCol>
                <a:gridCol w="4355185">
                  <a:extLst>
                    <a:ext uri="{9D8B030D-6E8A-4147-A177-3AD203B41FA5}">
                      <a16:colId xmlns:a16="http://schemas.microsoft.com/office/drawing/2014/main" val="4271474382"/>
                    </a:ext>
                  </a:extLst>
                </a:gridCol>
              </a:tblGrid>
              <a:tr h="16350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 dirty="0">
                          <a:effectLst/>
                        </a:rPr>
                        <a:t>Pangenome graph by PGGB and </a:t>
                      </a:r>
                      <a:r>
                        <a:rPr lang="en-NZ" sz="800" u="none" strike="noStrike" dirty="0" err="1">
                          <a:effectLst/>
                        </a:rPr>
                        <a:t>compuational</a:t>
                      </a:r>
                      <a:r>
                        <a:rPr lang="en-NZ" sz="800" u="none" strike="noStrike" dirty="0">
                          <a:effectLst/>
                        </a:rPr>
                        <a:t> </a:t>
                      </a:r>
                      <a:r>
                        <a:rPr lang="en-NZ" sz="800" u="none" strike="noStrike" dirty="0" err="1">
                          <a:effectLst/>
                        </a:rPr>
                        <a:t>resourse</a:t>
                      </a:r>
                      <a:r>
                        <a:rPr lang="en-NZ" sz="800" u="none" strike="noStrike" dirty="0">
                          <a:effectLst/>
                        </a:rPr>
                        <a:t> used record </a:t>
                      </a:r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977614702"/>
                  </a:ext>
                </a:extLst>
              </a:tr>
              <a:tr h="321203">
                <a:tc>
                  <a:txBody>
                    <a:bodyPr/>
                    <a:lstStyle/>
                    <a:p>
                      <a:pPr algn="l" fontAlgn="b"/>
                      <a:endParaRPr lang="en-NZ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u="none" strike="noStrike" dirty="0">
                          <a:effectLst/>
                        </a:rPr>
                        <a:t>4Sim genomes 1k96</a:t>
                      </a:r>
                      <a:endParaRPr lang="en-NZ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3420635857"/>
                  </a:ext>
                </a:extLst>
              </a:tr>
              <a:tr h="269061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Sample Name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Length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Nodes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Edges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Paths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Components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A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C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T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G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N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3249989780"/>
                  </a:ext>
                </a:extLst>
              </a:tr>
              <a:tr h="170057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0.4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seqwish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2280395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22208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29813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4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551650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578604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557459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592682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0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10.85s user 2.44s system 367% cpu 3.62s total 466844Kb max memory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2325815768"/>
                  </a:ext>
                </a:extLst>
              </a:tr>
              <a:tr h="11024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smooth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2260578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30209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40497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4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546815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569565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553365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590833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0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 dirty="0">
                          <a:effectLst/>
                        </a:rPr>
                        <a:t>589.41s user 146.43s system 3099% </a:t>
                      </a:r>
                      <a:r>
                        <a:rPr lang="en-NZ" sz="800" u="none" strike="noStrike" dirty="0" err="1">
                          <a:effectLst/>
                        </a:rPr>
                        <a:t>cpu</a:t>
                      </a:r>
                      <a:r>
                        <a:rPr lang="en-NZ" sz="800" u="none" strike="noStrike" dirty="0">
                          <a:effectLst/>
                        </a:rPr>
                        <a:t> 23.73s total 1539752Kb max memory</a:t>
                      </a:r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1518885446"/>
                  </a:ext>
                </a:extLst>
              </a:tr>
              <a:tr h="163506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0.5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sz="800" u="none" strike="noStrike">
                          <a:effectLst/>
                        </a:rPr>
                        <a:t>seqwish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2280344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22216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29823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4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551639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578590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557450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592665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 dirty="0">
                          <a:effectLst/>
                        </a:rPr>
                        <a:t>10.42s user 1.50s system 325% </a:t>
                      </a:r>
                      <a:r>
                        <a:rPr lang="en-NZ" sz="800" u="none" strike="noStrike" dirty="0" err="1">
                          <a:effectLst/>
                        </a:rPr>
                        <a:t>cpu</a:t>
                      </a:r>
                      <a:r>
                        <a:rPr lang="en-NZ" sz="800" u="none" strike="noStrike" dirty="0">
                          <a:effectLst/>
                        </a:rPr>
                        <a:t> 3.66s total 466256Kb max memory</a:t>
                      </a:r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932785183"/>
                  </a:ext>
                </a:extLst>
              </a:tr>
              <a:tr h="16350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sz="800" u="none" strike="noStrike">
                          <a:effectLst/>
                        </a:rPr>
                        <a:t>smooth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2260556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30212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40507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4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548624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574535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551539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585858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375.94s user 73.77s system 1298% cpu 34.63s total 557932Kb max memory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846440904"/>
                  </a:ext>
                </a:extLst>
              </a:tr>
              <a:tr h="163506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0.5.3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sz="800" u="none" strike="noStrike">
                          <a:effectLst/>
                        </a:rPr>
                        <a:t>seqwish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2280344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22216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29823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4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551639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578590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557450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592665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13.77s user 0.88s system 492% cpu 2.97s total 462816Kb max memory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2313324478"/>
                  </a:ext>
                </a:extLst>
              </a:tr>
              <a:tr h="16350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sz="800" u="none" strike="noStrike">
                          <a:effectLst/>
                        </a:rPr>
                        <a:t>smooth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2260957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30032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40273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4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551419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580042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548919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580577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277.24s user 375.67s system 1155% cpu 56.51s total 559348Kb max memory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365266150"/>
                  </a:ext>
                </a:extLst>
              </a:tr>
              <a:tr h="16350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1733731334"/>
                  </a:ext>
                </a:extLst>
              </a:tr>
              <a:tr h="321203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sz="800" b="1" u="none" strike="noStrike" dirty="0">
                          <a:effectLst/>
                        </a:rPr>
                        <a:t>3ST Neisseria 2k95</a:t>
                      </a:r>
                      <a:endParaRPr lang="en-NZ" sz="800" b="1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1062740198"/>
                  </a:ext>
                </a:extLst>
              </a:tr>
              <a:tr h="269061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Sample Name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Length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Nodes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Edges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Paths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Components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A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C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T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G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N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3940986292"/>
                  </a:ext>
                </a:extLst>
              </a:tr>
              <a:tr h="163506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0.4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seqwish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2346163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8963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12011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3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570240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594074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573974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607875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0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6.45s user 0.86s system 304% cpu 2.40s total 369428Kb max memor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3256589299"/>
                  </a:ext>
                </a:extLst>
              </a:tr>
              <a:tr h="16350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smooth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2310859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22394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30059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3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558170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579553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569639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603497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0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407.92s user 141.36s system 1159% cpu 47.35s total 583488Kb max memory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2278370605"/>
                  </a:ext>
                </a:extLst>
              </a:tr>
              <a:tr h="163506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0.5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sz="800" u="none" strike="noStrike">
                          <a:effectLst/>
                        </a:rPr>
                        <a:t>seqwish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2331248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10016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13424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3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566556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590192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570481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604019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4.65s user 0.65s system 247% cpu 2.14s total 367184Kb max memory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3549130787"/>
                  </a:ext>
                </a:extLst>
              </a:tr>
              <a:tr h="16350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sz="800" u="none" strike="noStrike">
                          <a:effectLst/>
                        </a:rPr>
                        <a:t>smooth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2301264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24455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32843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3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555876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577092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567234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601062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283.40s user 91.00s system 1261% cpu 29.66s total 570508Kb max memory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1722460591"/>
                  </a:ext>
                </a:extLst>
              </a:tr>
              <a:tr h="163506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0.5.3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sz="800" u="none" strike="noStrike">
                          <a:effectLst/>
                        </a:rPr>
                        <a:t>seqwish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2331248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10016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13424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3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566556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590192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570481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604019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11.25s user 0.54s system 491% cpu 2.39s total 361516Kb max memory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676445081"/>
                  </a:ext>
                </a:extLst>
              </a:tr>
              <a:tr h="16350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sz="800" u="none" strike="noStrike">
                          <a:effectLst/>
                        </a:rPr>
                        <a:t>smooth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2304073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23323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31325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3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556752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583682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567679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595960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209.43s user 528.10s system 1206% cpu 61.14s total 577696Kb max memory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4087698910"/>
                  </a:ext>
                </a:extLst>
              </a:tr>
              <a:tr h="163506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1453700942"/>
                  </a:ext>
                </a:extLst>
              </a:tr>
              <a:tr h="478900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u="none" strike="noStrike" dirty="0">
                          <a:effectLst/>
                        </a:rPr>
                        <a:t>131Neisseria meningitidis 10k95</a:t>
                      </a:r>
                      <a:endParaRPr lang="en-NZ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2875934865"/>
                  </a:ext>
                </a:extLst>
              </a:tr>
              <a:tr h="269061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Sample Name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Length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Nodes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Edges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Paths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Components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A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C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T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G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N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2428849625"/>
                  </a:ext>
                </a:extLst>
              </a:tr>
              <a:tr h="163506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0.4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sz="800" u="none" strike="noStrike">
                          <a:effectLst/>
                        </a:rPr>
                        <a:t>seqwish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5310036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392555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544354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131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1359720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1300452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1362962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1286090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801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 dirty="0">
                          <a:effectLst/>
                        </a:rPr>
                        <a:t>2063.56s user 116.54s system 979% </a:t>
                      </a:r>
                      <a:r>
                        <a:rPr lang="en-NZ" sz="800" u="none" strike="noStrike" dirty="0" err="1">
                          <a:effectLst/>
                        </a:rPr>
                        <a:t>cpu</a:t>
                      </a:r>
                      <a:r>
                        <a:rPr lang="en-NZ" sz="800" u="none" strike="noStrike" dirty="0">
                          <a:effectLst/>
                        </a:rPr>
                        <a:t> 222.63s total 19059084Kb max memory</a:t>
                      </a:r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1605890336"/>
                  </a:ext>
                </a:extLst>
              </a:tr>
              <a:tr h="321203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sz="800" u="none" strike="noStrike">
                          <a:effectLst/>
                        </a:rPr>
                        <a:t>smooth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4871882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644054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912371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131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1279910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1209172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1240798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1141192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810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151784.96s user 16636.90s system 1245% cpu 13521.63s total 17548472Kb max memory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3409783919"/>
                  </a:ext>
                </a:extLst>
              </a:tr>
              <a:tr h="163506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0.5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sz="800" u="none" strike="noStrike">
                          <a:effectLst/>
                        </a:rPr>
                        <a:t>seqwish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4678052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388385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529965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131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1199846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1143023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1201017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1133354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801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 dirty="0">
                          <a:effectLst/>
                        </a:rPr>
                        <a:t>22962.4s user 678.76s system 3841% </a:t>
                      </a:r>
                      <a:r>
                        <a:rPr lang="en-NZ" sz="800" u="none" strike="noStrike" dirty="0" err="1">
                          <a:effectLst/>
                        </a:rPr>
                        <a:t>cpu</a:t>
                      </a:r>
                      <a:r>
                        <a:rPr lang="en-NZ" sz="800" u="none" strike="noStrike" dirty="0">
                          <a:effectLst/>
                        </a:rPr>
                        <a:t> 615.43s total 40150772Kb max memory</a:t>
                      </a:r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222876005"/>
                  </a:ext>
                </a:extLst>
              </a:tr>
              <a:tr h="321203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sz="800" u="none" strike="noStrike">
                          <a:effectLst/>
                        </a:rPr>
                        <a:t>smooth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4430201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654601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961559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131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1138618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1057899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1154875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1078099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800" u="none" strike="noStrike">
                          <a:effectLst/>
                        </a:rPr>
                        <a:t>710</a:t>
                      </a:r>
                      <a:endParaRPr lang="en-NZ" sz="8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90" marR="4490" marT="44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 dirty="0">
                          <a:effectLst/>
                        </a:rPr>
                        <a:t>258473.72s user 31204.28s system 982% </a:t>
                      </a:r>
                      <a:r>
                        <a:rPr lang="en-NZ" sz="800" u="none" strike="noStrike" dirty="0" err="1">
                          <a:effectLst/>
                        </a:rPr>
                        <a:t>cpu</a:t>
                      </a:r>
                      <a:r>
                        <a:rPr lang="en-NZ" sz="800" u="none" strike="noStrike" dirty="0">
                          <a:effectLst/>
                        </a:rPr>
                        <a:t> 29475.73s total 19736356Kb max memory</a:t>
                      </a:r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2006002631"/>
                  </a:ext>
                </a:extLst>
              </a:tr>
              <a:tr h="163506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0.5.3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seqwish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4678052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388385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529965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131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1199846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1143023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1201017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1133354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801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21293.24s user 471.08s system 3679% cpu 591.43s total 40160532Kb max memory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2119065560"/>
                  </a:ext>
                </a:extLst>
              </a:tr>
              <a:tr h="321203">
                <a:tc>
                  <a:txBody>
                    <a:bodyPr/>
                    <a:lstStyle/>
                    <a:p>
                      <a:pPr algn="l" fontAlgn="b"/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smooth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4354104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624509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878713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131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1120930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1034970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1130845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1066547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>
                          <a:effectLst/>
                        </a:rPr>
                        <a:t>812</a:t>
                      </a:r>
                      <a:endParaRPr lang="en-N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u="none" strike="noStrike" dirty="0">
                          <a:effectLst/>
                        </a:rPr>
                        <a:t>190044.54s user 286003.11s system 1217% </a:t>
                      </a:r>
                      <a:r>
                        <a:rPr lang="en-NZ" sz="800" u="none" strike="noStrike" dirty="0" err="1">
                          <a:effectLst/>
                        </a:rPr>
                        <a:t>cpu</a:t>
                      </a:r>
                      <a:r>
                        <a:rPr lang="en-NZ" sz="800" u="none" strike="noStrike" dirty="0">
                          <a:effectLst/>
                        </a:rPr>
                        <a:t> 39094.32s total 24682416Kb max memory</a:t>
                      </a:r>
                      <a:endParaRPr lang="en-N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323276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9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F8C27F8-353E-FE01-0EE6-6CDE0BE17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2" y="744383"/>
            <a:ext cx="10865949" cy="23364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952607-DD68-25AE-D8B8-02343FED9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4" y="3492555"/>
            <a:ext cx="11199042" cy="1206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1F342-AD3C-7EF8-884C-9ED278B1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85" y="-49886"/>
            <a:ext cx="10903121" cy="1098641"/>
          </a:xfrm>
        </p:spPr>
        <p:txBody>
          <a:bodyPr>
            <a:noAutofit/>
          </a:bodyPr>
          <a:lstStyle/>
          <a:p>
            <a:r>
              <a:rPr lang="en-NZ" sz="2800" b="1" spc="150" dirty="0">
                <a:solidFill>
                  <a:srgbClr val="0097DB"/>
                </a:solidFill>
                <a:latin typeface="Calibri(title)"/>
                <a:ea typeface="+mn-ea"/>
                <a:cs typeface="Arial" panose="020B0604020202020204" pitchFamily="34" charset="0"/>
              </a:rPr>
              <a:t>Pangenome graph of the 4Sim genomes by pggb0.5.3</a:t>
            </a:r>
            <a:br>
              <a:rPr lang="en-NZ" sz="2800" b="1" spc="150" dirty="0">
                <a:solidFill>
                  <a:srgbClr val="0097DB"/>
                </a:solidFill>
                <a:latin typeface="Calibri(title)"/>
                <a:ea typeface="+mn-ea"/>
                <a:cs typeface="Arial" panose="020B0604020202020204" pitchFamily="34" charset="0"/>
              </a:rPr>
            </a:br>
            <a:r>
              <a:rPr lang="en-NZ" sz="2400" b="1" spc="150" dirty="0">
                <a:solidFill>
                  <a:srgbClr val="0097D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E354D4-68F9-0550-1BAD-BDDB099E8DCA}"/>
              </a:ext>
            </a:extLst>
          </p:cNvPr>
          <p:cNvSpPr txBox="1"/>
          <p:nvPr/>
        </p:nvSpPr>
        <p:spPr>
          <a:xfrm>
            <a:off x="365492" y="2067810"/>
            <a:ext cx="49373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 err="1">
                <a:latin typeface="Calibri(body)"/>
                <a:ea typeface="SimSun" panose="02010600030101010101" pitchFamily="2" charset="-122"/>
              </a:rPr>
              <a:t>Pggb</a:t>
            </a:r>
            <a:r>
              <a:rPr lang="en-NZ" sz="1600" dirty="0">
                <a:latin typeface="Calibri(body)"/>
                <a:ea typeface="SimSun" panose="02010600030101010101" pitchFamily="2" charset="-122"/>
              </a:rPr>
              <a:t> generated consistent graph for the 4Sim genomes using different settings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alibri(body)"/>
                <a:ea typeface="SimSun" panose="02010600030101010101" pitchFamily="2" charset="-122"/>
              </a:rPr>
              <a:t>All big inversions were correctly identified in the graph as different genotypes</a:t>
            </a:r>
          </a:p>
        </p:txBody>
      </p:sp>
      <p:pic>
        <p:nvPicPr>
          <p:cNvPr id="7" name="Picture 1" descr="image001">
            <a:extLst>
              <a:ext uri="{FF2B5EF4-FFF2-40B4-BE49-F238E27FC236}">
                <a16:creationId xmlns:a16="http://schemas.microsoft.com/office/drawing/2014/main" id="{F81BAAFB-5550-5099-7C0E-E0FDDE350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630" y="5694763"/>
            <a:ext cx="2056093" cy="98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6923079-03B2-5696-DE11-6B6218FE2DAB}"/>
              </a:ext>
            </a:extLst>
          </p:cNvPr>
          <p:cNvGrpSpPr/>
          <p:nvPr/>
        </p:nvGrpSpPr>
        <p:grpSpPr>
          <a:xfrm>
            <a:off x="698586" y="4583431"/>
            <a:ext cx="6640593" cy="2055328"/>
            <a:chOff x="4960223" y="4206769"/>
            <a:chExt cx="6619446" cy="2506001"/>
          </a:xfrm>
        </p:grpSpPr>
        <p:pic>
          <p:nvPicPr>
            <p:cNvPr id="13" name="Picture 12" descr="Timeline&#10;&#10;Description automatically generated">
              <a:extLst>
                <a:ext uri="{FF2B5EF4-FFF2-40B4-BE49-F238E27FC236}">
                  <a16:creationId xmlns:a16="http://schemas.microsoft.com/office/drawing/2014/main" id="{B1E5AB96-391F-6700-3E6F-49539566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9301" y="4220467"/>
              <a:ext cx="5740368" cy="249230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06D1A8-FE30-18C6-7C4F-D67C85611A6E}"/>
                </a:ext>
              </a:extLst>
            </p:cNvPr>
            <p:cNvSpPr txBox="1"/>
            <p:nvPr/>
          </p:nvSpPr>
          <p:spPr>
            <a:xfrm>
              <a:off x="5341566" y="4206769"/>
              <a:ext cx="1071842" cy="37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400" dirty="0">
                  <a:latin typeface="Calibri(body)"/>
                </a:rPr>
                <a:t>ST42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B047A5-DFB6-F579-536B-D98EC24CA6E6}"/>
                </a:ext>
              </a:extLst>
            </p:cNvPr>
            <p:cNvSpPr txBox="1"/>
            <p:nvPr/>
          </p:nvSpPr>
          <p:spPr>
            <a:xfrm>
              <a:off x="5062459" y="4816673"/>
              <a:ext cx="1071842" cy="37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400" dirty="0">
                  <a:latin typeface="Calibri(body)"/>
                </a:rPr>
                <a:t>ST42Sim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47997C-D3A5-6BD2-B4F1-A7B8AAD5E793}"/>
                </a:ext>
              </a:extLst>
            </p:cNvPr>
            <p:cNvSpPr txBox="1"/>
            <p:nvPr/>
          </p:nvSpPr>
          <p:spPr>
            <a:xfrm>
              <a:off x="5048636" y="5436908"/>
              <a:ext cx="1071842" cy="37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400" dirty="0">
                  <a:latin typeface="Calibri(body)"/>
                </a:rPr>
                <a:t>ST41Sim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4AC56A-27B5-5A85-3C5F-5148DA00E818}"/>
                </a:ext>
              </a:extLst>
            </p:cNvPr>
            <p:cNvSpPr txBox="1"/>
            <p:nvPr/>
          </p:nvSpPr>
          <p:spPr>
            <a:xfrm>
              <a:off x="4960223" y="6035879"/>
              <a:ext cx="1215880" cy="37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400" dirty="0">
                  <a:latin typeface="Calibri(body)"/>
                </a:rPr>
                <a:t>ST154Sim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02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4A810A-7290-61B6-69C3-7E7D5CBD37CF}"/>
              </a:ext>
            </a:extLst>
          </p:cNvPr>
          <p:cNvSpPr txBox="1"/>
          <p:nvPr/>
        </p:nvSpPr>
        <p:spPr>
          <a:xfrm>
            <a:off x="134331" y="182979"/>
            <a:ext cx="991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b="1" spc="150" dirty="0">
                <a:solidFill>
                  <a:srgbClr val="0097DB"/>
                </a:solidFill>
                <a:latin typeface="Calibri(title)"/>
                <a:ea typeface="+mn-ea"/>
                <a:cs typeface="Arial" panose="020B0604020202020204" pitchFamily="34" charset="0"/>
              </a:rPr>
              <a:t>Pangenome graph of the 4Sim genomes by </a:t>
            </a:r>
            <a:r>
              <a:rPr lang="en-NZ" sz="1800" b="1" spc="150" dirty="0">
                <a:solidFill>
                  <a:srgbClr val="FF0000"/>
                </a:solidFill>
                <a:latin typeface="Calibri(title)"/>
                <a:ea typeface="+mn-ea"/>
                <a:cs typeface="Arial" panose="020B0604020202020204" pitchFamily="34" charset="0"/>
              </a:rPr>
              <a:t>pggb0.4, 0.5, 0.5.3</a:t>
            </a:r>
            <a:endParaRPr lang="en-NZ" dirty="0">
              <a:solidFill>
                <a:srgbClr val="FF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94A15D-42AC-3D9A-F302-7E0FCE0DDBCF}"/>
              </a:ext>
            </a:extLst>
          </p:cNvPr>
          <p:cNvGrpSpPr/>
          <p:nvPr/>
        </p:nvGrpSpPr>
        <p:grpSpPr>
          <a:xfrm>
            <a:off x="316613" y="731345"/>
            <a:ext cx="11184866" cy="2948649"/>
            <a:chOff x="134114" y="844249"/>
            <a:chExt cx="11184866" cy="2948649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BDF17B10-2071-3FF0-1992-6CEFFE106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14" y="956930"/>
              <a:ext cx="11184866" cy="283596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4C6BA0-4EFF-DEA4-6E52-A0A7F1458A35}"/>
                </a:ext>
              </a:extLst>
            </p:cNvPr>
            <p:cNvSpPr/>
            <p:nvPr/>
          </p:nvSpPr>
          <p:spPr>
            <a:xfrm>
              <a:off x="155379" y="844249"/>
              <a:ext cx="1521689" cy="1098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5EA59A-7A96-DDC0-A582-BCA1204CC93A}"/>
                </a:ext>
              </a:extLst>
            </p:cNvPr>
            <p:cNvSpPr txBox="1"/>
            <p:nvPr/>
          </p:nvSpPr>
          <p:spPr>
            <a:xfrm>
              <a:off x="1345458" y="871699"/>
              <a:ext cx="1088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000" dirty="0"/>
                <a:t>ST42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77E1C8-2A61-914E-B691-2D04BCA48102}"/>
                </a:ext>
              </a:extLst>
            </p:cNvPr>
            <p:cNvSpPr txBox="1"/>
            <p:nvPr/>
          </p:nvSpPr>
          <p:spPr>
            <a:xfrm>
              <a:off x="1141488" y="960302"/>
              <a:ext cx="881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000" dirty="0"/>
                <a:t>ST41Sim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03F378-D51A-866F-AD87-0819BB011D1A}"/>
                </a:ext>
              </a:extLst>
            </p:cNvPr>
            <p:cNvSpPr txBox="1"/>
            <p:nvPr/>
          </p:nvSpPr>
          <p:spPr>
            <a:xfrm>
              <a:off x="1084488" y="1063842"/>
              <a:ext cx="881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000" dirty="0"/>
                <a:t>ST154Sim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E7ADD8-C747-6368-A576-FCCFA90191F4}"/>
                </a:ext>
              </a:extLst>
            </p:cNvPr>
            <p:cNvSpPr txBox="1"/>
            <p:nvPr/>
          </p:nvSpPr>
          <p:spPr>
            <a:xfrm>
              <a:off x="1153128" y="1167382"/>
              <a:ext cx="881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000" dirty="0"/>
                <a:t>ST42Sim</a:t>
              </a:r>
            </a:p>
          </p:txBody>
        </p:sp>
      </p:grp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4B2ADA68-593A-206F-EF66-28299157A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6" y="2121702"/>
            <a:ext cx="11184865" cy="3100601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94AF57A0-53C3-50C0-6459-E80FDC5A2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5" y="3505095"/>
            <a:ext cx="11206130" cy="2621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4CF8E5-0B9E-2549-5DBD-F96FAAFB1F2D}"/>
              </a:ext>
            </a:extLst>
          </p:cNvPr>
          <p:cNvSpPr txBox="1"/>
          <p:nvPr/>
        </p:nvSpPr>
        <p:spPr>
          <a:xfrm>
            <a:off x="219174" y="91133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b="1" spc="150" dirty="0">
                <a:solidFill>
                  <a:srgbClr val="FF0000"/>
                </a:solidFill>
                <a:latin typeface="Calibri(title)"/>
                <a:ea typeface="+mn-ea"/>
                <a:cs typeface="Arial" panose="020B0604020202020204" pitchFamily="34" charset="0"/>
              </a:rPr>
              <a:t>pggb0.4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40C7B8-FAA1-F6D7-BF97-E77B61937E80}"/>
              </a:ext>
            </a:extLst>
          </p:cNvPr>
          <p:cNvSpPr txBox="1"/>
          <p:nvPr/>
        </p:nvSpPr>
        <p:spPr>
          <a:xfrm>
            <a:off x="232396" y="170394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b="1" spc="150" dirty="0">
                <a:solidFill>
                  <a:srgbClr val="FF0000"/>
                </a:solidFill>
                <a:latin typeface="Calibri(title)"/>
                <a:ea typeface="+mn-ea"/>
                <a:cs typeface="Arial" panose="020B0604020202020204" pitchFamily="34" charset="0"/>
              </a:rPr>
              <a:t>pggb0.5</a:t>
            </a:r>
            <a:endParaRPr lang="en-NZ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83334-5D36-2847-CF94-E0C2072FF718}"/>
              </a:ext>
            </a:extLst>
          </p:cNvPr>
          <p:cNvSpPr txBox="1"/>
          <p:nvPr/>
        </p:nvSpPr>
        <p:spPr>
          <a:xfrm>
            <a:off x="255484" y="296836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b="1" spc="150" dirty="0">
                <a:solidFill>
                  <a:srgbClr val="FF0000"/>
                </a:solidFill>
                <a:latin typeface="Calibri(title)"/>
                <a:ea typeface="+mn-ea"/>
                <a:cs typeface="Arial" panose="020B0604020202020204" pitchFamily="34" charset="0"/>
              </a:rPr>
              <a:t>pggb0.5.3</a:t>
            </a:r>
            <a:endParaRPr lang="en-NZ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D52098-735A-93FC-B1A7-3BE108F8474D}"/>
              </a:ext>
            </a:extLst>
          </p:cNvPr>
          <p:cNvSpPr txBox="1"/>
          <p:nvPr/>
        </p:nvSpPr>
        <p:spPr>
          <a:xfrm>
            <a:off x="1266987" y="4190475"/>
            <a:ext cx="991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b="1" spc="1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Calibri(title)"/>
                <a:cs typeface="Arial" panose="020B0604020202020204" pitchFamily="34" charset="0"/>
              </a:rPr>
              <a:t>From the version of 0.4, </a:t>
            </a:r>
            <a:r>
              <a:rPr lang="en-NZ" sz="1800" b="1" spc="15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Calibri(title)"/>
                <a:cs typeface="Arial" panose="020B0604020202020204" pitchFamily="34" charset="0"/>
              </a:rPr>
              <a:t>Pggb</a:t>
            </a:r>
            <a:r>
              <a:rPr lang="en-NZ" sz="1800" b="1" spc="1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Calibri(title)"/>
                <a:cs typeface="Arial" panose="020B0604020202020204" pitchFamily="34" charset="0"/>
              </a:rPr>
              <a:t> works almost the same the simulated 4 genomes </a:t>
            </a:r>
            <a:endParaRPr lang="en-NZ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FF"/>
              </a:highlight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DCD3856-C528-454D-1116-0C7AAB2E9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94170"/>
              </p:ext>
            </p:extLst>
          </p:nvPr>
        </p:nvGraphicFramePr>
        <p:xfrm>
          <a:off x="455566" y="4815046"/>
          <a:ext cx="6613887" cy="140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718">
                  <a:extLst>
                    <a:ext uri="{9D8B030D-6E8A-4147-A177-3AD203B41FA5}">
                      <a16:colId xmlns:a16="http://schemas.microsoft.com/office/drawing/2014/main" val="774934227"/>
                    </a:ext>
                  </a:extLst>
                </a:gridCol>
                <a:gridCol w="883718">
                  <a:extLst>
                    <a:ext uri="{9D8B030D-6E8A-4147-A177-3AD203B41FA5}">
                      <a16:colId xmlns:a16="http://schemas.microsoft.com/office/drawing/2014/main" val="3298369951"/>
                    </a:ext>
                  </a:extLst>
                </a:gridCol>
                <a:gridCol w="736431">
                  <a:extLst>
                    <a:ext uri="{9D8B030D-6E8A-4147-A177-3AD203B41FA5}">
                      <a16:colId xmlns:a16="http://schemas.microsoft.com/office/drawing/2014/main" val="3294063634"/>
                    </a:ext>
                  </a:extLst>
                </a:gridCol>
                <a:gridCol w="715390">
                  <a:extLst>
                    <a:ext uri="{9D8B030D-6E8A-4147-A177-3AD203B41FA5}">
                      <a16:colId xmlns:a16="http://schemas.microsoft.com/office/drawing/2014/main" val="1475677443"/>
                    </a:ext>
                  </a:extLst>
                </a:gridCol>
                <a:gridCol w="589145">
                  <a:extLst>
                    <a:ext uri="{9D8B030D-6E8A-4147-A177-3AD203B41FA5}">
                      <a16:colId xmlns:a16="http://schemas.microsoft.com/office/drawing/2014/main" val="2279793196"/>
                    </a:ext>
                  </a:extLst>
                </a:gridCol>
                <a:gridCol w="866950">
                  <a:extLst>
                    <a:ext uri="{9D8B030D-6E8A-4147-A177-3AD203B41FA5}">
                      <a16:colId xmlns:a16="http://schemas.microsoft.com/office/drawing/2014/main" val="1871846025"/>
                    </a:ext>
                  </a:extLst>
                </a:gridCol>
                <a:gridCol w="1039331">
                  <a:extLst>
                    <a:ext uri="{9D8B030D-6E8A-4147-A177-3AD203B41FA5}">
                      <a16:colId xmlns:a16="http://schemas.microsoft.com/office/drawing/2014/main" val="111483043"/>
                    </a:ext>
                  </a:extLst>
                </a:gridCol>
                <a:gridCol w="899204">
                  <a:extLst>
                    <a:ext uri="{9D8B030D-6E8A-4147-A177-3AD203B41FA5}">
                      <a16:colId xmlns:a16="http://schemas.microsoft.com/office/drawing/2014/main" val="350100066"/>
                    </a:ext>
                  </a:extLst>
                </a:gridCol>
              </a:tblGrid>
              <a:tr h="424000">
                <a:tc>
                  <a:txBody>
                    <a:bodyPr/>
                    <a:lstStyle/>
                    <a:p>
                      <a:pPr algn="l" fontAlgn="b"/>
                      <a:endParaRPr lang="en-NZ" sz="1400" dirty="0">
                        <a:effectLst/>
                      </a:endParaRP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Length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Nodes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Edges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Paths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(M)SNPs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Indels</a:t>
                      </a:r>
                    </a:p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(&lt;50 bp)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SVs</a:t>
                      </a:r>
                    </a:p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(&gt;=50 pb)</a:t>
                      </a:r>
                    </a:p>
                  </a:txBody>
                  <a:tcPr marL="31750" marR="31750" marT="31750" marB="31750" anchor="b"/>
                </a:tc>
                <a:extLst>
                  <a:ext uri="{0D108BD9-81ED-4DB2-BD59-A6C34878D82A}">
                    <a16:rowId xmlns:a16="http://schemas.microsoft.com/office/drawing/2014/main" val="655948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NZ" sz="1400" dirty="0">
                          <a:effectLst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sz="1400" dirty="0">
                          <a:effectLst/>
                        </a:rPr>
                        <a:t>2260578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30209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40497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Z" sz="14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Z" sz="1400" b="1" dirty="0"/>
                        <a:t>9580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Z" sz="1400" b="1" dirty="0"/>
                        <a:t>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Z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9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NZ" sz="1400" dirty="0">
                          <a:effectLst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u="none" strike="noStrike" dirty="0">
                          <a:effectLst/>
                        </a:rPr>
                        <a:t>2260556</a:t>
                      </a:r>
                      <a:endParaRPr lang="en-NZ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u="none" strike="noStrike" dirty="0">
                          <a:effectLst/>
                        </a:rPr>
                        <a:t>30212</a:t>
                      </a:r>
                      <a:endParaRPr lang="en-NZ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u="none" strike="noStrike" dirty="0">
                          <a:effectLst/>
                        </a:rPr>
                        <a:t>40507</a:t>
                      </a:r>
                      <a:endParaRPr lang="en-NZ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Z" sz="1400" b="1" dirty="0"/>
                        <a:t>9579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Z" sz="1400" b="1" dirty="0"/>
                        <a:t>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Z" sz="14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42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NZ" sz="1400" dirty="0">
                          <a:effectLst/>
                        </a:rPr>
                        <a:t>0.5.3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u="none" strike="noStrike" dirty="0">
                          <a:effectLst/>
                        </a:rPr>
                        <a:t>2260957</a:t>
                      </a:r>
                      <a:endParaRPr lang="en-NZ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u="none" strike="noStrike" dirty="0">
                          <a:effectLst/>
                        </a:rPr>
                        <a:t>30032</a:t>
                      </a:r>
                      <a:endParaRPr lang="en-NZ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u="none" strike="noStrike" dirty="0">
                          <a:effectLst/>
                        </a:rPr>
                        <a:t>40273</a:t>
                      </a:r>
                      <a:endParaRPr lang="en-NZ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Z" sz="1400" b="1" dirty="0"/>
                        <a:t>9510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Z" sz="1400" b="1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Z" sz="1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20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95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ECFCFE-5A2F-BFA9-1CBB-7724102EAA6C}"/>
              </a:ext>
            </a:extLst>
          </p:cNvPr>
          <p:cNvSpPr txBox="1"/>
          <p:nvPr/>
        </p:nvSpPr>
        <p:spPr>
          <a:xfrm>
            <a:off x="415739" y="51463"/>
            <a:ext cx="10965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400" b="1" spc="150" dirty="0">
                <a:solidFill>
                  <a:srgbClr val="0097DB"/>
                </a:solidFill>
                <a:latin typeface="Calibri(title)"/>
                <a:cs typeface="Arial" panose="020B0604020202020204" pitchFamily="34" charset="0"/>
              </a:rPr>
              <a:t>High sensitivity and specificity of graph capturing variants 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D2D7047-F04F-FB19-9ED3-CB5154239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1330"/>
              </p:ext>
            </p:extLst>
          </p:nvPr>
        </p:nvGraphicFramePr>
        <p:xfrm>
          <a:off x="522396" y="467919"/>
          <a:ext cx="7987227" cy="2583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366">
                  <a:extLst>
                    <a:ext uri="{9D8B030D-6E8A-4147-A177-3AD203B41FA5}">
                      <a16:colId xmlns:a16="http://schemas.microsoft.com/office/drawing/2014/main" val="342024308"/>
                    </a:ext>
                  </a:extLst>
                </a:gridCol>
                <a:gridCol w="1110448">
                  <a:extLst>
                    <a:ext uri="{9D8B030D-6E8A-4147-A177-3AD203B41FA5}">
                      <a16:colId xmlns:a16="http://schemas.microsoft.com/office/drawing/2014/main" val="525870637"/>
                    </a:ext>
                  </a:extLst>
                </a:gridCol>
                <a:gridCol w="1160169">
                  <a:extLst>
                    <a:ext uri="{9D8B030D-6E8A-4147-A177-3AD203B41FA5}">
                      <a16:colId xmlns:a16="http://schemas.microsoft.com/office/drawing/2014/main" val="3783740601"/>
                    </a:ext>
                  </a:extLst>
                </a:gridCol>
                <a:gridCol w="1334195">
                  <a:extLst>
                    <a:ext uri="{9D8B030D-6E8A-4147-A177-3AD203B41FA5}">
                      <a16:colId xmlns:a16="http://schemas.microsoft.com/office/drawing/2014/main" val="1596303758"/>
                    </a:ext>
                  </a:extLst>
                </a:gridCol>
                <a:gridCol w="712676">
                  <a:extLst>
                    <a:ext uri="{9D8B030D-6E8A-4147-A177-3AD203B41FA5}">
                      <a16:colId xmlns:a16="http://schemas.microsoft.com/office/drawing/2014/main" val="331583870"/>
                    </a:ext>
                  </a:extLst>
                </a:gridCol>
                <a:gridCol w="1506373">
                  <a:extLst>
                    <a:ext uri="{9D8B030D-6E8A-4147-A177-3AD203B41FA5}">
                      <a16:colId xmlns:a16="http://schemas.microsoft.com/office/drawing/2014/main" val="4071278525"/>
                    </a:ext>
                  </a:extLst>
                </a:gridCol>
              </a:tblGrid>
              <a:tr h="416126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400" u="none" strike="noStrike" dirty="0">
                          <a:effectLst/>
                        </a:rPr>
                        <a:t>Variations captured by 4Sim graph Vs. the ground truth  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823165"/>
                  </a:ext>
                </a:extLst>
              </a:tr>
              <a:tr h="461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ground truth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Graph captured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50000"/>
                  </a:ext>
                </a:extLst>
              </a:tr>
              <a:tr h="26743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u="none" strike="noStrike" dirty="0">
                          <a:effectLst/>
                        </a:rPr>
                        <a:t>small variants (</a:t>
                      </a:r>
                      <a:r>
                        <a:rPr lang="en-NZ" sz="1200" u="none" strike="noStrike" dirty="0" err="1">
                          <a:effectLst/>
                        </a:rPr>
                        <a:t>SNPs+indels</a:t>
                      </a:r>
                      <a:r>
                        <a:rPr lang="en-NZ" sz="1200" u="none" strike="noStrike" dirty="0">
                          <a:effectLst/>
                        </a:rPr>
                        <a:t>)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ST42Sim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5196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2566496"/>
                  </a:ext>
                </a:extLst>
              </a:tr>
              <a:tr h="292518"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ST41Sim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0410720"/>
                  </a:ext>
                </a:extLst>
              </a:tr>
              <a:tr h="267435"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ST154Sim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5249346"/>
                  </a:ext>
                </a:extLst>
              </a:tr>
              <a:tr h="26743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u="none" strike="noStrike" dirty="0">
                          <a:effectLst/>
                        </a:rPr>
                        <a:t>inversions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ST42Sim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4443673"/>
                  </a:ext>
                </a:extLst>
              </a:tr>
              <a:tr h="267435"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ST41Sim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0502813"/>
                  </a:ext>
                </a:extLst>
              </a:tr>
              <a:tr h="267435"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ST154Sim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69154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F923BE-A7FE-0E18-D55F-865502FA028F}"/>
              </a:ext>
            </a:extLst>
          </p:cNvPr>
          <p:cNvSpPr txBox="1"/>
          <p:nvPr/>
        </p:nvSpPr>
        <p:spPr>
          <a:xfrm>
            <a:off x="8725990" y="2606308"/>
            <a:ext cx="4086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en-NZ" sz="1800" u="none" strike="noStrike" dirty="0">
                <a:effectLst/>
              </a:rPr>
              <a:t>Sensitivity =TP/TP+FN, &gt;99.9%</a:t>
            </a:r>
          </a:p>
          <a:p>
            <a:pPr fontAlgn="b"/>
            <a:r>
              <a:rPr lang="en-NZ" sz="1800" u="none" strike="noStrike" dirty="0">
                <a:effectLst/>
              </a:rPr>
              <a:t>Specificity </a:t>
            </a:r>
            <a:r>
              <a:rPr lang="en-NZ" dirty="0"/>
              <a:t>=</a:t>
            </a:r>
            <a:r>
              <a:rPr lang="en-NZ" sz="1800" u="none" strike="noStrike" dirty="0">
                <a:effectLst/>
              </a:rPr>
              <a:t>TN/FP+TN, &gt;99.99%</a:t>
            </a:r>
            <a:endParaRPr lang="en-NZ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A8F5E8-ED17-32F0-955C-921B03E2C614}"/>
              </a:ext>
            </a:extLst>
          </p:cNvPr>
          <p:cNvSpPr txBox="1"/>
          <p:nvPr/>
        </p:nvSpPr>
        <p:spPr>
          <a:xfrm>
            <a:off x="8804367" y="78037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PGGB 0.4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90758B-334E-B8CC-CE51-AF71AD5E7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37382"/>
              </p:ext>
            </p:extLst>
          </p:nvPr>
        </p:nvGraphicFramePr>
        <p:xfrm>
          <a:off x="522396" y="3419965"/>
          <a:ext cx="11477926" cy="2983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337">
                  <a:extLst>
                    <a:ext uri="{9D8B030D-6E8A-4147-A177-3AD203B41FA5}">
                      <a16:colId xmlns:a16="http://schemas.microsoft.com/office/drawing/2014/main" val="342024308"/>
                    </a:ext>
                  </a:extLst>
                </a:gridCol>
                <a:gridCol w="1361039">
                  <a:extLst>
                    <a:ext uri="{9D8B030D-6E8A-4147-A177-3AD203B41FA5}">
                      <a16:colId xmlns:a16="http://schemas.microsoft.com/office/drawing/2014/main" val="525870637"/>
                    </a:ext>
                  </a:extLst>
                </a:gridCol>
                <a:gridCol w="1042046">
                  <a:extLst>
                    <a:ext uri="{9D8B030D-6E8A-4147-A177-3AD203B41FA5}">
                      <a16:colId xmlns:a16="http://schemas.microsoft.com/office/drawing/2014/main" val="3783740601"/>
                    </a:ext>
                  </a:extLst>
                </a:gridCol>
                <a:gridCol w="1467372">
                  <a:extLst>
                    <a:ext uri="{9D8B030D-6E8A-4147-A177-3AD203B41FA5}">
                      <a16:colId xmlns:a16="http://schemas.microsoft.com/office/drawing/2014/main" val="1596303758"/>
                    </a:ext>
                  </a:extLst>
                </a:gridCol>
                <a:gridCol w="627356">
                  <a:extLst>
                    <a:ext uri="{9D8B030D-6E8A-4147-A177-3AD203B41FA5}">
                      <a16:colId xmlns:a16="http://schemas.microsoft.com/office/drawing/2014/main" val="331583870"/>
                    </a:ext>
                  </a:extLst>
                </a:gridCol>
                <a:gridCol w="1071167">
                  <a:extLst>
                    <a:ext uri="{9D8B030D-6E8A-4147-A177-3AD203B41FA5}">
                      <a16:colId xmlns:a16="http://schemas.microsoft.com/office/drawing/2014/main" val="4071278525"/>
                    </a:ext>
                  </a:extLst>
                </a:gridCol>
                <a:gridCol w="4087609">
                  <a:extLst>
                    <a:ext uri="{9D8B030D-6E8A-4147-A177-3AD203B41FA5}">
                      <a16:colId xmlns:a16="http://schemas.microsoft.com/office/drawing/2014/main" val="3144350203"/>
                    </a:ext>
                  </a:extLst>
                </a:gridCol>
              </a:tblGrid>
              <a:tr h="61655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400" u="none" strike="noStrike" dirty="0">
                          <a:effectLst/>
                        </a:rPr>
                        <a:t>Variations captured by 4Sim graph Vs. the ground truth  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823165"/>
                  </a:ext>
                </a:extLst>
              </a:tr>
              <a:tr h="523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ground truth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Graph captured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FP?GT1/0, 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50000"/>
                  </a:ext>
                </a:extLst>
              </a:tr>
              <a:tr h="30780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u="none" strike="noStrike" dirty="0">
                          <a:effectLst/>
                        </a:rPr>
                        <a:t>small variants (</a:t>
                      </a:r>
                      <a:r>
                        <a:rPr lang="en-NZ" sz="1400" u="none" strike="noStrike" dirty="0" err="1">
                          <a:effectLst/>
                        </a:rPr>
                        <a:t>SNPs+indels</a:t>
                      </a:r>
                      <a:r>
                        <a:rPr lang="en-NZ" sz="1400" u="none" strike="noStrike" dirty="0">
                          <a:effectLst/>
                        </a:rPr>
                        <a:t>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ST42Sim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2566496"/>
                  </a:ext>
                </a:extLst>
              </a:tr>
              <a:tr h="291278"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ST41Sim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 sites of truth are together, it is one in the graph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0410720"/>
                  </a:ext>
                </a:extLst>
              </a:tr>
              <a:tr h="307803"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/>
                        <a:t>ST154Sim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NZ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5249346"/>
                  </a:ext>
                </a:extLst>
              </a:tr>
              <a:tr h="30780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u="none" strike="noStrike" dirty="0">
                          <a:effectLst/>
                        </a:rPr>
                        <a:t>inversions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ST42Sim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4443673"/>
                  </a:ext>
                </a:extLst>
              </a:tr>
              <a:tr h="307803"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ST41Sim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0502813"/>
                  </a:ext>
                </a:extLst>
              </a:tr>
              <a:tr h="307803"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dirty="0"/>
                        <a:t>ST154Sim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69154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D444A3-9FB1-04C1-1CF0-AA4802405030}"/>
              </a:ext>
            </a:extLst>
          </p:cNvPr>
          <p:cNvSpPr txBox="1"/>
          <p:nvPr/>
        </p:nvSpPr>
        <p:spPr>
          <a:xfrm>
            <a:off x="9533280" y="357095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PGGB 0.5.3</a:t>
            </a:r>
          </a:p>
        </p:txBody>
      </p:sp>
    </p:spTree>
    <p:extLst>
      <p:ext uri="{BB962C8B-B14F-4D97-AF65-F5344CB8AC3E}">
        <p14:creationId xmlns:p14="http://schemas.microsoft.com/office/powerpoint/2010/main" val="201437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7DDB-C9D7-6597-E729-37CDCEB7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99" y="237662"/>
            <a:ext cx="9792854" cy="1325563"/>
          </a:xfrm>
        </p:spPr>
        <p:txBody>
          <a:bodyPr/>
          <a:lstStyle/>
          <a:p>
            <a:r>
              <a:rPr lang="en-NZ" sz="2400" b="1" spc="150" dirty="0">
                <a:solidFill>
                  <a:srgbClr val="0097DB"/>
                </a:solidFill>
                <a:latin typeface="Calibri(title)"/>
                <a:ea typeface="+mn-ea"/>
                <a:cs typeface="Arial" panose="020B0604020202020204" pitchFamily="34" charset="0"/>
              </a:rPr>
              <a:t>Examples of variation in the graph Vs. ground truth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20A094-444C-9B7F-F1DC-E9E574B10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149287"/>
              </p:ext>
            </p:extLst>
          </p:nvPr>
        </p:nvGraphicFramePr>
        <p:xfrm>
          <a:off x="430876" y="1315129"/>
          <a:ext cx="8305800" cy="220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44572367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338676048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5887759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50575099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64595908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8654317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08577286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6596194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01423066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21806745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 dirty="0">
                          <a:effectLst/>
                        </a:rPr>
                        <a:t>NC_017518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132117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 dirty="0">
                          <a:effectLst/>
                        </a:rPr>
                        <a:t>AT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 dirty="0">
                          <a:effectLst/>
                        </a:rPr>
                        <a:t>A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 dirty="0">
                          <a:effectLst/>
                        </a:rPr>
                        <a:t>decon0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same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18132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NC_017518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132118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 dirty="0">
                          <a:effectLst/>
                        </a:rPr>
                        <a:t>TT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 dirty="0">
                          <a:effectLst/>
                        </a:rPr>
                        <a:t>T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 dirty="0">
                          <a:effectLst/>
                        </a:rPr>
                        <a:t>true0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 dirty="0">
                          <a:effectLst/>
                        </a:rPr>
                        <a:t>same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01412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NC_017518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206804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CG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 dirty="0">
                          <a:effectLst/>
                        </a:rPr>
                        <a:t>C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decon0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 dirty="0">
                          <a:effectLst/>
                        </a:rPr>
                        <a:t>same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6052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NC_017518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206806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GG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G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true0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same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56141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NC_017518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208945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 dirty="0">
                          <a:effectLst/>
                        </a:rPr>
                        <a:t>C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CA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decon0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same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0257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NC_017518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208946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A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AA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true0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same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74525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NC_017518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265375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C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CT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true0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same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56769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NC_017518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265376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T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 dirty="0">
                          <a:effectLst/>
                        </a:rPr>
                        <a:t>TT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decon0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same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56938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NC_017518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367611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GA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G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true0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same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56968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NC_017518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367612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AA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A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decon0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same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46146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NC_017518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370191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TT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T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true0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same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445915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NC_017518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370192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TT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T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decon0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 dirty="0">
                          <a:effectLst/>
                        </a:rPr>
                        <a:t>same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188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19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8C71BE-8A44-7A02-FD80-F40449FB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66" y="2773617"/>
            <a:ext cx="4332228" cy="2687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8FD84E-654A-161D-E320-8DD615B9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2799"/>
            <a:ext cx="10515600" cy="608910"/>
          </a:xfrm>
        </p:spPr>
        <p:txBody>
          <a:bodyPr/>
          <a:lstStyle/>
          <a:p>
            <a:r>
              <a:rPr lang="en-NZ" sz="2800" dirty="0">
                <a:solidFill>
                  <a:srgbClr val="0097DB"/>
                </a:solidFill>
                <a:latin typeface="Calibri(title)"/>
                <a:cs typeface="Times New Roman" panose="02020603050405020304" pitchFamily="18" charset="0"/>
              </a:rPr>
              <a:t>How about real data? 3STs </a:t>
            </a:r>
            <a:r>
              <a:rPr lang="en-NZ" sz="2800" i="1" dirty="0">
                <a:solidFill>
                  <a:srgbClr val="0097DB"/>
                </a:solidFill>
                <a:latin typeface="Calibri(title)"/>
                <a:cs typeface="Times New Roman" panose="02020603050405020304" pitchFamily="18" charset="0"/>
              </a:rPr>
              <a:t>N. meningitidis </a:t>
            </a:r>
            <a:r>
              <a:rPr lang="en-NZ" sz="2800" dirty="0">
                <a:solidFill>
                  <a:srgbClr val="0097DB"/>
                </a:solidFill>
                <a:latin typeface="Calibri(title)"/>
                <a:cs typeface="Times New Roman" panose="02020603050405020304" pitchFamily="18" charset="0"/>
              </a:rPr>
              <a:t>by PGGB 0.5.3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B0801-2B0C-194A-287C-C3EE245A995F}"/>
              </a:ext>
            </a:extLst>
          </p:cNvPr>
          <p:cNvSpPr txBox="1"/>
          <p:nvPr/>
        </p:nvSpPr>
        <p:spPr>
          <a:xfrm>
            <a:off x="6554546" y="730347"/>
            <a:ext cx="3398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altLang="zh-CN" dirty="0">
                <a:latin typeface="Calibri(body)"/>
              </a:rPr>
              <a:t>genome</a:t>
            </a:r>
            <a:r>
              <a:rPr lang="zh-CN" altLang="en-US" dirty="0">
                <a:latin typeface="Calibri(body)"/>
              </a:rPr>
              <a:t> </a:t>
            </a:r>
            <a:r>
              <a:rPr lang="en-NZ" altLang="zh-CN" dirty="0">
                <a:latin typeface="Calibri(body)"/>
              </a:rPr>
              <a:t>size</a:t>
            </a:r>
            <a:r>
              <a:rPr lang="zh-CN" altLang="en-US" dirty="0">
                <a:latin typeface="Calibri(body)"/>
              </a:rPr>
              <a:t> </a:t>
            </a:r>
            <a:r>
              <a:rPr lang="en-NZ" altLang="zh-CN" dirty="0">
                <a:latin typeface="Calibri(body)"/>
              </a:rPr>
              <a:t>of</a:t>
            </a:r>
            <a:r>
              <a:rPr lang="zh-CN" altLang="en-US" dirty="0">
                <a:latin typeface="Calibri(body)"/>
              </a:rPr>
              <a:t> </a:t>
            </a:r>
            <a:r>
              <a:rPr lang="en-US" altLang="zh-CN" b="0" i="0" dirty="0">
                <a:effectLst/>
                <a:latin typeface="Calibri(body)"/>
              </a:rPr>
              <a:t>ST42</a:t>
            </a:r>
            <a:r>
              <a:rPr lang="en-NZ" altLang="zh-CN" b="0" i="0" dirty="0">
                <a:effectLst/>
                <a:latin typeface="Calibri(body)"/>
              </a:rPr>
              <a:t>: </a:t>
            </a:r>
            <a:r>
              <a:rPr lang="en-NZ" b="0" i="0" dirty="0">
                <a:effectLst/>
                <a:latin typeface="Calibri(body)"/>
              </a:rPr>
              <a:t>2.249</a:t>
            </a:r>
            <a:r>
              <a:rPr lang="en-US" altLang="zh-CN" b="0" i="0" dirty="0">
                <a:effectLst/>
                <a:latin typeface="Calibri(body)"/>
              </a:rPr>
              <a:t>M</a:t>
            </a:r>
            <a:endParaRPr lang="en-NZ" dirty="0">
              <a:latin typeface="Calibri(body)"/>
            </a:endParaRPr>
          </a:p>
        </p:txBody>
      </p:sp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A75D64F-FC82-34E7-1DB1-F413CDC5B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66" y="4888238"/>
            <a:ext cx="2109005" cy="168984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96AE73-E1B0-D49F-83D9-03487BE34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97909"/>
              </p:ext>
            </p:extLst>
          </p:nvPr>
        </p:nvGraphicFramePr>
        <p:xfrm>
          <a:off x="6629400" y="1091917"/>
          <a:ext cx="5413542" cy="79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887">
                  <a:extLst>
                    <a:ext uri="{9D8B030D-6E8A-4147-A177-3AD203B41FA5}">
                      <a16:colId xmlns:a16="http://schemas.microsoft.com/office/drawing/2014/main" val="3298369951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3294063634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1475677443"/>
                    </a:ext>
                  </a:extLst>
                </a:gridCol>
                <a:gridCol w="556591">
                  <a:extLst>
                    <a:ext uri="{9D8B030D-6E8A-4147-A177-3AD203B41FA5}">
                      <a16:colId xmlns:a16="http://schemas.microsoft.com/office/drawing/2014/main" val="2279793196"/>
                    </a:ext>
                  </a:extLst>
                </a:gridCol>
                <a:gridCol w="819045">
                  <a:extLst>
                    <a:ext uri="{9D8B030D-6E8A-4147-A177-3AD203B41FA5}">
                      <a16:colId xmlns:a16="http://schemas.microsoft.com/office/drawing/2014/main" val="1871846025"/>
                    </a:ext>
                  </a:extLst>
                </a:gridCol>
                <a:gridCol w="981901">
                  <a:extLst>
                    <a:ext uri="{9D8B030D-6E8A-4147-A177-3AD203B41FA5}">
                      <a16:colId xmlns:a16="http://schemas.microsoft.com/office/drawing/2014/main" val="111483043"/>
                    </a:ext>
                  </a:extLst>
                </a:gridCol>
                <a:gridCol w="849518">
                  <a:extLst>
                    <a:ext uri="{9D8B030D-6E8A-4147-A177-3AD203B41FA5}">
                      <a16:colId xmlns:a16="http://schemas.microsoft.com/office/drawing/2014/main" val="350100066"/>
                    </a:ext>
                  </a:extLst>
                </a:gridCol>
              </a:tblGrid>
              <a:tr h="424000"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Length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Nodes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Edges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Paths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(M)SNPs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Indels</a:t>
                      </a:r>
                    </a:p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(&lt;50 bp)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SVs</a:t>
                      </a:r>
                    </a:p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(&gt;=50 pb)</a:t>
                      </a:r>
                    </a:p>
                  </a:txBody>
                  <a:tcPr marL="31750" marR="31750" marT="31750" marB="31750" anchor="b"/>
                </a:tc>
                <a:extLst>
                  <a:ext uri="{0D108BD9-81ED-4DB2-BD59-A6C34878D82A}">
                    <a16:rowId xmlns:a16="http://schemas.microsoft.com/office/drawing/2014/main" val="65594864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pPr fontAlgn="t"/>
                      <a:r>
                        <a:rPr lang="en-NZ" sz="1400" dirty="0">
                          <a:effectLst/>
                        </a:rPr>
                        <a:t>2</a:t>
                      </a:r>
                      <a:r>
                        <a:rPr lang="en-N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3040</a:t>
                      </a:r>
                      <a:r>
                        <a:rPr lang="en-NZ" sz="1400" dirty="0">
                          <a:effectLst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23323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31325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4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7070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97969"/>
                  </a:ext>
                </a:extLst>
              </a:tr>
            </a:tbl>
          </a:graphicData>
        </a:graphic>
      </p:graphicFrame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2C6070F-8EF0-7994-2D68-5458F2EA5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013"/>
            <a:ext cx="6329546" cy="14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A98E356-A254-DBBE-57BA-DF163058B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95" y="716605"/>
            <a:ext cx="11662597" cy="2712395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876BE1-506C-A509-F9B8-3278A40BC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95" y="2086966"/>
            <a:ext cx="11662596" cy="2712394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3BB95DE-7BD4-96D5-8347-31E5FE9DD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95" y="3259317"/>
            <a:ext cx="11784386" cy="27407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5C5D2C-2572-8374-25EE-DBB78AB68205}"/>
              </a:ext>
            </a:extLst>
          </p:cNvPr>
          <p:cNvSpPr txBox="1"/>
          <p:nvPr/>
        </p:nvSpPr>
        <p:spPr>
          <a:xfrm>
            <a:off x="0" y="69858"/>
            <a:ext cx="991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b="1" spc="150" dirty="0">
                <a:solidFill>
                  <a:srgbClr val="0097DB"/>
                </a:solidFill>
                <a:latin typeface="Calibri(title)"/>
                <a:ea typeface="+mn-ea"/>
                <a:cs typeface="Arial" panose="020B0604020202020204" pitchFamily="34" charset="0"/>
              </a:rPr>
              <a:t>Pangenome graph of the 3ST </a:t>
            </a:r>
            <a:r>
              <a:rPr lang="en-NZ" sz="1800" b="1" i="1" spc="150" dirty="0">
                <a:solidFill>
                  <a:srgbClr val="0097DB"/>
                </a:solidFill>
                <a:latin typeface="Calibri(title)"/>
                <a:ea typeface="+mn-ea"/>
                <a:cs typeface="Arial" panose="020B0604020202020204" pitchFamily="34" charset="0"/>
              </a:rPr>
              <a:t>Neisseria meningitidis </a:t>
            </a:r>
            <a:r>
              <a:rPr lang="en-NZ" sz="1800" b="1" spc="150" dirty="0">
                <a:solidFill>
                  <a:srgbClr val="0097DB"/>
                </a:solidFill>
                <a:latin typeface="Calibri(title)"/>
                <a:ea typeface="+mn-ea"/>
                <a:cs typeface="Arial" panose="020B0604020202020204" pitchFamily="34" charset="0"/>
              </a:rPr>
              <a:t>genomes by </a:t>
            </a:r>
            <a:r>
              <a:rPr lang="en-NZ" sz="1800" b="1" spc="150" dirty="0">
                <a:solidFill>
                  <a:srgbClr val="FF0000"/>
                </a:solidFill>
                <a:latin typeface="Calibri(title)"/>
                <a:ea typeface="+mn-ea"/>
                <a:cs typeface="Arial" panose="020B0604020202020204" pitchFamily="34" charset="0"/>
              </a:rPr>
              <a:t>pggb0.4, 0.5, 0.5.3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69AAA1-9884-F909-E03E-5702AEB64087}"/>
              </a:ext>
            </a:extLst>
          </p:cNvPr>
          <p:cNvSpPr txBox="1"/>
          <p:nvPr/>
        </p:nvSpPr>
        <p:spPr>
          <a:xfrm>
            <a:off x="219174" y="91133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b="1" spc="150" dirty="0">
                <a:solidFill>
                  <a:srgbClr val="FF0000"/>
                </a:solidFill>
                <a:latin typeface="Calibri(title)"/>
                <a:ea typeface="+mn-ea"/>
                <a:cs typeface="Arial" panose="020B0604020202020204" pitchFamily="34" charset="0"/>
              </a:rPr>
              <a:t>pggb0.4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AA011-C7DF-A759-5F1F-3D6DB910657F}"/>
              </a:ext>
            </a:extLst>
          </p:cNvPr>
          <p:cNvSpPr txBox="1"/>
          <p:nvPr/>
        </p:nvSpPr>
        <p:spPr>
          <a:xfrm>
            <a:off x="232396" y="238071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b="1" spc="150" dirty="0">
                <a:solidFill>
                  <a:srgbClr val="FF0000"/>
                </a:solidFill>
                <a:latin typeface="Calibri(title)"/>
                <a:ea typeface="+mn-ea"/>
                <a:cs typeface="Arial" panose="020B0604020202020204" pitchFamily="34" charset="0"/>
              </a:rPr>
              <a:t>pggb0.5</a:t>
            </a:r>
            <a:endParaRPr lang="en-N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9972EF-1AE9-6F21-6707-A1C1B4319E74}"/>
              </a:ext>
            </a:extLst>
          </p:cNvPr>
          <p:cNvSpPr txBox="1"/>
          <p:nvPr/>
        </p:nvSpPr>
        <p:spPr>
          <a:xfrm>
            <a:off x="252096" y="439067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b="1" spc="150" dirty="0">
                <a:solidFill>
                  <a:srgbClr val="FF0000"/>
                </a:solidFill>
                <a:latin typeface="Calibri(title)"/>
                <a:ea typeface="+mn-ea"/>
                <a:cs typeface="Arial" panose="020B0604020202020204" pitchFamily="34" charset="0"/>
              </a:rPr>
              <a:t>pggb0.5.3</a:t>
            </a:r>
            <a:endParaRPr lang="en-NZ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C36D392-D40B-8571-1977-1B98F4B4D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44478"/>
              </p:ext>
            </p:extLst>
          </p:nvPr>
        </p:nvGraphicFramePr>
        <p:xfrm>
          <a:off x="4741189" y="4351686"/>
          <a:ext cx="6798365" cy="140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67">
                  <a:extLst>
                    <a:ext uri="{9D8B030D-6E8A-4147-A177-3AD203B41FA5}">
                      <a16:colId xmlns:a16="http://schemas.microsoft.com/office/drawing/2014/main" val="774934227"/>
                    </a:ext>
                  </a:extLst>
                </a:gridCol>
                <a:gridCol w="908367">
                  <a:extLst>
                    <a:ext uri="{9D8B030D-6E8A-4147-A177-3AD203B41FA5}">
                      <a16:colId xmlns:a16="http://schemas.microsoft.com/office/drawing/2014/main" val="3298369951"/>
                    </a:ext>
                  </a:extLst>
                </a:gridCol>
                <a:gridCol w="756972">
                  <a:extLst>
                    <a:ext uri="{9D8B030D-6E8A-4147-A177-3AD203B41FA5}">
                      <a16:colId xmlns:a16="http://schemas.microsoft.com/office/drawing/2014/main" val="3294063634"/>
                    </a:ext>
                  </a:extLst>
                </a:gridCol>
                <a:gridCol w="735344">
                  <a:extLst>
                    <a:ext uri="{9D8B030D-6E8A-4147-A177-3AD203B41FA5}">
                      <a16:colId xmlns:a16="http://schemas.microsoft.com/office/drawing/2014/main" val="1475677443"/>
                    </a:ext>
                  </a:extLst>
                </a:gridCol>
                <a:gridCol w="605578">
                  <a:extLst>
                    <a:ext uri="{9D8B030D-6E8A-4147-A177-3AD203B41FA5}">
                      <a16:colId xmlns:a16="http://schemas.microsoft.com/office/drawing/2014/main" val="2279793196"/>
                    </a:ext>
                  </a:extLst>
                </a:gridCol>
                <a:gridCol w="891131">
                  <a:extLst>
                    <a:ext uri="{9D8B030D-6E8A-4147-A177-3AD203B41FA5}">
                      <a16:colId xmlns:a16="http://schemas.microsoft.com/office/drawing/2014/main" val="1871846025"/>
                    </a:ext>
                  </a:extLst>
                </a:gridCol>
                <a:gridCol w="1068320">
                  <a:extLst>
                    <a:ext uri="{9D8B030D-6E8A-4147-A177-3AD203B41FA5}">
                      <a16:colId xmlns:a16="http://schemas.microsoft.com/office/drawing/2014/main" val="111483043"/>
                    </a:ext>
                  </a:extLst>
                </a:gridCol>
                <a:gridCol w="924286">
                  <a:extLst>
                    <a:ext uri="{9D8B030D-6E8A-4147-A177-3AD203B41FA5}">
                      <a16:colId xmlns:a16="http://schemas.microsoft.com/office/drawing/2014/main" val="350100066"/>
                    </a:ext>
                  </a:extLst>
                </a:gridCol>
              </a:tblGrid>
              <a:tr h="424000">
                <a:tc>
                  <a:txBody>
                    <a:bodyPr/>
                    <a:lstStyle/>
                    <a:p>
                      <a:pPr algn="l" fontAlgn="b"/>
                      <a:endParaRPr lang="en-NZ" sz="1400" dirty="0">
                        <a:effectLst/>
                      </a:endParaRP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Length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Nodes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Edges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dirty="0">
                          <a:effectLst/>
                        </a:rPr>
                        <a:t>Paths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(M)SNPs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Indels</a:t>
                      </a:r>
                    </a:p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(&lt;50 bp)</a:t>
                      </a:r>
                    </a:p>
                  </a:txBody>
                  <a:tcPr marL="31750" marR="31750" marT="31750" marB="317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SVs</a:t>
                      </a:r>
                    </a:p>
                    <a:p>
                      <a:pPr algn="l" fontAlgn="b"/>
                      <a:r>
                        <a:rPr lang="en-NZ" sz="1400" b="1" dirty="0">
                          <a:effectLst/>
                        </a:rPr>
                        <a:t>(&gt;=50 pb)</a:t>
                      </a:r>
                    </a:p>
                  </a:txBody>
                  <a:tcPr marL="31750" marR="31750" marT="31750" marB="31750" anchor="b"/>
                </a:tc>
                <a:extLst>
                  <a:ext uri="{0D108BD9-81ED-4DB2-BD59-A6C34878D82A}">
                    <a16:rowId xmlns:a16="http://schemas.microsoft.com/office/drawing/2014/main" val="655948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NZ" sz="1400" dirty="0">
                          <a:effectLst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400" dirty="0">
                          <a:effectLst/>
                        </a:rPr>
                        <a:t>2310859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22394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30059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4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6815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9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NZ" sz="1400" dirty="0">
                          <a:effectLst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u="none" strike="noStrike" dirty="0">
                          <a:effectLst/>
                        </a:rPr>
                        <a:t>2301264</a:t>
                      </a:r>
                      <a:endParaRPr lang="en-NZ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u="none" strike="noStrike" dirty="0">
                          <a:effectLst/>
                        </a:rPr>
                        <a:t>24455</a:t>
                      </a:r>
                      <a:endParaRPr lang="en-NZ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u="none" strike="noStrike" dirty="0">
                          <a:effectLst/>
                        </a:rPr>
                        <a:t>32843</a:t>
                      </a:r>
                      <a:endParaRPr lang="en-NZ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u="none" strike="noStrike" dirty="0">
                          <a:effectLst/>
                        </a:rPr>
                        <a:t>3</a:t>
                      </a:r>
                      <a:endParaRPr lang="en-NZ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7454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42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NZ" sz="1400" dirty="0">
                          <a:effectLst/>
                        </a:rPr>
                        <a:t>0.5.3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u="none" strike="noStrike" dirty="0">
                          <a:effectLst/>
                        </a:rPr>
                        <a:t>2304073</a:t>
                      </a:r>
                      <a:endParaRPr lang="en-NZ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u="none" strike="noStrike" dirty="0">
                          <a:effectLst/>
                        </a:rPr>
                        <a:t>23323</a:t>
                      </a:r>
                      <a:endParaRPr lang="en-NZ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u="none" strike="noStrike" dirty="0">
                          <a:effectLst/>
                        </a:rPr>
                        <a:t>31325</a:t>
                      </a:r>
                      <a:endParaRPr lang="en-NZ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1400" u="none" strike="noStrike" dirty="0">
                          <a:effectLst/>
                        </a:rPr>
                        <a:t>3</a:t>
                      </a:r>
                      <a:endParaRPr lang="en-NZ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7070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b="1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20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53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21753</TotalTime>
  <Words>1514</Words>
  <Application>Microsoft Office PowerPoint</Application>
  <PresentationFormat>Widescreen</PresentationFormat>
  <Paragraphs>674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Calibri(body)</vt:lpstr>
      <vt:lpstr>Calibri(title)</vt:lpstr>
      <vt:lpstr>Arial</vt:lpstr>
      <vt:lpstr>Calibri</vt:lpstr>
      <vt:lpstr>Calibri Light</vt:lpstr>
      <vt:lpstr>Times New Roman</vt:lpstr>
      <vt:lpstr>Office Theme</vt:lpstr>
      <vt:lpstr>Overview of the pangenome graph pipeline using pggb and vg  </vt:lpstr>
      <vt:lpstr>PowerPoint Presentation</vt:lpstr>
      <vt:lpstr>PowerPoint Presentation</vt:lpstr>
      <vt:lpstr>Pangenome graph of the 4Sim genomes by pggb0.5.3  </vt:lpstr>
      <vt:lpstr>PowerPoint Presentation</vt:lpstr>
      <vt:lpstr>PowerPoint Presentation</vt:lpstr>
      <vt:lpstr>Examples of variation in the graph Vs. ground truth </vt:lpstr>
      <vt:lpstr>How about real data? 3STs N. meningitidis by PGGB 0.5.3</vt:lpstr>
      <vt:lpstr>PowerPoint Presentation</vt:lpstr>
      <vt:lpstr>Pangenome graph of 131 N. meningitidis genomes by pggb0.5</vt:lpstr>
      <vt:lpstr>Pangenome graph of 131 N. meningitidis genomes by PGGB 0.5.3</vt:lpstr>
      <vt:lpstr>PowerPoint Presentation</vt:lpstr>
      <vt:lpstr>PowerPoint Presentation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Yang</dc:creator>
  <cp:lastModifiedBy>Zoe Yang</cp:lastModifiedBy>
  <cp:revision>9</cp:revision>
  <dcterms:created xsi:type="dcterms:W3CDTF">2021-08-13T00:15:15Z</dcterms:created>
  <dcterms:modified xsi:type="dcterms:W3CDTF">2023-02-27T01:54:41Z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9636bd-d22e-436a-bcf9-8d2b5831e6cd_Enabled">
    <vt:lpwstr>true</vt:lpwstr>
  </property>
  <property fmtid="{D5CDD505-2E9C-101B-9397-08002B2CF9AE}" pid="3" name="MSIP_Label_0d9636bd-d22e-436a-bcf9-8d2b5831e6cd_SetDate">
    <vt:lpwstr>2022-02-20T21:22:27Z</vt:lpwstr>
  </property>
  <property fmtid="{D5CDD505-2E9C-101B-9397-08002B2CF9AE}" pid="4" name="MSIP_Label_0d9636bd-d22e-436a-bcf9-8d2b5831e6cd_Method">
    <vt:lpwstr>Privileged</vt:lpwstr>
  </property>
  <property fmtid="{D5CDD505-2E9C-101B-9397-08002B2CF9AE}" pid="5" name="MSIP_Label_0d9636bd-d22e-436a-bcf9-8d2b5831e6cd_Name">
    <vt:lpwstr>Unclassified</vt:lpwstr>
  </property>
  <property fmtid="{D5CDD505-2E9C-101B-9397-08002B2CF9AE}" pid="6" name="MSIP_Label_0d9636bd-d22e-436a-bcf9-8d2b5831e6cd_SiteId">
    <vt:lpwstr>1aa55b22-5f22-4505-bad3-bafb5f7a34cd</vt:lpwstr>
  </property>
  <property fmtid="{D5CDD505-2E9C-101B-9397-08002B2CF9AE}" pid="7" name="MSIP_Label_0d9636bd-d22e-436a-bcf9-8d2b5831e6cd_ActionId">
    <vt:lpwstr>6fb4dc2c-593b-4281-8dc1-f61d8e83e4db</vt:lpwstr>
  </property>
  <property fmtid="{D5CDD505-2E9C-101B-9397-08002B2CF9AE}" pid="8" name="MSIP_Label_0d9636bd-d22e-436a-bcf9-8d2b5831e6cd_ContentBits">
    <vt:lpwstr>0</vt:lpwstr>
  </property>
</Properties>
</file>