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A39F3-65BA-41AF-9371-CF7C85AE36B3}" v="8" dt="2023-07-15T10:07:28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Yang" userId="cf68bbea-7084-43e3-b52b-649d18ac9520" providerId="ADAL" clId="{179A39F3-65BA-41AF-9371-CF7C85AE36B3}"/>
    <pc:docChg chg="undo custSel addSld modSld">
      <pc:chgData name="Zoe Yang" userId="cf68bbea-7084-43e3-b52b-649d18ac9520" providerId="ADAL" clId="{179A39F3-65BA-41AF-9371-CF7C85AE36B3}" dt="2023-07-15T10:11:45.812" v="764" actId="20577"/>
      <pc:docMkLst>
        <pc:docMk/>
      </pc:docMkLst>
      <pc:sldChg chg="modSp new mod">
        <pc:chgData name="Zoe Yang" userId="cf68bbea-7084-43e3-b52b-649d18ac9520" providerId="ADAL" clId="{179A39F3-65BA-41AF-9371-CF7C85AE36B3}" dt="2023-07-15T09:57:18.814" v="98" actId="14100"/>
        <pc:sldMkLst>
          <pc:docMk/>
          <pc:sldMk cId="329964074" sldId="256"/>
        </pc:sldMkLst>
        <pc:spChg chg="mod">
          <ac:chgData name="Zoe Yang" userId="cf68bbea-7084-43e3-b52b-649d18ac9520" providerId="ADAL" clId="{179A39F3-65BA-41AF-9371-CF7C85AE36B3}" dt="2023-07-15T09:57:18.814" v="98" actId="14100"/>
          <ac:spMkLst>
            <pc:docMk/>
            <pc:sldMk cId="329964074" sldId="256"/>
            <ac:spMk id="2" creationId="{4805C7E6-D241-ED9E-46F1-1FDFADB6DA63}"/>
          </ac:spMkLst>
        </pc:spChg>
        <pc:spChg chg="mod">
          <ac:chgData name="Zoe Yang" userId="cf68bbea-7084-43e3-b52b-649d18ac9520" providerId="ADAL" clId="{179A39F3-65BA-41AF-9371-CF7C85AE36B3}" dt="2023-07-15T09:57:11.816" v="97" actId="20577"/>
          <ac:spMkLst>
            <pc:docMk/>
            <pc:sldMk cId="329964074" sldId="256"/>
            <ac:spMk id="3" creationId="{39D2E4DC-0715-C7DB-F105-6E24CE6E8B62}"/>
          </ac:spMkLst>
        </pc:spChg>
      </pc:sldChg>
      <pc:sldChg chg="addSp delSp modSp new mod">
        <pc:chgData name="Zoe Yang" userId="cf68bbea-7084-43e3-b52b-649d18ac9520" providerId="ADAL" clId="{179A39F3-65BA-41AF-9371-CF7C85AE36B3}" dt="2023-07-15T10:00:35.102" v="141" actId="1076"/>
        <pc:sldMkLst>
          <pc:docMk/>
          <pc:sldMk cId="4289712843" sldId="257"/>
        </pc:sldMkLst>
        <pc:spChg chg="mod">
          <ac:chgData name="Zoe Yang" userId="cf68bbea-7084-43e3-b52b-649d18ac9520" providerId="ADAL" clId="{179A39F3-65BA-41AF-9371-CF7C85AE36B3}" dt="2023-07-15T09:57:29.110" v="127" actId="20577"/>
          <ac:spMkLst>
            <pc:docMk/>
            <pc:sldMk cId="4289712843" sldId="257"/>
            <ac:spMk id="2" creationId="{F06FB650-B50C-346C-8A42-7BC11D71EC48}"/>
          </ac:spMkLst>
        </pc:spChg>
        <pc:spChg chg="del">
          <ac:chgData name="Zoe Yang" userId="cf68bbea-7084-43e3-b52b-649d18ac9520" providerId="ADAL" clId="{179A39F3-65BA-41AF-9371-CF7C85AE36B3}" dt="2023-07-15T09:58:41.927" v="128"/>
          <ac:spMkLst>
            <pc:docMk/>
            <pc:sldMk cId="4289712843" sldId="257"/>
            <ac:spMk id="3" creationId="{588C8580-4C00-BB46-3D39-36225F66BBB6}"/>
          </ac:spMkLst>
        </pc:spChg>
        <pc:graphicFrameChg chg="add mod modGraphic">
          <ac:chgData name="Zoe Yang" userId="cf68bbea-7084-43e3-b52b-649d18ac9520" providerId="ADAL" clId="{179A39F3-65BA-41AF-9371-CF7C85AE36B3}" dt="2023-07-15T10:00:35.102" v="141" actId="1076"/>
          <ac:graphicFrameMkLst>
            <pc:docMk/>
            <pc:sldMk cId="4289712843" sldId="257"/>
            <ac:graphicFrameMk id="4" creationId="{95EC7A1D-11F4-724A-39A1-FBFD852D5B31}"/>
          </ac:graphicFrameMkLst>
        </pc:graphicFrameChg>
      </pc:sldChg>
      <pc:sldChg chg="addSp delSp modSp new mod setBg">
        <pc:chgData name="Zoe Yang" userId="cf68bbea-7084-43e3-b52b-649d18ac9520" providerId="ADAL" clId="{179A39F3-65BA-41AF-9371-CF7C85AE36B3}" dt="2023-07-15T10:03:20.105" v="234" actId="14100"/>
        <pc:sldMkLst>
          <pc:docMk/>
          <pc:sldMk cId="2740744795" sldId="258"/>
        </pc:sldMkLst>
        <pc:spChg chg="mod">
          <ac:chgData name="Zoe Yang" userId="cf68bbea-7084-43e3-b52b-649d18ac9520" providerId="ADAL" clId="{179A39F3-65BA-41AF-9371-CF7C85AE36B3}" dt="2023-07-15T10:02:26.911" v="168" actId="1076"/>
          <ac:spMkLst>
            <pc:docMk/>
            <pc:sldMk cId="2740744795" sldId="258"/>
            <ac:spMk id="2" creationId="{AEFE21A5-D83D-BBDC-90F8-B335873054C9}"/>
          </ac:spMkLst>
        </pc:spChg>
        <pc:spChg chg="del">
          <ac:chgData name="Zoe Yang" userId="cf68bbea-7084-43e3-b52b-649d18ac9520" providerId="ADAL" clId="{179A39F3-65BA-41AF-9371-CF7C85AE36B3}" dt="2023-07-15T10:01:19.057" v="143" actId="931"/>
          <ac:spMkLst>
            <pc:docMk/>
            <pc:sldMk cId="2740744795" sldId="258"/>
            <ac:spMk id="3" creationId="{6F8D488D-6BA2-E5FF-E3C8-B2936CA63594}"/>
          </ac:spMkLst>
        </pc:spChg>
        <pc:spChg chg="add mod">
          <ac:chgData name="Zoe Yang" userId="cf68bbea-7084-43e3-b52b-649d18ac9520" providerId="ADAL" clId="{179A39F3-65BA-41AF-9371-CF7C85AE36B3}" dt="2023-07-15T10:02:45.577" v="174" actId="1076"/>
          <ac:spMkLst>
            <pc:docMk/>
            <pc:sldMk cId="2740744795" sldId="258"/>
            <ac:spMk id="9" creationId="{E418E1DF-3FC7-51F3-9A66-35314C277653}"/>
          </ac:spMkLst>
        </pc:spChg>
        <pc:spChg chg="add mod">
          <ac:chgData name="Zoe Yang" userId="cf68bbea-7084-43e3-b52b-649d18ac9520" providerId="ADAL" clId="{179A39F3-65BA-41AF-9371-CF7C85AE36B3}" dt="2023-07-15T10:03:20.105" v="234" actId="14100"/>
          <ac:spMkLst>
            <pc:docMk/>
            <pc:sldMk cId="2740744795" sldId="258"/>
            <ac:spMk id="10" creationId="{922DF217-2B55-EAF2-DEEC-EFB011730A23}"/>
          </ac:spMkLst>
        </pc:spChg>
        <pc:spChg chg="add">
          <ac:chgData name="Zoe Yang" userId="cf68bbea-7084-43e3-b52b-649d18ac9520" providerId="ADAL" clId="{179A39F3-65BA-41AF-9371-CF7C85AE36B3}" dt="2023-07-15T10:02:06.221" v="158" actId="26606"/>
          <ac:spMkLst>
            <pc:docMk/>
            <pc:sldMk cId="2740744795" sldId="258"/>
            <ac:spMk id="12" creationId="{99ED5833-B85B-4103-8A3B-CAB0308E6C15}"/>
          </ac:spMkLst>
        </pc:spChg>
        <pc:picChg chg="add mod">
          <ac:chgData name="Zoe Yang" userId="cf68bbea-7084-43e3-b52b-649d18ac9520" providerId="ADAL" clId="{179A39F3-65BA-41AF-9371-CF7C85AE36B3}" dt="2023-07-15T10:02:35.926" v="171" actId="1076"/>
          <ac:picMkLst>
            <pc:docMk/>
            <pc:sldMk cId="2740744795" sldId="258"/>
            <ac:picMk id="5" creationId="{FE38A059-B729-C63A-AAB5-C12088796A64}"/>
          </ac:picMkLst>
        </pc:picChg>
        <pc:picChg chg="add mod">
          <ac:chgData name="Zoe Yang" userId="cf68bbea-7084-43e3-b52b-649d18ac9520" providerId="ADAL" clId="{179A39F3-65BA-41AF-9371-CF7C85AE36B3}" dt="2023-07-15T10:02:25.238" v="167" actId="14100"/>
          <ac:picMkLst>
            <pc:docMk/>
            <pc:sldMk cId="2740744795" sldId="258"/>
            <ac:picMk id="7" creationId="{B33BF525-9657-5963-0617-5A74C7CFC881}"/>
          </ac:picMkLst>
        </pc:picChg>
      </pc:sldChg>
      <pc:sldChg chg="addSp delSp modSp new mod">
        <pc:chgData name="Zoe Yang" userId="cf68bbea-7084-43e3-b52b-649d18ac9520" providerId="ADAL" clId="{179A39F3-65BA-41AF-9371-CF7C85AE36B3}" dt="2023-07-15T10:11:45.812" v="764" actId="20577"/>
        <pc:sldMkLst>
          <pc:docMk/>
          <pc:sldMk cId="3822039300" sldId="259"/>
        </pc:sldMkLst>
        <pc:spChg chg="mod">
          <ac:chgData name="Zoe Yang" userId="cf68bbea-7084-43e3-b52b-649d18ac9520" providerId="ADAL" clId="{179A39F3-65BA-41AF-9371-CF7C85AE36B3}" dt="2023-07-15T10:07:02.197" v="390" actId="1076"/>
          <ac:spMkLst>
            <pc:docMk/>
            <pc:sldMk cId="3822039300" sldId="259"/>
            <ac:spMk id="2" creationId="{7D97BBAE-473B-108C-97DC-83B6C1C396E9}"/>
          </ac:spMkLst>
        </pc:spChg>
        <pc:spChg chg="del">
          <ac:chgData name="Zoe Yang" userId="cf68bbea-7084-43e3-b52b-649d18ac9520" providerId="ADAL" clId="{179A39F3-65BA-41AF-9371-CF7C85AE36B3}" dt="2023-07-15T10:03:28.846" v="236" actId="478"/>
          <ac:spMkLst>
            <pc:docMk/>
            <pc:sldMk cId="3822039300" sldId="259"/>
            <ac:spMk id="3" creationId="{1F472A6C-3F4F-9EC2-6D0F-2C8700749494}"/>
          </ac:spMkLst>
        </pc:spChg>
        <pc:spChg chg="add mod">
          <ac:chgData name="Zoe Yang" userId="cf68bbea-7084-43e3-b52b-649d18ac9520" providerId="ADAL" clId="{179A39F3-65BA-41AF-9371-CF7C85AE36B3}" dt="2023-07-15T10:05:48.368" v="371" actId="1076"/>
          <ac:spMkLst>
            <pc:docMk/>
            <pc:sldMk cId="3822039300" sldId="259"/>
            <ac:spMk id="6" creationId="{786912E3-FF05-01DC-6E76-7728733D40F5}"/>
          </ac:spMkLst>
        </pc:spChg>
        <pc:spChg chg="add mod">
          <ac:chgData name="Zoe Yang" userId="cf68bbea-7084-43e3-b52b-649d18ac9520" providerId="ADAL" clId="{179A39F3-65BA-41AF-9371-CF7C85AE36B3}" dt="2023-07-15T10:06:40.055" v="380" actId="1076"/>
          <ac:spMkLst>
            <pc:docMk/>
            <pc:sldMk cId="3822039300" sldId="259"/>
            <ac:spMk id="9" creationId="{A360B7CB-8970-2DE4-96AF-98D8E616C2E0}"/>
          </ac:spMkLst>
        </pc:spChg>
        <pc:spChg chg="add mod">
          <ac:chgData name="Zoe Yang" userId="cf68bbea-7084-43e3-b52b-649d18ac9520" providerId="ADAL" clId="{179A39F3-65BA-41AF-9371-CF7C85AE36B3}" dt="2023-07-15T10:11:45.812" v="764" actId="20577"/>
          <ac:spMkLst>
            <pc:docMk/>
            <pc:sldMk cId="3822039300" sldId="259"/>
            <ac:spMk id="10" creationId="{C53C460F-FA3F-BF0B-EE00-0A4A7B596578}"/>
          </ac:spMkLst>
        </pc:spChg>
        <pc:graphicFrameChg chg="add mod">
          <ac:chgData name="Zoe Yang" userId="cf68bbea-7084-43e3-b52b-649d18ac9520" providerId="ADAL" clId="{179A39F3-65BA-41AF-9371-CF7C85AE36B3}" dt="2023-07-15T10:05:07.965" v="367" actId="1076"/>
          <ac:graphicFrameMkLst>
            <pc:docMk/>
            <pc:sldMk cId="3822039300" sldId="259"/>
            <ac:graphicFrameMk id="4" creationId="{74B60D0D-CB16-7481-FFA9-BD1D49AC175E}"/>
          </ac:graphicFrameMkLst>
        </pc:graphicFrameChg>
        <pc:graphicFrameChg chg="add mod">
          <ac:chgData name="Zoe Yang" userId="cf68bbea-7084-43e3-b52b-649d18ac9520" providerId="ADAL" clId="{179A39F3-65BA-41AF-9371-CF7C85AE36B3}" dt="2023-07-15T10:06:21.265" v="374" actId="1076"/>
          <ac:graphicFrameMkLst>
            <pc:docMk/>
            <pc:sldMk cId="3822039300" sldId="259"/>
            <ac:graphicFrameMk id="7" creationId="{923AF0A8-9E16-F63F-3048-6B5B940391F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64D2-E551-35C3-8C2A-1BD4CD0C9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AAF1E-99AB-10B9-E9DF-7FC59D74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2671-B485-A0D7-FCFB-07165F23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72-7A36-4A5E-BC0A-BD65D5467D96}" type="datetimeFigureOut">
              <a:rPr lang="en-NZ" smtClean="0"/>
              <a:t>15/07/2023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2936-4C26-D551-20F1-0DEF375D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C94D0-36F3-4962-A8ED-C1534018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6F3C-9228-4FCE-B14D-17A339F9AF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474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923D-8507-7801-012E-00DE1B44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E9A4C-9F29-D67B-36AF-7F866A39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B7F85-E6F7-4EB9-8520-00EF48D3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72-7A36-4A5E-BC0A-BD65D5467D96}" type="datetimeFigureOut">
              <a:rPr lang="en-NZ" smtClean="0"/>
              <a:t>15/07/2023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5679-0218-5BE4-6B13-624F1A62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F6A0-7060-D007-D108-9F4E16FC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6F3C-9228-4FCE-B14D-17A339F9AF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660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E5806-88BF-305E-8777-C9CB233E3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8DC44-909B-328B-B180-900B6130D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528A-D4C8-5D74-8ABB-7265FEF7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72-7A36-4A5E-BC0A-BD65D5467D96}" type="datetimeFigureOut">
              <a:rPr lang="en-NZ" smtClean="0"/>
              <a:t>15/07/2023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C97D-5801-9874-4F77-E1CA9259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4D21F-E19D-DB17-6E1F-8DD091AF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6F3C-9228-4FCE-B14D-17A339F9AF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8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C9BC-1B5F-B1DC-AB89-A1BD029A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6628A-FB23-B3D8-C8F3-902B48C9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E32D-2951-B462-FBCD-001F55EE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72-7A36-4A5E-BC0A-BD65D5467D96}" type="datetimeFigureOut">
              <a:rPr lang="en-NZ" smtClean="0"/>
              <a:t>15/07/2023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6654-3EBA-BD8C-62BD-1E06E8FB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DD45-E338-B318-3190-8CBA57D6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6F3C-9228-4FCE-B14D-17A339F9AF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54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E475-E4E0-B491-DAF0-9A8AA575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92BA7-BEC6-A635-C54C-C0955786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F418-B2D0-E2A6-B54D-915CB27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72-7A36-4A5E-BC0A-BD65D5467D96}" type="datetimeFigureOut">
              <a:rPr lang="en-NZ" smtClean="0"/>
              <a:t>15/07/2023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DEB-D896-B3BD-81B1-64D27267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D884-3276-4CB9-3452-DA146BBD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6F3C-9228-4FCE-B14D-17A339F9AF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935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9E81-3E7E-AD5E-B29A-9B8486A2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139A-112E-5DE2-E52A-897408441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E077D-DF3B-118A-F080-EB66F3F93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D080-38E9-E510-706A-D68306FF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72-7A36-4A5E-BC0A-BD65D5467D96}" type="datetimeFigureOut">
              <a:rPr lang="en-NZ" smtClean="0"/>
              <a:t>15/07/2023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C853A-F19F-C4DE-2629-4881B5A8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21909-5866-5926-781A-0EF7466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6F3C-9228-4FCE-B14D-17A339F9AF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91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CCDD-69BF-57D3-101D-7F5A162C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1A936-0C09-4C06-8FCA-79BEBDAA1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F883-578D-3A0C-F741-B3B8A698A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60A4D-D722-7C8A-882A-62EDC0061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380AE-1795-0C05-AF7C-F03806685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EED26-7628-2EBE-E598-8938DC84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72-7A36-4A5E-BC0A-BD65D5467D96}" type="datetimeFigureOut">
              <a:rPr lang="en-NZ" smtClean="0"/>
              <a:t>15/07/2023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7652B-1486-3BB4-4E8D-AD879DF1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051D5-3104-116A-16E6-F3FFA5EB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6F3C-9228-4FCE-B14D-17A339F9AF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38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9EE0-FDE5-C1FC-55C5-F6A04E22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25D3D-393F-F421-A67B-C33C4247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72-7A36-4A5E-BC0A-BD65D5467D96}" type="datetimeFigureOut">
              <a:rPr lang="en-NZ" smtClean="0"/>
              <a:t>15/07/2023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BAEB9-A89A-DD2F-CDD5-F0FE8545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B881D-65F6-95B6-D096-7B97C2D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6F3C-9228-4FCE-B14D-17A339F9AF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203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DBA25-C532-0A70-AFF9-AD91F462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72-7A36-4A5E-BC0A-BD65D5467D96}" type="datetimeFigureOut">
              <a:rPr lang="en-NZ" smtClean="0"/>
              <a:t>15/07/2023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1B4F9-F58C-EB3F-1447-1E3DFADB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221DD-C909-931F-5550-23EFACB7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6F3C-9228-4FCE-B14D-17A339F9AF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402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0E20-35AD-2324-821B-6F43C08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1FCA-7794-6C02-F361-4A27740C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23402-62C3-F90F-EB8B-AFD7AEB8E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063A4-F2D5-A04E-1DDA-D477C875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72-7A36-4A5E-BC0A-BD65D5467D96}" type="datetimeFigureOut">
              <a:rPr lang="en-NZ" smtClean="0"/>
              <a:t>15/07/2023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78F10-6006-D1A3-5665-E7E3CAC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05FE5-1448-968C-0CEF-128016AC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6F3C-9228-4FCE-B14D-17A339F9AF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989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3A8A-BE69-1B4F-DAB2-68355217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F515A-C565-8058-E09A-6BA630549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3DD37-34E0-DBF1-BE30-76A3295CE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77073-F50C-55DD-9448-5CCFE4CB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72-7A36-4A5E-BC0A-BD65D5467D96}" type="datetimeFigureOut">
              <a:rPr lang="en-NZ" smtClean="0"/>
              <a:t>15/07/2023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3D307-16C0-E83F-D40D-48F1B14B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12666-1876-2147-0870-DE57AA79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6F3C-9228-4FCE-B14D-17A339F9AF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701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E2052-6BF8-FB80-1B5B-02919A26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32FFE-132D-987C-EFB4-044B4BDD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341A5-D601-E5AF-52A1-260EA14EE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4C72-7A36-4A5E-BC0A-BD65D5467D96}" type="datetimeFigureOut">
              <a:rPr lang="en-NZ" smtClean="0"/>
              <a:t>15/07/2023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E4F8-4418-F0A3-3FF6-EDFE0531C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DDCE-7669-9FAC-31B3-B3E304BD5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46F3C-9228-4FCE-B14D-17A339F9AF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123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C7E6-D241-ED9E-46F1-1FDFADB6D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3272"/>
          </a:xfrm>
        </p:spPr>
        <p:txBody>
          <a:bodyPr>
            <a:normAutofit fontScale="90000"/>
          </a:bodyPr>
          <a:lstStyle/>
          <a:p>
            <a:r>
              <a:rPr lang="en-NZ" dirty="0"/>
              <a:t>Pangenome graph for 5NM dataset construction by PGGB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2E4DC-0715-C7DB-F105-6E24CE6E8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Zoe Yang </a:t>
            </a:r>
          </a:p>
          <a:p>
            <a:r>
              <a:rPr lang="en-NZ" dirty="0"/>
              <a:t>15 July 2023</a:t>
            </a:r>
          </a:p>
        </p:txBody>
      </p:sp>
    </p:spTree>
    <p:extLst>
      <p:ext uri="{BB962C8B-B14F-4D97-AF65-F5344CB8AC3E}">
        <p14:creationId xmlns:p14="http://schemas.microsoft.com/office/powerpoint/2010/main" val="32996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B650-B50C-346C-8A42-7BC11D71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5NM genomes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EC7A1D-11F4-724A-39A1-FBFD852D5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59992"/>
              </p:ext>
            </p:extLst>
          </p:nvPr>
        </p:nvGraphicFramePr>
        <p:xfrm>
          <a:off x="584201" y="1690688"/>
          <a:ext cx="11023598" cy="2998070"/>
        </p:xfrm>
        <a:graphic>
          <a:graphicData uri="http://schemas.openxmlformats.org/drawingml/2006/table">
            <a:tbl>
              <a:tblPr/>
              <a:tblGrid>
                <a:gridCol w="1695358">
                  <a:extLst>
                    <a:ext uri="{9D8B030D-6E8A-4147-A177-3AD203B41FA5}">
                      <a16:colId xmlns:a16="http://schemas.microsoft.com/office/drawing/2014/main" val="1992239895"/>
                    </a:ext>
                  </a:extLst>
                </a:gridCol>
                <a:gridCol w="1865648">
                  <a:extLst>
                    <a:ext uri="{9D8B030D-6E8A-4147-A177-3AD203B41FA5}">
                      <a16:colId xmlns:a16="http://schemas.microsoft.com/office/drawing/2014/main" val="1644350921"/>
                    </a:ext>
                  </a:extLst>
                </a:gridCol>
                <a:gridCol w="1865648">
                  <a:extLst>
                    <a:ext uri="{9D8B030D-6E8A-4147-A177-3AD203B41FA5}">
                      <a16:colId xmlns:a16="http://schemas.microsoft.com/office/drawing/2014/main" val="4187579279"/>
                    </a:ext>
                  </a:extLst>
                </a:gridCol>
                <a:gridCol w="1865648">
                  <a:extLst>
                    <a:ext uri="{9D8B030D-6E8A-4147-A177-3AD203B41FA5}">
                      <a16:colId xmlns:a16="http://schemas.microsoft.com/office/drawing/2014/main" val="1270476083"/>
                    </a:ext>
                  </a:extLst>
                </a:gridCol>
                <a:gridCol w="1865648">
                  <a:extLst>
                    <a:ext uri="{9D8B030D-6E8A-4147-A177-3AD203B41FA5}">
                      <a16:colId xmlns:a16="http://schemas.microsoft.com/office/drawing/2014/main" val="4199194053"/>
                    </a:ext>
                  </a:extLst>
                </a:gridCol>
                <a:gridCol w="1865648">
                  <a:extLst>
                    <a:ext uri="{9D8B030D-6E8A-4147-A177-3AD203B41FA5}">
                      <a16:colId xmlns:a16="http://schemas.microsoft.com/office/drawing/2014/main" val="3013611546"/>
                    </a:ext>
                  </a:extLst>
                </a:gridCol>
              </a:tblGrid>
              <a:tr h="20787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genomes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ASM IDs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GCF IDs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SEROGROUP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 type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Clonal Complex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079730"/>
                  </a:ext>
                </a:extLst>
              </a:tr>
              <a:tr h="46376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NC_017518.1 Neisseria meningitidis NZ-05/33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ASM19152v1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GCF_000191525.1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ST-41/44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71942"/>
                  </a:ext>
                </a:extLst>
              </a:tr>
              <a:tr h="46376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NC_003112.2 Neisseria meningitidis MC58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ASM880v1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GCF_000008805.1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ST-32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574986"/>
                  </a:ext>
                </a:extLst>
              </a:tr>
              <a:tr h="52036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NZ_CP007668.1 Neisseria meningitidis M0579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ASM102983v1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GCF_001029835.1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ST-41/44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436557"/>
                  </a:ext>
                </a:extLst>
              </a:tr>
              <a:tr h="52036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NZ_CP016880.1 Neisseria meningitidis strain M07165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ASM170367v1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GCF_001703675.1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ST-11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221315"/>
                  </a:ext>
                </a:extLst>
              </a:tr>
              <a:tr h="57078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NZ_CP020423.2 Neisseria meningitidis strain FDAARGOS_212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ASM207367v2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NZ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GCF_002073675.2</a:t>
                      </a:r>
                    </a:p>
                  </a:txBody>
                  <a:tcPr marL="60435" marR="60435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NZ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35" marR="60435" marT="30218" marB="30218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NZ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35" marR="60435" marT="30218" marB="30218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NZ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35" marR="60435" marT="30218" marB="30218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7642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1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E21A5-D83D-BBDC-90F8-B3358730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7104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38A059-B729-C63A-AAB5-C12088796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2905760"/>
            <a:ext cx="5634439" cy="3127112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3BF525-9657-5963-0617-5A74C7CFC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20" y="2956061"/>
            <a:ext cx="5961146" cy="3055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18E1DF-3FC7-51F3-9A66-35314C277653}"/>
              </a:ext>
            </a:extLst>
          </p:cNvPr>
          <p:cNvSpPr txBox="1"/>
          <p:nvPr/>
        </p:nvSpPr>
        <p:spPr>
          <a:xfrm>
            <a:off x="181234" y="2287864"/>
            <a:ext cx="162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5NM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DF217-2B55-EAF2-DEEC-EFB011730A23}"/>
              </a:ext>
            </a:extLst>
          </p:cNvPr>
          <p:cNvSpPr txBox="1"/>
          <p:nvPr/>
        </p:nvSpPr>
        <p:spPr>
          <a:xfrm>
            <a:off x="5929363" y="2313783"/>
            <a:ext cx="5281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5NM_re2, with start point being fixed </a:t>
            </a:r>
          </a:p>
        </p:txBody>
      </p:sp>
    </p:spTree>
    <p:extLst>
      <p:ext uri="{BB962C8B-B14F-4D97-AF65-F5344CB8AC3E}">
        <p14:creationId xmlns:p14="http://schemas.microsoft.com/office/powerpoint/2010/main" val="274074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BBAE-473B-108C-97DC-83B6C1C3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27" y="189614"/>
            <a:ext cx="10515600" cy="837510"/>
          </a:xfrm>
        </p:spPr>
        <p:txBody>
          <a:bodyPr>
            <a:normAutofit/>
          </a:bodyPr>
          <a:lstStyle/>
          <a:p>
            <a:r>
              <a:rPr lang="en-NZ" sz="2800" dirty="0"/>
              <a:t>Same settings for same dataset generated different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B60D0D-CB16-7481-FFA9-BD1D49AC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92450"/>
              </p:ext>
            </p:extLst>
          </p:nvPr>
        </p:nvGraphicFramePr>
        <p:xfrm>
          <a:off x="619727" y="2278333"/>
          <a:ext cx="10515604" cy="1150667"/>
        </p:xfrm>
        <a:graphic>
          <a:graphicData uri="http://schemas.openxmlformats.org/drawingml/2006/table">
            <a:tbl>
              <a:tblPr/>
              <a:tblGrid>
                <a:gridCol w="955964">
                  <a:extLst>
                    <a:ext uri="{9D8B030D-6E8A-4147-A177-3AD203B41FA5}">
                      <a16:colId xmlns:a16="http://schemas.microsoft.com/office/drawing/2014/main" val="217807855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61998542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6644957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63640490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52129678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4595154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12892048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8906740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1430477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342357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506335704"/>
                    </a:ext>
                  </a:extLst>
                </a:gridCol>
              </a:tblGrid>
              <a:tr h="524217"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Sample Name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Length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Nodes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Edges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 dirty="0">
                          <a:effectLst/>
                        </a:rPr>
                        <a:t>Paths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Components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A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C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T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G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N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375899"/>
                  </a:ext>
                </a:extLst>
              </a:tr>
              <a:tr h="313225">
                <a:tc>
                  <a:txBody>
                    <a:bodyPr/>
                    <a:lstStyle/>
                    <a:p>
                      <a:pPr algn="l" fontAlgn="t"/>
                      <a:r>
                        <a:rPr lang="en-NZ" sz="1500">
                          <a:effectLst/>
                        </a:rPr>
                        <a:t>seqwish</a:t>
                      </a:r>
                    </a:p>
                  </a:txBody>
                  <a:tcPr marL="27190" marR="27190" marT="27190" marB="2719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3363122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122382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167967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5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1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833849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855877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836043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837253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100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118516"/>
                  </a:ext>
                </a:extLst>
              </a:tr>
              <a:tr h="313225">
                <a:tc>
                  <a:txBody>
                    <a:bodyPr/>
                    <a:lstStyle/>
                    <a:p>
                      <a:pPr algn="l" fontAlgn="t"/>
                      <a:r>
                        <a:rPr lang="en-NZ" sz="1500">
                          <a:effectLst/>
                        </a:rPr>
                        <a:t>smooth</a:t>
                      </a:r>
                    </a:p>
                  </a:txBody>
                  <a:tcPr marL="27190" marR="27190" marT="27190" marB="2719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3031369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 dirty="0">
                          <a:effectLst/>
                        </a:rPr>
                        <a:t>244925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330212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5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1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755469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765901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760245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749654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 dirty="0">
                          <a:effectLst/>
                        </a:rPr>
                        <a:t>100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540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6912E3-FF05-01DC-6E76-7728733D40F5}"/>
              </a:ext>
            </a:extLst>
          </p:cNvPr>
          <p:cNvSpPr txBox="1"/>
          <p:nvPr/>
        </p:nvSpPr>
        <p:spPr>
          <a:xfrm>
            <a:off x="533400" y="1651880"/>
            <a:ext cx="1009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 err="1"/>
              <a:t>pggb</a:t>
            </a:r>
            <a:r>
              <a:rPr lang="en-NZ" dirty="0"/>
              <a:t> -</a:t>
            </a:r>
            <a:r>
              <a:rPr lang="en-NZ" dirty="0" err="1"/>
              <a:t>i</a:t>
            </a:r>
            <a:r>
              <a:rPr lang="en-NZ" dirty="0"/>
              <a:t> 5NM_re2.fa -s 20000 -p 94 -n 4 -t 24 -S -m -o 5NMre2_20K94_1 -V 'NC_017518.1:#'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3AF0A8-9E16-F63F-3048-6B5B94039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77801"/>
              </p:ext>
            </p:extLst>
          </p:nvPr>
        </p:nvGraphicFramePr>
        <p:xfrm>
          <a:off x="533400" y="4211152"/>
          <a:ext cx="10515604" cy="1150667"/>
        </p:xfrm>
        <a:graphic>
          <a:graphicData uri="http://schemas.openxmlformats.org/drawingml/2006/table">
            <a:tbl>
              <a:tblPr/>
              <a:tblGrid>
                <a:gridCol w="955964">
                  <a:extLst>
                    <a:ext uri="{9D8B030D-6E8A-4147-A177-3AD203B41FA5}">
                      <a16:colId xmlns:a16="http://schemas.microsoft.com/office/drawing/2014/main" val="148451444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6834329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96535151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40414361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0340441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28960216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37175251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32974244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9172960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54158985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523000664"/>
                    </a:ext>
                  </a:extLst>
                </a:gridCol>
              </a:tblGrid>
              <a:tr h="524217"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Sample Name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Length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Nodes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Edges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Paths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Components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A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C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T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G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500">
                          <a:effectLst/>
                        </a:rPr>
                        <a:t>N</a:t>
                      </a:r>
                    </a:p>
                  </a:txBody>
                  <a:tcPr marL="27190" marR="27190" marT="27190" marB="271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9770"/>
                  </a:ext>
                </a:extLst>
              </a:tr>
              <a:tr h="313225">
                <a:tc>
                  <a:txBody>
                    <a:bodyPr/>
                    <a:lstStyle/>
                    <a:p>
                      <a:pPr algn="l" fontAlgn="t"/>
                      <a:r>
                        <a:rPr lang="en-NZ" sz="1500">
                          <a:effectLst/>
                        </a:rPr>
                        <a:t>seqwish</a:t>
                      </a:r>
                    </a:p>
                  </a:txBody>
                  <a:tcPr marL="27190" marR="27190" marT="27190" marB="2719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3363122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122382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167967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5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1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833849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855877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836043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837253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100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31703"/>
                  </a:ext>
                </a:extLst>
              </a:tr>
              <a:tr h="313225">
                <a:tc>
                  <a:txBody>
                    <a:bodyPr/>
                    <a:lstStyle/>
                    <a:p>
                      <a:pPr algn="l" fontAlgn="t"/>
                      <a:r>
                        <a:rPr lang="en-NZ" sz="1500">
                          <a:effectLst/>
                        </a:rPr>
                        <a:t>smooth</a:t>
                      </a:r>
                    </a:p>
                  </a:txBody>
                  <a:tcPr marL="27190" marR="27190" marT="27190" marB="2719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3031061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244792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330079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5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1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755570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764218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760100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>
                          <a:effectLst/>
                        </a:rPr>
                        <a:t>751073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NZ" sz="1500" dirty="0">
                          <a:effectLst/>
                        </a:rPr>
                        <a:t>100</a:t>
                      </a:r>
                    </a:p>
                  </a:txBody>
                  <a:tcPr marL="78306" marR="78306" marT="39153" marB="3915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17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60B7CB-8970-2DE4-96AF-98D8E616C2E0}"/>
              </a:ext>
            </a:extLst>
          </p:cNvPr>
          <p:cNvSpPr txBox="1"/>
          <p:nvPr/>
        </p:nvSpPr>
        <p:spPr>
          <a:xfrm>
            <a:off x="444775" y="3686121"/>
            <a:ext cx="1110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 err="1"/>
              <a:t>pggb</a:t>
            </a:r>
            <a:r>
              <a:rPr lang="en-NZ" dirty="0"/>
              <a:t> -</a:t>
            </a:r>
            <a:r>
              <a:rPr lang="en-NZ" dirty="0" err="1"/>
              <a:t>i</a:t>
            </a:r>
            <a:r>
              <a:rPr lang="en-NZ" dirty="0"/>
              <a:t> 5NM_re2.fa -s 20000 -p 94 -n 4 -t 24 -S -m -o 5NMre2_20K94_2 -V 'NC_017518.1:#'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C460F-FA3F-BF0B-EE00-0A4A7B596578}"/>
              </a:ext>
            </a:extLst>
          </p:cNvPr>
          <p:cNvSpPr txBox="1"/>
          <p:nvPr/>
        </p:nvSpPr>
        <p:spPr>
          <a:xfrm>
            <a:off x="444775" y="5728108"/>
            <a:ext cx="10091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It seems that the </a:t>
            </a:r>
            <a:r>
              <a:rPr lang="en-NZ" dirty="0" err="1"/>
              <a:t>Smoothxg</a:t>
            </a:r>
            <a:r>
              <a:rPr lang="en-NZ" dirty="0"/>
              <a:t> processes for both repeats were slightly different. Why this might be?</a:t>
            </a:r>
          </a:p>
          <a:p>
            <a:r>
              <a:rPr lang="en-NZ" dirty="0" err="1"/>
              <a:t>Smoothxg</a:t>
            </a:r>
            <a:r>
              <a:rPr lang="en-NZ" dirty="0"/>
              <a:t>, POA, at a scale of around 1kb?   </a:t>
            </a:r>
          </a:p>
        </p:txBody>
      </p:sp>
    </p:spTree>
    <p:extLst>
      <p:ext uri="{BB962C8B-B14F-4D97-AF65-F5344CB8AC3E}">
        <p14:creationId xmlns:p14="http://schemas.microsoft.com/office/powerpoint/2010/main" val="382203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272</Words>
  <Application>Microsoft Office PowerPoint</Application>
  <PresentationFormat>Widescreen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Pangenome graph for 5NM dataset construction by PGGB </vt:lpstr>
      <vt:lpstr>5NM genomes </vt:lpstr>
      <vt:lpstr>PowerPoint Presentation</vt:lpstr>
      <vt:lpstr>Same settings for same dataset generated different results</vt:lpstr>
    </vt:vector>
  </TitlesOfParts>
  <Company>ESR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Pangenome graph for 5NM dataset construction by PGGB </dc:title>
  <dc:creator>Zoe Yang</dc:creator>
  <cp:lastModifiedBy>Zoe Yang</cp:lastModifiedBy>
  <cp:revision>1</cp:revision>
  <dcterms:created xsi:type="dcterms:W3CDTF">2023-07-15T09:56:29Z</dcterms:created>
  <dcterms:modified xsi:type="dcterms:W3CDTF">2023-07-15T10:11:50Z</dcterms:modified>
</cp:coreProperties>
</file>