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 Zhou1" initials="ZZ" lastIdx="1" clrIdx="0">
    <p:extLst>
      <p:ext uri="{19B8F6BF-5375-455C-9EA6-DF929625EA0E}">
        <p15:presenceInfo xmlns:p15="http://schemas.microsoft.com/office/powerpoint/2012/main" userId="S::Zoe_Zhou1@epam.com::36b388c2-5aeb-4657-b624-dea142d99c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084" autoAdjust="0"/>
  </p:normalViewPr>
  <p:slideViewPr>
    <p:cSldViewPr snapToGrid="0">
      <p:cViewPr varScale="1">
        <p:scale>
          <a:sx n="48" d="100"/>
          <a:sy n="48" d="100"/>
        </p:scale>
        <p:origin x="1364" y="28"/>
      </p:cViewPr>
      <p:guideLst/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DEBBD-7B64-4F04-BAFE-E9274AB542D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F3537-5D4B-4EBE-9AA2-AFE2ADC6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F3537-5D4B-4EBE-9AA2-AFE2ADC66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time zones, +8 in China</a:t>
            </a:r>
          </a:p>
          <a:p>
            <a:r>
              <a:rPr lang="en-US" dirty="0"/>
              <a:t>2 hours faster in Australia</a:t>
            </a:r>
          </a:p>
          <a:p>
            <a:r>
              <a:rPr lang="en-US" dirty="0"/>
              <a:t>If in summer time, 3 hours earlier.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F3537-5D4B-4EBE-9AA2-AFE2ADC668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Dived time into separate field values, year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F3537-5D4B-4EBE-9AA2-AFE2ADC668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4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programming languages and operating environments provide or use incremental time for working with time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F3537-5D4B-4EBE-9AA2-AFE2ADC668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6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Moment: it always points a particular moment, like time of a solar eclipse happened.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time: this can be sub divided into international event or a local event,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time when a international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olympic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game happens or a television show happening at particular local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time: the time related to a article or a blog post like 5 mins ago, 1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ago etc.,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 time: like booking a flight ticket, which should take care of day light saving.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F3537-5D4B-4EBE-9AA2-AFE2ADC668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comes with the user entered fields in some cases you may need to store  both UTC time and the offset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their local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auto generated timestamps like created at, posted at, edited at etc., which always refers to an exact moment in time, that should be stored in a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time(UTC without any offset) which will not get affected by day light saving.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 need a geographical support, in those cases you can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store the user entered timestamp and no need to worry about UTC 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F3537-5D4B-4EBE-9AA2-AFE2ADC668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of flight booking its always recommended to show the flight timing same as the person’s locale who booked 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case of Blog post, Inbox its best to show in relative terms like 3 mins ago, 2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ago,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 to their local time zone and display it.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application is used with in a same location, then we can get the time zone from a config file to display the value.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application converts their timestamp to UTC before storing it in database, so that you can convert it back to user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while displaying.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F3537-5D4B-4EBE-9AA2-AFE2ADC668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5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387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3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7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11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9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314C-B38F-4782-AFBE-DE54CC678E10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FA4-CC2D-4FD2-B3EC-D9D696261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ordinated_Universal_Ti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6886-6E00-419B-AA5D-6BFE559FA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zone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1C1B6-A2E1-49B4-9F2D-606DE51ED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Zoe </a:t>
            </a:r>
            <a:r>
              <a:rPr lang="en-US" dirty="0" err="1"/>
              <a:t>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8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AC7-5B39-46BB-9BCD-3F198C07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of time zone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AB6-68B5-4085-94EE-F7262A93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Decide whether to </a:t>
            </a:r>
            <a:r>
              <a:rPr lang="en-US" sz="3200" b="1" dirty="0"/>
              <a:t>store</a:t>
            </a:r>
            <a:r>
              <a:rPr lang="en-US" sz="3200" dirty="0"/>
              <a:t> your date time</a:t>
            </a:r>
          </a:p>
          <a:p>
            <a:r>
              <a:rPr lang="en-US" sz="3200" dirty="0"/>
              <a:t>relative to a time zone(UTC with offset)-User entered fields </a:t>
            </a:r>
          </a:p>
          <a:p>
            <a:r>
              <a:rPr lang="en-US" sz="3200" dirty="0"/>
              <a:t>universal time(UTC without any offset-Auto generated </a:t>
            </a:r>
          </a:p>
          <a:p>
            <a:r>
              <a:rPr lang="en-US" sz="3200" dirty="0"/>
              <a:t>literally-No need geographical support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192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AC7-5B39-46BB-9BCD-3F198C07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of time zone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AB6-68B5-4085-94EE-F7262A93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Display base on</a:t>
            </a:r>
          </a:p>
          <a:p>
            <a:r>
              <a:rPr lang="en-US" sz="3200" dirty="0"/>
              <a:t>The person who enters the value: e.g. in case of flight booking</a:t>
            </a:r>
          </a:p>
          <a:p>
            <a:r>
              <a:rPr lang="en-US" sz="3200" dirty="0"/>
              <a:t>User who views the data e.g. Inbox, Blog post</a:t>
            </a:r>
          </a:p>
          <a:p>
            <a:r>
              <a:rPr lang="en-US" sz="3200" dirty="0"/>
              <a:t>Config or setting </a:t>
            </a:r>
          </a:p>
        </p:txBody>
      </p:sp>
    </p:spTree>
    <p:extLst>
      <p:ext uri="{BB962C8B-B14F-4D97-AF65-F5344CB8AC3E}">
        <p14:creationId xmlns:p14="http://schemas.microsoft.com/office/powerpoint/2010/main" val="239696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B4A5-69BE-42E1-9616-C1C76CCD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75A6-ED83-4376-ACCC-89F6AC060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UTC and DST</a:t>
            </a:r>
          </a:p>
          <a:p>
            <a:r>
              <a:rPr lang="en-US" sz="3200" dirty="0"/>
              <a:t>Representing Time Values in Data Structures( Incremental time, field based time and floating time)</a:t>
            </a:r>
          </a:p>
          <a:p>
            <a:r>
              <a:rPr lang="en-US" sz="3200" dirty="0"/>
              <a:t>Strategies decide how to store and how to display in different cases.</a:t>
            </a:r>
          </a:p>
        </p:txBody>
      </p:sp>
    </p:spTree>
    <p:extLst>
      <p:ext uri="{BB962C8B-B14F-4D97-AF65-F5344CB8AC3E}">
        <p14:creationId xmlns:p14="http://schemas.microsoft.com/office/powerpoint/2010/main" val="137379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1B2D-4BF8-4A42-8103-2337E44A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7F7E-D0B9-48A3-AFB0-A2D5E64E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898AA-D546-4AF5-957A-4E7A5D86709F}"/>
              </a:ext>
            </a:extLst>
          </p:cNvPr>
          <p:cNvSpPr/>
          <p:nvPr/>
        </p:nvSpPr>
        <p:spPr>
          <a:xfrm>
            <a:off x="4974540" y="2967335"/>
            <a:ext cx="2242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1019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E173-BC58-4C02-A538-991D9FA3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76EB-A85E-4D15-A0FF-00DB47AC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</a:t>
            </a:r>
          </a:p>
          <a:p>
            <a:r>
              <a:rPr lang="en-US" sz="3200" dirty="0"/>
              <a:t>Representing Time Values in Data Structures</a:t>
            </a:r>
          </a:p>
          <a:p>
            <a:r>
              <a:rPr lang="en-US" sz="3200" dirty="0"/>
              <a:t>Strategies</a:t>
            </a:r>
          </a:p>
          <a:p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891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FE04-77D0-4212-A963-26E5391B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What is time zone?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739A-0B11-4A7C-934F-D8BC6E22E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r>
              <a:rPr lang="en-US" sz="3200" dirty="0"/>
              <a:t>UTC Offset-All time zones have, as their basis, an offset from </a:t>
            </a:r>
            <a:r>
              <a:rPr lang="en-US" sz="3200" dirty="0">
                <a:hlinkClick r:id="rId2" tooltip="Coordinated Universal Time"/>
              </a:rPr>
              <a:t>Coordinated Universal Time</a:t>
            </a:r>
            <a:r>
              <a:rPr lang="en-US" sz="3200" dirty="0"/>
              <a:t> (UTC) by a whole number of hours (UTC−12 to UTC+14) . </a:t>
            </a:r>
          </a:p>
        </p:txBody>
      </p:sp>
    </p:spTree>
    <p:extLst>
      <p:ext uri="{BB962C8B-B14F-4D97-AF65-F5344CB8AC3E}">
        <p14:creationId xmlns:p14="http://schemas.microsoft.com/office/powerpoint/2010/main" val="303262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A641-8F9B-4EC4-B997-F908302A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time zone?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59E0-0875-42FF-8E2A-F2FA05CC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DST-</a:t>
            </a:r>
            <a:r>
              <a:rPr lang="en-US" sz="3200" dirty="0"/>
              <a:t>Some times zones include rules for observing daylight saving time (DST or Summer time)</a:t>
            </a:r>
          </a:p>
          <a:p>
            <a:r>
              <a:rPr lang="en-US" sz="3200" dirty="0"/>
              <a:t>DST varies from country to country (not to mention locality-to-locality) and often has "special one-off" changes to accommodate special events.</a:t>
            </a:r>
          </a:p>
        </p:txBody>
      </p:sp>
    </p:spTree>
    <p:extLst>
      <p:ext uri="{BB962C8B-B14F-4D97-AF65-F5344CB8AC3E}">
        <p14:creationId xmlns:p14="http://schemas.microsoft.com/office/powerpoint/2010/main" val="417055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A91C-BCF8-4F0D-90E7-72521D9B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C0A0-6B3E-4139-B1F4-F3D5228DE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96E15-CF66-4F61-8370-E85051DF3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5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5934-0633-4C9A-927B-9C2B4CC8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Time Values in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6BF5-5468-4673-9CFA-7EE4C99D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656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Field-Based Time</a:t>
            </a:r>
          </a:p>
          <a:p>
            <a:r>
              <a:rPr lang="en-US" sz="3200" dirty="0"/>
              <a:t>Field-based time divides observed or local time into separate field values such as year, month, day, hour, minute, second, etc. </a:t>
            </a:r>
          </a:p>
          <a:p>
            <a:r>
              <a:rPr lang="en-US" sz="3200" dirty="0"/>
              <a:t>E.g. </a:t>
            </a:r>
            <a:r>
              <a:rPr lang="en-US" dirty="0"/>
              <a:t>2018-12-18T09:40:32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149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617-D6E3-4768-AEB3-B950569F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Representing Time Values in Data Structures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0349-B035-4CCB-97FB-4D6100B3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21899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 Incremental Time</a:t>
            </a:r>
          </a:p>
          <a:p>
            <a:r>
              <a:rPr lang="en-US" sz="3200" dirty="0"/>
              <a:t> A way of representing time in computers that is based on a progression of fixed integer units that increase monotonically from a specific point in time (called the "epoch").</a:t>
            </a:r>
          </a:p>
          <a:p>
            <a:r>
              <a:rPr lang="en-US" sz="3200" dirty="0"/>
              <a:t>Incremental time is not usually seen directly by users, but is mapped to observed time for human consumption.</a:t>
            </a:r>
          </a:p>
          <a:p>
            <a:r>
              <a:rPr lang="en-US" sz="3200" dirty="0"/>
              <a:t>E.g. 1465621816590 </a:t>
            </a:r>
            <a:r>
              <a:rPr lang="de-DE" sz="3200" dirty="0"/>
              <a:t>11 June, 2016 at 6.10am BST)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36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777B-D044-42D8-B426-5C75A873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Time Values in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9716-463B-4B87-AE78-8B5A30FB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4367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Floating Time</a:t>
            </a:r>
          </a:p>
          <a:p>
            <a:r>
              <a:rPr lang="en-US" sz="3200" dirty="0"/>
              <a:t>Some time values are not related to a </a:t>
            </a:r>
            <a:r>
              <a:rPr lang="en-US" sz="3200" b="1" dirty="0"/>
              <a:t>specific moment </a:t>
            </a:r>
            <a:r>
              <a:rPr lang="en-US" sz="3200" dirty="0"/>
              <a:t>in incremental time named “floating times”. </a:t>
            </a:r>
          </a:p>
          <a:p>
            <a:r>
              <a:rPr lang="en-US" sz="3200" dirty="0"/>
              <a:t>Floating times are not attached and should never be attached to a particular time zone.</a:t>
            </a:r>
          </a:p>
          <a:p>
            <a:r>
              <a:rPr lang="en-US" sz="3200" dirty="0"/>
              <a:t>E.g. User’s birth date,  a list of official holidays</a:t>
            </a:r>
          </a:p>
        </p:txBody>
      </p:sp>
    </p:spTree>
    <p:extLst>
      <p:ext uri="{BB962C8B-B14F-4D97-AF65-F5344CB8AC3E}">
        <p14:creationId xmlns:p14="http://schemas.microsoft.com/office/powerpoint/2010/main" val="338309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AC7-5B39-46BB-9BCD-3F198C07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of time zone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AB6-68B5-4085-94EE-F7262A93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Timestamp</a:t>
            </a:r>
          </a:p>
          <a:p>
            <a:r>
              <a:rPr lang="en-US" sz="3200" dirty="0"/>
              <a:t>Moment-Particular moment</a:t>
            </a:r>
          </a:p>
          <a:p>
            <a:r>
              <a:rPr lang="en-US" sz="3200" dirty="0"/>
              <a:t>Event time-International event and local </a:t>
            </a:r>
            <a:r>
              <a:rPr lang="en-US" sz="3200" dirty="0" err="1"/>
              <a:t>envent</a:t>
            </a:r>
            <a:endParaRPr lang="en-US" sz="3200" dirty="0"/>
          </a:p>
          <a:p>
            <a:r>
              <a:rPr lang="en-US" sz="3200" dirty="0"/>
              <a:t>Relative time-Related to an article or a blog post</a:t>
            </a:r>
          </a:p>
          <a:p>
            <a:r>
              <a:rPr lang="en-US" sz="3200" dirty="0"/>
              <a:t>Future time-Booking flight ticket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59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253</TotalTime>
  <Words>596</Words>
  <Application>Microsoft Office PowerPoint</Application>
  <PresentationFormat>Widescreen</PresentationFormat>
  <Paragraphs>73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Time zone handling</vt:lpstr>
      <vt:lpstr>outline</vt:lpstr>
      <vt:lpstr>What is time zone?</vt:lpstr>
      <vt:lpstr>What is time zone?</vt:lpstr>
      <vt:lpstr>PowerPoint Presentation</vt:lpstr>
      <vt:lpstr>Representing Time Values in Data Structures</vt:lpstr>
      <vt:lpstr>Representing Time Values in Data Structures  </vt:lpstr>
      <vt:lpstr>Representing Time Values in Data Structures</vt:lpstr>
      <vt:lpstr>Strategies of time zone handling</vt:lpstr>
      <vt:lpstr>Strategies of time zone handling</vt:lpstr>
      <vt:lpstr>Strategies of time zone handling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zone handling</dc:title>
  <dc:creator>Zoe Zhou1</dc:creator>
  <cp:lastModifiedBy>Zoe Zhou1</cp:lastModifiedBy>
  <cp:revision>21</cp:revision>
  <dcterms:created xsi:type="dcterms:W3CDTF">2018-12-17T04:58:25Z</dcterms:created>
  <dcterms:modified xsi:type="dcterms:W3CDTF">2018-12-17T10:06:16Z</dcterms:modified>
</cp:coreProperties>
</file>