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5" r:id="rId5"/>
    <p:sldId id="264" r:id="rId6"/>
    <p:sldId id="262" r:id="rId7"/>
    <p:sldId id="261" r:id="rId8"/>
    <p:sldId id="263" r:id="rId9"/>
    <p:sldId id="25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1616"/>
    <a:srgbClr val="162A55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166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72153-D9CE-47D2-B991-BB4C908F3625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640C1-D019-4464-BCA9-1CFA0483F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7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927F2-FD94-4247-B8D4-A5D03D499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64DF6B-2DE4-43E3-9281-AC5CDCFA4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C03B97-0458-416F-B9BC-774B5C37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6623-FE74-42AB-8905-91184DDC5213}" type="datetime1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EEBBD-1BF3-4AC4-A44D-2023A957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9B971A-ED7C-4A80-BA34-0193EE80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36104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76CCC-444D-4C6D-8A2A-E3E6AD9E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E8FB61-73B9-4AC7-9E42-209F4ABEF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983ECE-7889-4829-96C6-C4F5BA0E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A985-9EC8-4CF9-B1C6-334085D4C479}" type="datetime1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FA1918-FF93-4BAC-837C-2A35361C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C9E46C-21F9-436E-A078-19E25318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12019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4417BE-8BB6-4BD8-B417-CBEF27694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017BDD-F9B5-4BC6-A805-36313492A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1B385E-CE1E-4651-B1FA-C808CEF8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D3D9-36AD-4857-B012-69CC64F51E2C}" type="datetime1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571EB-B9ED-4823-B2C2-8AA93F49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EC4755-9EBB-44BC-A4AF-D7E0AA21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6256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80356-F4DB-4A02-B1D9-71C6B47B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5FD1F-9FA2-4BB5-AA8F-86B1BE51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A3E20-D605-45C1-B967-86EC0175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623D-1E0E-4C44-AE68-82D382F45EFE}" type="datetime1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5126B-AE42-451F-850F-0EA0BFAF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62988D-E03A-4639-81DE-64E1FFE3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71616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DC6DA-7BBA-40EA-8D01-37E48C80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97423E-7DB0-4443-A39D-AA1F916F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7365AA-3A72-4E85-88E2-84C0E702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B75A-A2FE-41E0-A339-8F683F7D25EF}" type="datetime1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E60927-5D48-402F-A37A-F1D09741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31413F-AFC3-4E7A-BAC0-6DE90429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33469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EF079-D608-473B-B547-8CC38E4F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A7E50-6BE2-4AC8-AF7E-B5241F5E7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E20B4D-C2EF-46A7-860C-B6B962F02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95C0DE-6D28-49CD-A095-8F4921BE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2E56-E7BD-455A-8ADE-72D71E08E090}" type="datetime1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7114D3-F1F7-45F4-9897-67166F83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79F051-9F63-4A66-9735-E8A3933E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13601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AD2F4-9853-4207-AE6C-D721F1F0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431F94-065F-41B9-8E70-715BCAEB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E1E953-8862-45A9-8CB1-70A44C56E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280EF7-19DC-47B4-A011-FFFD8EC5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1B0E38-49EA-448C-9852-9A4BFD69E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77A617-9791-49D6-BF3E-CD9E7FD1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1EE9-ADDB-46BC-A837-DF3627652651}" type="datetime1">
              <a:rPr lang="pt-BR" smtClean="0"/>
              <a:t>18/03/2019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FF638C-E845-4AAB-BABC-E99C2C45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DBA3E8-6FEB-45FF-B3D4-0CEA3FDF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33777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AC80E-14F7-4C07-9C18-1EF3EF7E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851022-61F1-482E-B92F-B9D6703D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B5B-C099-4059-9EAC-D60311E0E05B}" type="datetime1">
              <a:rPr lang="pt-BR" smtClean="0"/>
              <a:t>18/03/2019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16FEC9-9A20-490E-94AB-7356C24E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527271-9B68-4D5B-A6C3-28328488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49717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FD20AF-0E65-430A-839F-30CDAD81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8904-BF97-402B-ACB7-A1E770CAE2AA}" type="datetime1">
              <a:rPr lang="pt-BR" smtClean="0"/>
              <a:t>18/03/2019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71AC97-390E-46FC-B981-5B2C9884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A3CE3D-8599-4BAA-8B0D-21BB97A8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6019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80BBC-AD97-42EF-957B-357DF146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AA1617-D12B-49DE-97BE-033DAED2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87B89F-8216-418B-90C3-237C14F3E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2B636C-43BB-4742-8659-85BE7DEA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AF8A-1B5C-467C-B783-51F213AA39DA}" type="datetime1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028C13-3792-421D-AFEA-FD644F59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A97159-66CE-443C-A7E4-CC7B1358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58995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42208-BA87-495C-BBEA-082833D0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6671C2-A533-4E99-B7A5-58CAC960C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84FFC9-9394-4F9C-88E7-6833B1199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7E817F-4BF0-499E-84E5-239EC9EF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CFFC-283E-46C2-B7D3-128ACCDC6804}" type="datetime1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A0FAF8-2C24-4961-BE1C-6707CFB1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D69E92-358D-4806-AE3A-EF0F8698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7513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18C9DB-5F36-43DD-AB24-81C961D0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855AE7-2AB6-4F56-A261-2910C71FF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D05769-C6E2-406E-ABF2-639B71911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915D-4C53-4E9C-8398-A9389133B899}" type="datetime1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6054D-E58C-49B9-BB84-C340AA4D2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CC7ED4-4BC4-41CD-AE79-0A27588EE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file:///C:\Users\guido\Downloads\startbootstrap-freelancer-gh-pages\Digital-Time\Site%20Institucional\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svg"/><Relationship Id="rId5" Type="http://schemas.openxmlformats.org/officeDocument/2006/relationships/image" Target="../media/image9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6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3.svg"/><Relationship Id="rId18" Type="http://schemas.openxmlformats.org/officeDocument/2006/relationships/image" Target="../media/image24.png"/><Relationship Id="rId3" Type="http://schemas.openxmlformats.org/officeDocument/2006/relationships/image" Target="../media/image3.svg"/><Relationship Id="rId21" Type="http://schemas.openxmlformats.org/officeDocument/2006/relationships/image" Target="../media/image27.svg"/><Relationship Id="rId7" Type="http://schemas.openxmlformats.org/officeDocument/2006/relationships/image" Target="../media/image11.svg"/><Relationship Id="rId12" Type="http://schemas.openxmlformats.org/officeDocument/2006/relationships/image" Target="../media/image12.png"/><Relationship Id="rId17" Type="http://schemas.openxmlformats.org/officeDocument/2006/relationships/image" Target="../media/image23.svg"/><Relationship Id="rId2" Type="http://schemas.openxmlformats.org/officeDocument/2006/relationships/image" Target="../media/image2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6.svg"/><Relationship Id="rId5" Type="http://schemas.openxmlformats.org/officeDocument/2006/relationships/image" Target="../media/image9.svg"/><Relationship Id="rId15" Type="http://schemas.openxmlformats.org/officeDocument/2006/relationships/image" Target="../media/image15.svg"/><Relationship Id="rId10" Type="http://schemas.openxmlformats.org/officeDocument/2006/relationships/image" Target="../media/image5.png"/><Relationship Id="rId19" Type="http://schemas.openxmlformats.org/officeDocument/2006/relationships/image" Target="../media/image25.svg"/><Relationship Id="rId4" Type="http://schemas.openxmlformats.org/officeDocument/2006/relationships/image" Target="../media/image8.png"/><Relationship Id="rId9" Type="http://schemas.openxmlformats.org/officeDocument/2006/relationships/image" Target="../media/image21.sv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C0BDC99-CE71-4F0E-A021-BA9BFFDFD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48F3AD6F-B36F-4973-B76D-9C82A8DE9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0389" y="2642660"/>
            <a:ext cx="1541670" cy="123333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15DE92A-72E1-4455-AD94-AEDC922D6CEF}"/>
              </a:ext>
            </a:extLst>
          </p:cNvPr>
          <p:cNvSpPr txBox="1"/>
          <p:nvPr/>
        </p:nvSpPr>
        <p:spPr>
          <a:xfrm>
            <a:off x="2852059" y="2439462"/>
            <a:ext cx="7743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6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DIGITAL</a:t>
            </a:r>
            <a:r>
              <a:rPr lang="pt-BR" sz="8800" b="1" dirty="0">
                <a:latin typeface="Chakra Petch" panose="00000500000000000000" pitchFamily="2" charset="-34"/>
                <a:cs typeface="Chakra Petch" panose="00000500000000000000" pitchFamily="2" charset="-34"/>
              </a:rPr>
              <a:t> </a:t>
            </a:r>
            <a:r>
              <a:rPr lang="pt-BR" sz="88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6923493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8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8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SOBRE A EMPRESA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2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C02E716-1457-4622-8D7F-D36DAD203DCE}"/>
              </a:ext>
            </a:extLst>
          </p:cNvPr>
          <p:cNvSpPr/>
          <p:nvPr/>
        </p:nvSpPr>
        <p:spPr>
          <a:xfrm>
            <a:off x="212034" y="1843949"/>
            <a:ext cx="117679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Fundada no início de 2019 por um grupo de universitários, a Digital-Time, uma empresa de consultoria especializada em produzir softwares, sendo que, esses softwares vão de encontro as necessidades dos nossos clientes e a demanda do mercado.</a:t>
            </a:r>
          </a:p>
        </p:txBody>
      </p:sp>
    </p:spTree>
    <p:extLst>
      <p:ext uri="{BB962C8B-B14F-4D97-AF65-F5344CB8AC3E}">
        <p14:creationId xmlns:p14="http://schemas.microsoft.com/office/powerpoint/2010/main" val="1147592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SITE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3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pic>
        <p:nvPicPr>
          <p:cNvPr id="5" name="Imagem 4">
            <a:hlinkClick r:id="rId4" action="ppaction://hlinkfile"/>
            <a:extLst>
              <a:ext uri="{FF2B5EF4-FFF2-40B4-BE49-F238E27FC236}">
                <a16:creationId xmlns:a16="http://schemas.microsoft.com/office/drawing/2014/main" id="{9B982018-0A21-44E9-9324-B39C1C134B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2"/>
          <a:stretch/>
        </p:blipFill>
        <p:spPr>
          <a:xfrm>
            <a:off x="2584174" y="1741503"/>
            <a:ext cx="6679096" cy="32766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336613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C0BDC99-CE71-4F0E-A021-BA9BFFDFD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D156A98D-9730-47B4-996B-7DEDEDEF48CD}"/>
              </a:ext>
            </a:extLst>
          </p:cNvPr>
          <p:cNvGrpSpPr/>
          <p:nvPr/>
        </p:nvGrpSpPr>
        <p:grpSpPr>
          <a:xfrm>
            <a:off x="0" y="742122"/>
            <a:ext cx="12192000" cy="5393635"/>
            <a:chOff x="-1" y="777010"/>
            <a:chExt cx="12192000" cy="5238657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15DE92A-72E1-4455-AD94-AEDC922D6CEF}"/>
                </a:ext>
              </a:extLst>
            </p:cNvPr>
            <p:cNvSpPr txBox="1"/>
            <p:nvPr/>
          </p:nvSpPr>
          <p:spPr>
            <a:xfrm>
              <a:off x="-1" y="4153619"/>
              <a:ext cx="121920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5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SGTS</a:t>
              </a:r>
              <a:endParaRPr lang="pt-BR" sz="96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pic>
          <p:nvPicPr>
            <p:cNvPr id="4" name="Gráfico 3">
              <a:extLst>
                <a:ext uri="{FF2B5EF4-FFF2-40B4-BE49-F238E27FC236}">
                  <a16:creationId xmlns:a16="http://schemas.microsoft.com/office/drawing/2014/main" id="{BDFF258B-DC8F-4CD6-9E67-A9214CB00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4729" y="777010"/>
              <a:ext cx="4262539" cy="4262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06939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SOBRE O PROJETO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5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741D7F5-B793-46A1-87C7-C00762F5AEAB}"/>
              </a:ext>
            </a:extLst>
          </p:cNvPr>
          <p:cNvSpPr txBox="1"/>
          <p:nvPr/>
        </p:nvSpPr>
        <p:spPr>
          <a:xfrm>
            <a:off x="0" y="149248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</a:t>
            </a:r>
            <a:r>
              <a:rPr lang="pt-BR" sz="32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istema </a:t>
            </a:r>
            <a:r>
              <a:rPr lang="pt-BR" sz="4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G</a:t>
            </a:r>
            <a:r>
              <a:rPr lang="pt-BR" sz="32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erenciador de </a:t>
            </a:r>
            <a:r>
              <a:rPr lang="pt-BR" sz="4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</a:t>
            </a:r>
            <a:r>
              <a:rPr lang="pt-BR" sz="32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emperatura de </a:t>
            </a:r>
            <a:r>
              <a:rPr lang="pt-BR" sz="4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</a:t>
            </a:r>
            <a:r>
              <a:rPr lang="pt-BR" sz="32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ervidores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50DF9AC4-E75D-4827-80FB-766BE54B8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96452" y="1536073"/>
            <a:ext cx="4262539" cy="438864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AB20E22-F751-4536-809D-A1201CCA2D2C}"/>
              </a:ext>
            </a:extLst>
          </p:cNvPr>
          <p:cNvSpPr txBox="1"/>
          <p:nvPr/>
        </p:nvSpPr>
        <p:spPr>
          <a:xfrm>
            <a:off x="3313043" y="2455995"/>
            <a:ext cx="5618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Porque utilizar o SGTS: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2B51F96-9509-4F03-8E21-18A581A99333}"/>
              </a:ext>
            </a:extLst>
          </p:cNvPr>
          <p:cNvSpPr txBox="1"/>
          <p:nvPr/>
        </p:nvSpPr>
        <p:spPr>
          <a:xfrm>
            <a:off x="3432312" y="3163881"/>
            <a:ext cx="8256105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Lidar com problemas e soluções 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Prejuízo econômico e credibilidade da empresa  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Consumo excessivo de energia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Emissão de gases corrosivos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Perda de dados 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Falha em site de E-commerce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Falha em transferências bancárias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Lentidão no processamento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56830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COMO FUNCIONA?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6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71C91-09C4-4A87-BF45-C7256BF11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2274" y="1700969"/>
            <a:ext cx="1792397" cy="179239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E6EB3829-CE9B-41C1-8425-78AB99D35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0536" y="3984257"/>
            <a:ext cx="1655874" cy="1655874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92BAD343-2304-40D4-94BB-86C79AC9D9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90893" y="1762336"/>
            <a:ext cx="1287462" cy="1287462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4B1D6EBA-E6A2-4DAF-BB69-FD38A4126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80794" y="2872668"/>
            <a:ext cx="1099065" cy="1099065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7EDAB400-7122-411A-94C1-C93F8D1826A3}"/>
              </a:ext>
            </a:extLst>
          </p:cNvPr>
          <p:cNvGrpSpPr/>
          <p:nvPr/>
        </p:nvGrpSpPr>
        <p:grpSpPr>
          <a:xfrm>
            <a:off x="7351566" y="1700969"/>
            <a:ext cx="3508668" cy="4005444"/>
            <a:chOff x="6141880" y="956686"/>
            <a:chExt cx="3508668" cy="4005444"/>
          </a:xfrm>
        </p:grpSpPr>
        <p:pic>
          <p:nvPicPr>
            <p:cNvPr id="38" name="Gráfico 37">
              <a:extLst>
                <a:ext uri="{FF2B5EF4-FFF2-40B4-BE49-F238E27FC236}">
                  <a16:creationId xmlns:a16="http://schemas.microsoft.com/office/drawing/2014/main" id="{4C7EAB54-43C5-4CA2-81E2-7B3791E38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00016" y="956686"/>
              <a:ext cx="1792397" cy="1792397"/>
            </a:xfrm>
            <a:prstGeom prst="rect">
              <a:avLst/>
            </a:prstGeom>
          </p:spPr>
        </p:pic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9DDFD980-F17C-4E1A-A0B1-517751523F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t="48915"/>
            <a:stretch/>
          </p:blipFill>
          <p:spPr>
            <a:xfrm>
              <a:off x="6141880" y="3169733"/>
              <a:ext cx="3508668" cy="1792397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8B27D54-EE90-49D4-83DD-079FFE9CBAC0}"/>
                </a:ext>
              </a:extLst>
            </p:cNvPr>
            <p:cNvSpPr/>
            <p:nvPr/>
          </p:nvSpPr>
          <p:spPr>
            <a:xfrm>
              <a:off x="6885716" y="3276600"/>
              <a:ext cx="924784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55F1B7C-0FE4-4908-A89A-6FBB1BC2D69A}"/>
                </a:ext>
              </a:extLst>
            </p:cNvPr>
            <p:cNvSpPr/>
            <p:nvPr/>
          </p:nvSpPr>
          <p:spPr>
            <a:xfrm>
              <a:off x="7988729" y="3287195"/>
              <a:ext cx="924784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D71F6622-A776-416D-B06C-8FF7803585D1}"/>
                </a:ext>
              </a:extLst>
            </p:cNvPr>
            <p:cNvSpPr/>
            <p:nvPr/>
          </p:nvSpPr>
          <p:spPr>
            <a:xfrm rot="5400000">
              <a:off x="7581104" y="2915446"/>
              <a:ext cx="623887" cy="98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7" name="Gráfico 16">
            <a:extLst>
              <a:ext uri="{FF2B5EF4-FFF2-40B4-BE49-F238E27FC236}">
                <a16:creationId xmlns:a16="http://schemas.microsoft.com/office/drawing/2014/main" id="{C9287981-22E0-4BAA-B547-8E924A5D5D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49323" y="4751551"/>
            <a:ext cx="482607" cy="482607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47E182BA-371A-4304-AEC5-ED314B4E26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03637" y="4898601"/>
            <a:ext cx="414330" cy="414330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3D532355-FE8B-4613-A4B9-59BB3213AC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>
            <a:off x="9989674" y="4783695"/>
            <a:ext cx="414330" cy="4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5367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7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71C91-09C4-4A87-BF45-C7256BF11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4" y="1700969"/>
            <a:ext cx="1792397" cy="179239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E6EB3829-CE9B-41C1-8425-78AB99D35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497" y="4209283"/>
            <a:ext cx="1655874" cy="1655874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77AA5D6E-D683-43E0-AC6E-3902673D9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03917" y="4597751"/>
            <a:ext cx="878938" cy="878938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92BAD343-2304-40D4-94BB-86C79AC9D9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85642" y="1759196"/>
            <a:ext cx="1287462" cy="1287462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4B1D6EBA-E6A2-4DAF-BB69-FD38A41265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18083" y="1844769"/>
            <a:ext cx="1099065" cy="1099065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4C7EAB54-43C5-4CA2-81E2-7B3791E38D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18132" y="1446955"/>
            <a:ext cx="1792397" cy="1792397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33E732EF-310A-46E7-941D-84BBA65DBF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78842" y="2465822"/>
            <a:ext cx="848660" cy="848660"/>
          </a:xfrm>
          <a:prstGeom prst="rect">
            <a:avLst/>
          </a:prstGeom>
        </p:spPr>
      </p:pic>
      <p:pic>
        <p:nvPicPr>
          <p:cNvPr id="43" name="Gráfico 42">
            <a:extLst>
              <a:ext uri="{FF2B5EF4-FFF2-40B4-BE49-F238E27FC236}">
                <a16:creationId xmlns:a16="http://schemas.microsoft.com/office/drawing/2014/main" id="{8B0F6566-C23F-449C-8628-2036CB01618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94816" y="1646513"/>
            <a:ext cx="1592839" cy="1592839"/>
          </a:xfrm>
          <a:prstGeom prst="rect">
            <a:avLst/>
          </a:prstGeom>
        </p:spPr>
      </p:pic>
      <p:pic>
        <p:nvPicPr>
          <p:cNvPr id="45" name="Gráfico 44">
            <a:extLst>
              <a:ext uri="{FF2B5EF4-FFF2-40B4-BE49-F238E27FC236}">
                <a16:creationId xmlns:a16="http://schemas.microsoft.com/office/drawing/2014/main" id="{BA9E5E22-7EFA-4CC7-9DAC-317181B14F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82758" y="4402013"/>
            <a:ext cx="1463144" cy="1463144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D19A8B3F-1B3F-458C-8F36-FFA26D21CC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96682" y="1853394"/>
            <a:ext cx="1099065" cy="1099065"/>
          </a:xfrm>
          <a:prstGeom prst="rect">
            <a:avLst/>
          </a:prstGeom>
        </p:spPr>
      </p:pic>
      <p:pic>
        <p:nvPicPr>
          <p:cNvPr id="47" name="Gráfico 46">
            <a:extLst>
              <a:ext uri="{FF2B5EF4-FFF2-40B4-BE49-F238E27FC236}">
                <a16:creationId xmlns:a16="http://schemas.microsoft.com/office/drawing/2014/main" id="{51FE0494-E884-4BE8-A86B-B4765A9263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394570" y="3324947"/>
            <a:ext cx="839519" cy="8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366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REQUISITOS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8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B36A71-82FD-4297-B2E5-2D78993178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" r="625" b="269"/>
          <a:stretch/>
        </p:blipFill>
        <p:spPr>
          <a:xfrm>
            <a:off x="38100" y="1544006"/>
            <a:ext cx="12115800" cy="37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961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C0BDC99-CE71-4F0E-A021-BA9BFFDFD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15DE92A-72E1-4455-AD94-AEDC922D6CEF}"/>
              </a:ext>
            </a:extLst>
          </p:cNvPr>
          <p:cNvSpPr txBox="1"/>
          <p:nvPr/>
        </p:nvSpPr>
        <p:spPr>
          <a:xfrm>
            <a:off x="0" y="2921167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Obrigado pela atenção!</a:t>
            </a:r>
            <a:endParaRPr lang="pt-BR" sz="6000" b="1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445663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121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Chakra Petch</vt:lpstr>
      <vt:lpstr>Thasadith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p. santos</dc:creator>
  <cp:lastModifiedBy>igor silva</cp:lastModifiedBy>
  <cp:revision>20</cp:revision>
  <dcterms:created xsi:type="dcterms:W3CDTF">2019-03-16T22:01:07Z</dcterms:created>
  <dcterms:modified xsi:type="dcterms:W3CDTF">2019-03-18T15:52:19Z</dcterms:modified>
</cp:coreProperties>
</file>