
<file path=[Content_Types].xml><?xml version="1.0" encoding="utf-8"?>
<Types xmlns="http://schemas.openxmlformats.org/package/2006/content-types">
  <Default ContentType="image/vnd.ms-photo" Extension="wdp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y="6858000" cx="12192000"/>
  <p:notesSz cx="6858000" cy="9144000"/>
  <p:defaultTextStyle>
    <a:defPPr lvl="0">
      <a:defRPr lang="fr-F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6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8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4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7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9437ED-C791-4C9B-A1E9-92C5CCCB830A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5E30845-D561-4CB9-AEAC-D8B6B571B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2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38806" cy="3035808"/>
          </a:xfrm>
        </p:spPr>
        <p:txBody>
          <a:bodyPr/>
          <a:lstStyle/>
          <a:p>
            <a:r>
              <a:rPr lang="en-US" dirty="0" err="1" smtClean="0"/>
              <a:t>Marcmira</a:t>
            </a:r>
            <a:r>
              <a:rPr lang="en-US" dirty="0" smtClean="0"/>
              <a:t> </a:t>
            </a:r>
            <a:r>
              <a:rPr lang="en-US" dirty="0" err="1" smtClean="0"/>
              <a:t>Innovative’s</a:t>
            </a:r>
            <a:r>
              <a:rPr lang="en-US" dirty="0" smtClean="0"/>
              <a:t> Network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Showcase of our </a:t>
            </a:r>
            <a:r>
              <a:rPr lang="en-US" sz="3200" dirty="0" smtClean="0"/>
              <a:t>Network Construction </a:t>
            </a:r>
            <a:r>
              <a:rPr lang="en-US" sz="3200" dirty="0" smtClean="0"/>
              <a:t>Abilities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69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809897"/>
            <a:ext cx="9281160" cy="3935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 a network to connect two branches each having three departments and having an admin office.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79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the network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1" y="1606730"/>
            <a:ext cx="7714228" cy="43629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546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CISCO Packet Tracer to prototype this and ensure  that it was of to use for construction.</a:t>
            </a:r>
          </a:p>
          <a:p>
            <a:r>
              <a:rPr lang="en-US" dirty="0" smtClean="0"/>
              <a:t>We are basically using: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PCs to represent endpoint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printers,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router,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to represent an ISP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wires to represent connections.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7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069848" y="2093976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computer can communicate with the server and other computers within their departments but cannot communicate anything in the other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admin office can monitor every communication and every computer within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Everyone on the network has access to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Everyone is protected by firewalls configured on the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documentation/printing department and the admin office have printers.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7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274320"/>
            <a:ext cx="9281160" cy="4471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DHCP</a:t>
            </a:r>
            <a:br>
              <a:rPr lang="en-US" dirty="0" smtClean="0"/>
            </a:br>
            <a:r>
              <a:rPr lang="en-US" dirty="0" smtClean="0"/>
              <a:t>Server and client Conf.</a:t>
            </a:r>
            <a:br>
              <a:rPr lang="en-US" dirty="0" smtClean="0"/>
            </a:br>
            <a:r>
              <a:rPr lang="en-US" dirty="0" smtClean="0"/>
              <a:t>FIREWALL</a:t>
            </a:r>
            <a:br>
              <a:rPr lang="en-US" dirty="0" smtClean="0"/>
            </a:br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VLAN and Trunk Port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Configurations done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347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Notes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162594" y="2338251"/>
            <a:ext cx="8921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Dynamic Host Configuration Protocol (DHCP) </a:t>
            </a:r>
            <a:r>
              <a:rPr lang="en-US" dirty="0" smtClean="0"/>
              <a:t>helps devices to automatically get IP (Internet Protocol) addresses. Communication can not occur without an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virtual local area network (VLAN) </a:t>
            </a:r>
            <a:r>
              <a:rPr lang="en-US" dirty="0" smtClean="0"/>
              <a:t>permits only the computers connected to it to communicate. It is configured on some switches.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trunk port </a:t>
            </a:r>
            <a:r>
              <a:rPr lang="en-US" dirty="0" smtClean="0"/>
              <a:t>comes in to allow special devices like a router or parent switch to access communications from all the VLANs on the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Domain Naming Services (DNS) </a:t>
            </a:r>
            <a:r>
              <a:rPr lang="en-US" dirty="0" smtClean="0"/>
              <a:t>is a method of assigning a domain name to an IP address. It can also be assigned to ports of the identified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Firewall</a:t>
            </a:r>
            <a:r>
              <a:rPr lang="en-US" dirty="0" smtClean="0"/>
              <a:t> is a set of rules which defines what is allowed on the network and what is denied on a network. Its main objective is to block attackers.</a:t>
            </a:r>
          </a:p>
        </p:txBody>
      </p:sp>
    </p:spTree>
    <p:extLst>
      <p:ext uri="{BB962C8B-B14F-4D97-AF65-F5344CB8AC3E}">
        <p14:creationId xmlns:p14="http://schemas.microsoft.com/office/powerpoint/2010/main" val="33597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3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