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667510" y="509270"/>
            <a:ext cx="5991860" cy="6078220"/>
            <a:chOff x="2626" y="802"/>
            <a:chExt cx="9436" cy="9572"/>
          </a:xfrm>
        </p:grpSpPr>
        <p:pic>
          <p:nvPicPr>
            <p:cNvPr id="4" name="图片 3" descr="uci 男time trial"/>
            <p:cNvPicPr>
              <a:picLocks noChangeAspect="1"/>
            </p:cNvPicPr>
            <p:nvPr/>
          </p:nvPicPr>
          <p:blipFill>
            <a:blip r:embed="rId1"/>
            <a:srcRect t="12417" b="15620"/>
            <a:stretch>
              <a:fillRect/>
            </a:stretch>
          </p:blipFill>
          <p:spPr>
            <a:xfrm>
              <a:off x="2626" y="802"/>
              <a:ext cx="9436" cy="9572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 flipH="1">
              <a:off x="6261" y="1974"/>
              <a:ext cx="1889" cy="7368"/>
            </a:xfrm>
            <a:prstGeom prst="line">
              <a:avLst/>
            </a:prstGeom>
            <a:ln w="66675" cmpd="sng">
              <a:solidFill>
                <a:schemeClr val="accent1">
                  <a:alpha val="79000"/>
                </a:schemeClr>
              </a:solidFill>
              <a:prstDash val="solid"/>
              <a:round/>
            </a:ln>
            <a:effectLst>
              <a:outerShdw blurRad="50800" dist="38100" dir="2700000" sx="101000" sy="101000" algn="tl" rotWithShape="0">
                <a:prstClr val="black">
                  <a:alpha val="68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28" y="1279"/>
              <a:ext cx="526" cy="69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66" y="8662"/>
              <a:ext cx="527" cy="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8310" y="900430"/>
            <a:ext cx="4772025" cy="4772025"/>
          </a:xfrm>
          <a:prstGeom prst="rect">
            <a:avLst/>
          </a:prstGeom>
        </p:spPr>
      </p:pic>
      <p:pic>
        <p:nvPicPr>
          <p:cNvPr id="7" name="图片 6" descr="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899795"/>
            <a:ext cx="4772660" cy="4772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2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947420"/>
            <a:ext cx="4963160" cy="4963160"/>
          </a:xfrm>
          <a:prstGeom prst="rect">
            <a:avLst/>
          </a:prstGeom>
        </p:spPr>
      </p:pic>
      <p:pic>
        <p:nvPicPr>
          <p:cNvPr id="5" name="图片 4" descr="P3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75" y="947420"/>
            <a:ext cx="4963160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415540" y="568325"/>
            <a:ext cx="6913880" cy="5293995"/>
            <a:chOff x="4329" y="1381"/>
            <a:chExt cx="12364" cy="9210"/>
          </a:xfrm>
        </p:grpSpPr>
        <p:pic>
          <p:nvPicPr>
            <p:cNvPr id="4" name="图片 3" descr="SGGJE@I0}A]FKGF$~T]T)Q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29" y="1381"/>
              <a:ext cx="12364" cy="9211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15400" y="9090"/>
              <a:ext cx="560" cy="918"/>
              <a:chOff x="8273" y="7933"/>
              <a:chExt cx="560" cy="918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 flipV="1">
                <a:off x="8289" y="7933"/>
                <a:ext cx="545" cy="460"/>
              </a:xfrm>
              <a:prstGeom prst="line">
                <a:avLst/>
              </a:prstGeom>
              <a:ln w="44450" cmpd="sng">
                <a:solidFill>
                  <a:schemeClr val="tx1">
                    <a:alpha val="92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8273" y="8407"/>
                <a:ext cx="561" cy="445"/>
              </a:xfrm>
              <a:prstGeom prst="line">
                <a:avLst/>
              </a:prstGeom>
              <a:ln w="44450" cmpd="sng">
                <a:solidFill>
                  <a:schemeClr val="tx1">
                    <a:alpha val="92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5807" y="2263"/>
              <a:ext cx="560" cy="918"/>
              <a:chOff x="8273" y="7933"/>
              <a:chExt cx="560" cy="918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8289" y="7933"/>
                <a:ext cx="545" cy="460"/>
              </a:xfrm>
              <a:prstGeom prst="line">
                <a:avLst/>
              </a:prstGeom>
              <a:ln w="44450" cmpd="sng">
                <a:solidFill>
                  <a:schemeClr val="tx1">
                    <a:alpha val="92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8273" y="8407"/>
                <a:ext cx="561" cy="445"/>
              </a:xfrm>
              <a:prstGeom prst="line">
                <a:avLst/>
              </a:prstGeom>
              <a:ln w="44450" cmpd="sng">
                <a:solidFill>
                  <a:schemeClr val="tx1">
                    <a:alpha val="92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长乐</dc:creator>
  <cp:lastModifiedBy>拾柒</cp:lastModifiedBy>
  <cp:revision>5</cp:revision>
  <dcterms:created xsi:type="dcterms:W3CDTF">2022-02-20T08:32:00Z</dcterms:created>
  <dcterms:modified xsi:type="dcterms:W3CDTF">2022-02-21T17:36:45Z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0DEDF9C3DBBB47F484F14D0AD8C5F629</vt:lpwstr>
  </property>
  <property fmtid="{D5CDD505-2E9C-101B-9397-08002B2CF9AE}" pid="3" name="KSOProductBuildVer">
    <vt:lpwstr>2052-11.1.0.11294</vt:lpwstr>
  </property>
</Properties>
</file>