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28799790" cy="179997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5669"/>
        <p:guide pos="904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2831811" y="2400000"/>
            <a:ext cx="23147717" cy="674645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575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2831811" y="9344882"/>
            <a:ext cx="23147717" cy="386456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6300" spc="2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599815" indent="0" algn="ctr">
              <a:buNone/>
              <a:defRPr sz="4200"/>
            </a:lvl4pPr>
            <a:lvl5pPr marL="4799965" indent="0" algn="ctr">
              <a:buNone/>
              <a:defRPr sz="4200"/>
            </a:lvl5pPr>
            <a:lvl6pPr marL="6000115" indent="0" algn="ctr">
              <a:buNone/>
              <a:defRPr sz="4200"/>
            </a:lvl6pPr>
            <a:lvl7pPr marL="7200265" indent="0" algn="ctr">
              <a:buNone/>
              <a:defRPr sz="4200"/>
            </a:lvl7pPr>
            <a:lvl8pPr marL="8399780" indent="0" algn="ctr">
              <a:buNone/>
              <a:defRPr sz="4200"/>
            </a:lvl8pPr>
            <a:lvl9pPr marL="9599930" indent="0" algn="ctr">
              <a:buNone/>
              <a:defRPr sz="4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437165" y="2031496"/>
            <a:ext cx="25920001" cy="143905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831811" y="6519685"/>
            <a:ext cx="23147717" cy="2674016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57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831811" y="9344882"/>
            <a:ext cx="23147717" cy="123779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63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165" y="1596850"/>
            <a:ext cx="25911497" cy="18519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37165" y="3911811"/>
            <a:ext cx="25911497" cy="12491339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02677" y="10100788"/>
            <a:ext cx="18351497" cy="201259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155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702677" y="12113386"/>
            <a:ext cx="18351497" cy="2277165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7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001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59981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79996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11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26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39978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59993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165" y="1596850"/>
            <a:ext cx="25911497" cy="18519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437165" y="3940158"/>
            <a:ext cx="12228662" cy="1246299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5145512" y="3940158"/>
            <a:ext cx="12228662" cy="12462992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165" y="1596850"/>
            <a:ext cx="25911497" cy="18519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37165" y="3751181"/>
            <a:ext cx="12619843" cy="100157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2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599815" indent="0">
              <a:buNone/>
              <a:defRPr sz="4200" b="1"/>
            </a:lvl4pPr>
            <a:lvl5pPr marL="4799965" indent="0">
              <a:buNone/>
              <a:defRPr sz="4200" b="1"/>
            </a:lvl5pPr>
            <a:lvl6pPr marL="6000115" indent="0">
              <a:buNone/>
              <a:defRPr sz="4200" b="1"/>
            </a:lvl6pPr>
            <a:lvl7pPr marL="7200265" indent="0">
              <a:buNone/>
              <a:defRPr sz="4200" b="1"/>
            </a:lvl7pPr>
            <a:lvl8pPr marL="8399780" indent="0">
              <a:buNone/>
              <a:defRPr sz="4200" b="1"/>
            </a:lvl8pPr>
            <a:lvl9pPr marL="9599930" indent="0">
              <a:buNone/>
              <a:defRPr sz="4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437165" y="4866142"/>
            <a:ext cx="12619843" cy="1153700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4730119" y="3731572"/>
            <a:ext cx="12619843" cy="100157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2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599815" indent="0">
              <a:buNone/>
              <a:defRPr sz="4200" b="1"/>
            </a:lvl4pPr>
            <a:lvl5pPr marL="4799965" indent="0">
              <a:buNone/>
              <a:defRPr sz="4200" b="1"/>
            </a:lvl5pPr>
            <a:lvl6pPr marL="6000115" indent="0">
              <a:buNone/>
              <a:defRPr sz="4200" b="1"/>
            </a:lvl6pPr>
            <a:lvl7pPr marL="7200265" indent="0">
              <a:buNone/>
              <a:defRPr sz="4200" b="1"/>
            </a:lvl7pPr>
            <a:lvl8pPr marL="8399780" indent="0">
              <a:buNone/>
              <a:defRPr sz="4200" b="1"/>
            </a:lvl8pPr>
            <a:lvl9pPr marL="9599930" indent="0">
              <a:buNone/>
              <a:defRPr sz="42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4730119" y="4866142"/>
            <a:ext cx="12619843" cy="1153700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165" y="1596850"/>
            <a:ext cx="25911497" cy="185196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437165" y="4081890"/>
            <a:ext cx="12361600" cy="120944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5000945" y="4081890"/>
            <a:ext cx="12347717" cy="120944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2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4176694" y="2400000"/>
            <a:ext cx="2466142" cy="1320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73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2160000" y="2400000"/>
            <a:ext cx="21659528" cy="13200000"/>
          </a:xfrm>
        </p:spPr>
        <p:txBody>
          <a:bodyPr vert="eaVert" lIns="46800" tIns="46800" rIns="46800" bIns="46800"/>
          <a:lstStyle>
            <a:lvl1pPr marL="600075" indent="-600075">
              <a:spcAft>
                <a:spcPts val="1000"/>
              </a:spcAft>
              <a:defRPr spc="300"/>
            </a:lvl1pPr>
            <a:lvl2pPr marL="1800225" indent="-600075">
              <a:defRPr spc="300"/>
            </a:lvl2pPr>
            <a:lvl3pPr marL="2999740" indent="-600075">
              <a:defRPr spc="300"/>
            </a:lvl3pPr>
            <a:lvl4pPr marL="4199890" indent="-600075">
              <a:defRPr spc="300"/>
            </a:lvl4pPr>
            <a:lvl5pPr marL="5400040" indent="-60007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437165" y="1596850"/>
            <a:ext cx="25911497" cy="1851969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437165" y="3911811"/>
            <a:ext cx="25911497" cy="12491339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445669" y="16573229"/>
            <a:ext cx="6377953" cy="831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6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9722835" y="16573229"/>
            <a:ext cx="9354331" cy="831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6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20970709" y="16573229"/>
            <a:ext cx="6377953" cy="831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6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00300" rtl="0" eaLnBrk="1" fontAlgn="auto" latinLnBrk="0" hangingPunct="1">
        <a:lnSpc>
          <a:spcPct val="100000"/>
        </a:lnSpc>
        <a:spcBef>
          <a:spcPct val="0"/>
        </a:spcBef>
        <a:buNone/>
        <a:defRPr sz="945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47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800225" indent="-600075" algn="l" defTabSz="24003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4225290" algn="l"/>
          <a:tab pos="4225290" algn="l"/>
          <a:tab pos="4225290" algn="l"/>
          <a:tab pos="4225290" algn="l"/>
        </a:tabLst>
        <a:defRPr sz="4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999740" indent="-600075" algn="l" defTabSz="24003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4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4199890" indent="-600075" algn="l" defTabSz="24003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36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5400040" indent="-600075" algn="l" defTabSz="24003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36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6600190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79970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99985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005" indent="-600075" algn="l" defTabSz="2400300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59981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79996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11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265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39978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59993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左大括号 4"/>
          <p:cNvSpPr/>
          <p:nvPr/>
        </p:nvSpPr>
        <p:spPr>
          <a:xfrm>
            <a:off x="5749925" y="2564765"/>
            <a:ext cx="517525" cy="5226050"/>
          </a:xfrm>
          <a:prstGeom prst="leftBrace">
            <a:avLst>
              <a:gd name="adj1" fmla="val 44188"/>
              <a:gd name="adj2" fmla="val 46478"/>
            </a:avLst>
          </a:prstGeom>
          <a:ln w="666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17030" y="4428490"/>
            <a:ext cx="20430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200" b="1">
                <a:latin typeface="Times New Roman" panose="02020603050405020304" charset="0"/>
                <a:cs typeface="Times New Roman" panose="02020603050405020304" charset="0"/>
              </a:rPr>
              <a:t>PTE Equation</a:t>
            </a:r>
            <a:endParaRPr lang="en-US" altLang="zh-CN" sz="7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0080" y="4406900"/>
            <a:ext cx="5477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200" b="1">
                <a:latin typeface="Times New Roman" panose="02020603050405020304" charset="0"/>
                <a:cs typeface="Times New Roman" panose="02020603050405020304" charset="0"/>
              </a:rPr>
              <a:t>PTE Model</a:t>
            </a:r>
            <a:endParaRPr lang="en-US" altLang="zh-CN" sz="7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7030" y="6740525"/>
            <a:ext cx="5477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200" b="1">
                <a:latin typeface="Times New Roman" panose="02020603050405020304" charset="0"/>
                <a:cs typeface="Times New Roman" panose="02020603050405020304" charset="0"/>
              </a:rPr>
              <a:t>Optimizer</a:t>
            </a:r>
            <a:endParaRPr lang="en-US" altLang="zh-CN" sz="7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89040" y="2414905"/>
            <a:ext cx="6525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7200" b="1">
                <a:latin typeface="Times New Roman" panose="02020603050405020304" charset="0"/>
                <a:cs typeface="Times New Roman" panose="02020603050405020304" charset="0"/>
              </a:rPr>
              <a:t>Power Profile</a:t>
            </a:r>
            <a:endParaRPr lang="en-US" altLang="zh-CN" sz="7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2836525" y="3014345"/>
            <a:ext cx="3038475" cy="0"/>
          </a:xfrm>
          <a:prstGeom prst="straightConnector1">
            <a:avLst/>
          </a:prstGeom>
          <a:ln w="1111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196310" y="2414905"/>
            <a:ext cx="6525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200" b="1">
                <a:latin typeface="Times New Roman" panose="02020603050405020304" charset="0"/>
                <a:cs typeface="Times New Roman" panose="02020603050405020304" charset="0"/>
              </a:rPr>
              <a:t>Power Curve</a:t>
            </a:r>
            <a:endParaRPr lang="en-US" altLang="zh-CN" sz="7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89050" y="6325235"/>
            <a:ext cx="3358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>
                <a:latin typeface="Times New Roman" panose="02020603050405020304" charset="0"/>
                <a:cs typeface="Times New Roman" panose="02020603050405020304" charset="0"/>
              </a:rPr>
              <a:t>Extend</a:t>
            </a:r>
            <a:endParaRPr lang="en-US" altLang="zh-CN" sz="6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1766550" y="7339965"/>
            <a:ext cx="4108450" cy="0"/>
          </a:xfrm>
          <a:prstGeom prst="straightConnector1">
            <a:avLst/>
          </a:prstGeom>
          <a:ln w="1111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2161520" y="6325235"/>
            <a:ext cx="30391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>
                <a:latin typeface="Times New Roman" panose="02020603050405020304" charset="0"/>
                <a:cs typeface="Times New Roman" panose="02020603050405020304" charset="0"/>
              </a:rPr>
              <a:t>Produce</a:t>
            </a:r>
            <a:endParaRPr lang="en-US" altLang="zh-CN" sz="6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302990" y="6740525"/>
            <a:ext cx="6525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200" b="1">
                <a:latin typeface="Times New Roman" panose="02020603050405020304" charset="0"/>
                <a:cs typeface="Times New Roman" panose="02020603050405020304" charset="0"/>
              </a:rPr>
              <a:t>Strategy</a:t>
            </a:r>
            <a:endParaRPr lang="en-US" altLang="zh-CN" sz="7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1578610" y="5944235"/>
            <a:ext cx="2540" cy="2284730"/>
          </a:xfrm>
          <a:prstGeom prst="straightConnector1">
            <a:avLst/>
          </a:prstGeom>
          <a:ln w="1111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3360400" y="2035175"/>
            <a:ext cx="16903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>
                <a:latin typeface="Times New Roman" panose="02020603050405020304" charset="0"/>
                <a:cs typeface="Times New Roman" panose="02020603050405020304" charset="0"/>
              </a:rPr>
              <a:t>Fit</a:t>
            </a:r>
            <a:endParaRPr lang="en-US" altLang="zh-CN" sz="6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0080" y="8567420"/>
            <a:ext cx="9521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200" b="1">
                <a:latin typeface="Times New Roman" panose="02020603050405020304" charset="0"/>
                <a:cs typeface="Times New Roman" panose="02020603050405020304" charset="0"/>
              </a:rPr>
              <a:t>PTE Model for TTT</a:t>
            </a:r>
            <a:endParaRPr lang="en-US" altLang="zh-CN" sz="7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2836525" y="5194935"/>
            <a:ext cx="3038475" cy="0"/>
          </a:xfrm>
          <a:prstGeom prst="straightConnector1">
            <a:avLst/>
          </a:prstGeom>
          <a:ln w="1111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509500" y="4162425"/>
            <a:ext cx="33928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>
                <a:latin typeface="Times New Roman" panose="02020603050405020304" charset="0"/>
                <a:cs typeface="Times New Roman" panose="02020603050405020304" charset="0"/>
              </a:rPr>
              <a:t>Discribe</a:t>
            </a:r>
            <a:endParaRPr lang="en-US" altLang="zh-CN" sz="6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96310" y="4428490"/>
            <a:ext cx="94557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200" b="1">
                <a:latin typeface="Times New Roman" panose="02020603050405020304" charset="0"/>
                <a:cs typeface="Times New Roman" panose="02020603050405020304" charset="0"/>
              </a:rPr>
              <a:t>Competition Process</a:t>
            </a:r>
            <a:endParaRPr lang="en-US" altLang="zh-CN" sz="7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演示</Application>
  <PresentationFormat>宽屏</PresentationFormat>
  <Paragraphs>28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Rowlet</cp:lastModifiedBy>
  <cp:revision>151</cp:revision>
  <dcterms:created xsi:type="dcterms:W3CDTF">2019-06-19T02:08:00Z</dcterms:created>
  <dcterms:modified xsi:type="dcterms:W3CDTF">2022-02-21T07:33:08Z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A70F19E46B374B589861BE6799AF533E</vt:lpwstr>
  </property>
</Properties>
</file>