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purl.oclc.org/ooxml/officeDocument/relationships/extendedProperties" Target="docProps/app.xml"/><Relationship Id="rId2" Type="http://schemas.openxmlformats.org/package/2006/relationships/metadata/core-properties" Target="docProps/core.xml"/><Relationship Id="rId1" Type="http://purl.oclc.org/ooxml/officeDocument/relationships/officeDocument" Target="ppt/presentation.xml"/><Relationship Id="rId5" Type="http://schemas.microsoft.com/office/2020/02/relationships/classificationlabels" Target="docMetadata/LabelInfo.xml"/><Relationship Id="rId4" Type="http://purl.oclc.org/ooxml/officeDocument/relationships/customProperties" Target="docProps/custom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autoCompressPictures="0" conformance="strict">
  <p:sldMasterIdLst>
    <p:sldMasterId id="2147483684" r:id="rId4"/>
  </p:sldMasterIdLst>
  <p:notesMasterIdLst>
    <p:notesMasterId r:id="rId14"/>
  </p:notesMasterIdLst>
  <p:handoutMasterIdLst>
    <p:handoutMasterId r:id="rId15"/>
  </p:handoutMasterIdLst>
  <p:sldIdLst>
    <p:sldId id="257" r:id="rId5"/>
    <p:sldId id="384" r:id="rId6"/>
    <p:sldId id="317" r:id="rId7"/>
    <p:sldId id="270" r:id="rId8"/>
    <p:sldId id="281" r:id="rId9"/>
    <p:sldId id="279" r:id="rId10"/>
    <p:sldId id="392" r:id="rId11"/>
    <p:sldId id="393" r:id="rId12"/>
    <p:sldId id="321" r:id="rId13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3C1"/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%"/>
            </a:schemeClr>
          </a:solidFill>
        </a:fill>
      </a:tcStyle>
    </a:wholeTbl>
    <a:band1H>
      <a:tcStyle>
        <a:tcBdr/>
        <a:fill>
          <a:solidFill>
            <a:schemeClr val="accent1">
              <a:tint val="40%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%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%"/>
            </a:schemeClr>
          </a:solidFill>
        </a:fill>
      </a:tcStyle>
    </a:wholeTbl>
    <a:band1H>
      <a:tcStyle>
        <a:tcBdr/>
        <a:fill>
          <a:solidFill>
            <a:schemeClr val="accent6">
              <a:tint val="40%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%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%"/>
            </a:schemeClr>
          </a:solidFill>
        </a:fill>
      </a:tcStyle>
    </a:wholeTbl>
    <a:band1H>
      <a:tcStyle>
        <a:tcBdr/>
        <a:fill>
          <a:solidFill>
            <a:schemeClr val="accent4">
              <a:tint val="40%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%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%"/>
            </a:schemeClr>
          </a:solidFill>
        </a:fill>
      </a:tcStyle>
    </a:wholeTbl>
    <a:band1H>
      <a:tcStyle>
        <a:tcBdr/>
        <a:fill>
          <a:solidFill>
            <a:schemeClr val="accent2">
              <a:tint val="40%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%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%"/>
            </a:schemeClr>
          </a:solidFill>
        </a:fill>
      </a:tcStyle>
    </a:wholeTbl>
    <a:band1H>
      <a:tcStyle>
        <a:tcBdr/>
        <a:fill>
          <a:solidFill>
            <a:schemeClr val="accent3">
              <a:tint val="40%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%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%"/>
            </a:schemeClr>
          </a:solidFill>
        </a:fill>
      </a:tcStyle>
    </a:wholeTbl>
    <a:band1H>
      <a:tcStyle>
        <a:tcBdr/>
        <a:fill>
          <a:solidFill>
            <a:schemeClr val="accent5">
              <a:tint val="40%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%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purl.oclc.org/ooxml/drawingml/main" xmlns:r="http://purl.oclc.org/ooxml/officeDocument/relationships" xmlns:p="http://purl.oclc.org/ooxml/presentationml/main" lastView="sldThumbnailView">
  <p:normalViewPr horzBarState="maximized">
    <p:restoredLeft sz="19.933%" autoAdjust="0"/>
    <p:restoredTop sz="93.725%" autoAdjust="0"/>
  </p:normalViewPr>
  <p:slideViewPr>
    <p:cSldViewPr snapToGrid="0">
      <p:cViewPr>
        <p:scale>
          <a:sx n="75" d="100"/>
          <a:sy n="75" d="100"/>
        </p:scale>
        <p:origin x="749" y="293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4.xml"/><Relationship Id="rId13" Type="http://purl.oclc.org/ooxml/officeDocument/relationships/slide" Target="slides/slide9.xml"/><Relationship Id="rId18" Type="http://purl.oclc.org/ooxml/officeDocument/relationships/theme" Target="theme/theme1.xml"/><Relationship Id="rId3" Type="http://purl.oclc.org/ooxml/officeDocument/relationships/customXml" Target="../customXml/item3.xml"/><Relationship Id="rId7" Type="http://purl.oclc.org/ooxml/officeDocument/relationships/slide" Target="slides/slide3.xml"/><Relationship Id="rId12" Type="http://purl.oclc.org/ooxml/officeDocument/relationships/slide" Target="slides/slide8.xml"/><Relationship Id="rId17" Type="http://purl.oclc.org/ooxml/officeDocument/relationships/viewProps" Target="viewProps.xml"/><Relationship Id="rId2" Type="http://purl.oclc.org/ooxml/officeDocument/relationships/customXml" Target="../customXml/item2.xml"/><Relationship Id="rId16" Type="http://purl.oclc.org/ooxml/officeDocument/relationships/presProps" Target="presProps.xml"/><Relationship Id="rId1" Type="http://purl.oclc.org/ooxml/officeDocument/relationships/customXml" Target="../customXml/item1.xml"/><Relationship Id="rId6" Type="http://purl.oclc.org/ooxml/officeDocument/relationships/slide" Target="slides/slide2.xml"/><Relationship Id="rId11" Type="http://purl.oclc.org/ooxml/officeDocument/relationships/slide" Target="slides/slide7.xml"/><Relationship Id="rId5" Type="http://purl.oclc.org/ooxml/officeDocument/relationships/slide" Target="slides/slide1.xml"/><Relationship Id="rId15" Type="http://purl.oclc.org/ooxml/officeDocument/relationships/handoutMaster" Target="handoutMasters/handoutMaster1.xml"/><Relationship Id="rId10" Type="http://purl.oclc.org/ooxml/officeDocument/relationships/slide" Target="slides/slide6.xml"/><Relationship Id="rId19" Type="http://purl.oclc.org/ooxml/officeDocument/relationships/tableStyles" Target="tableStyles.xml"/><Relationship Id="rId4" Type="http://purl.oclc.org/ooxml/officeDocument/relationships/slideMaster" Target="slideMasters/slideMaster1.xml"/><Relationship Id="rId9" Type="http://purl.oclc.org/ooxml/officeDocument/relationships/slide" Target="slides/slide5.xml"/><Relationship Id="rId14" Type="http://purl.oclc.org/ooxml/officeDocument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purl.oclc.org/ooxml/officeDocument/relationships/theme" Target="../theme/theme3.xml"/></Relationships>
</file>

<file path=ppt/handoutMasters/handoutMaster1.xml><?xml version="1.0" encoding="utf-8"?>
<p:handout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D4C38CF-67C2-4088-A2AD-522FD06E4E9F}" type="datetime1">
              <a:rPr lang="pl-PL" smtClean="0"/>
              <a:t>11.12.2022</a:t>
            </a:fld>
            <a:endParaRPr lang="pl-PL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2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FB94E0-1F98-4426-9482-6C6FD17970C3}" type="datetime1">
              <a:rPr lang="pl-PL" smtClean="0"/>
              <a:t>11.12.2022</a:t>
            </a:fld>
            <a:endParaRPr lang="pl-PL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/>
              <a:t>Kliknij, aby edytować style wzorców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purl.oclc.org/ooxml/officeDocument/relationships/slide" Target="../slides/slide1.xml"/><Relationship Id="rId1" Type="http://purl.oclc.org/ooxml/officeDocument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purl.oclc.org/ooxml/officeDocument/relationships/slide" Target="../slides/slide2.xml"/><Relationship Id="rId1" Type="http://purl.oclc.org/ooxml/officeDocument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purl.oclc.org/ooxml/officeDocument/relationships/slide" Target="../slides/slide3.xml"/><Relationship Id="rId1" Type="http://purl.oclc.org/ooxml/officeDocument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purl.oclc.org/ooxml/officeDocument/relationships/slide" Target="../slides/slide4.xml"/><Relationship Id="rId1" Type="http://purl.oclc.org/ooxml/officeDocument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purl.oclc.org/ooxml/officeDocument/relationships/slide" Target="../slides/slide5.xml"/><Relationship Id="rId1" Type="http://purl.oclc.org/ooxml/officeDocument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purl.oclc.org/ooxml/officeDocument/relationships/slide" Target="../slides/slide9.xml"/><Relationship Id="rId1" Type="http://purl.oclc.org/ooxml/officeDocument/relationships/notesMaster" Target="../notesMasters/notesMaster1.xml"/></Relationships>
</file>

<file path=ppt/notesSlides/notesSlide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l-PL" smtClean="0"/>
              <a:t>1</a:t>
            </a:fld>
            <a:endParaRPr lang="pl-PL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B1513CE-31DD-419A-8771-730D4114704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8DDCB5A-8DF3-4145-9175-339BBE145B1B}" type="datetime1">
              <a:rPr lang="pl-PL" smtClean="0"/>
              <a:t>11.12.2022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l-PL" smtClean="0"/>
              <a:t>2</a:t>
            </a:fld>
            <a:endParaRPr lang="pl-PL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B290639-4E92-4ED8-8D96-471111637F1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25DCC78-8463-444F-A0CF-2EABB296C18C}" type="datetime1">
              <a:rPr lang="pl-PL" smtClean="0"/>
              <a:t>11.12.2022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l-PL" smtClean="0"/>
              <a:t>3</a:t>
            </a:fld>
            <a:endParaRPr lang="pl-PL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1E8B9C0-D202-4F09-BF77-9FA608F42D5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65CB970-E35C-4CF5-95DE-0955C0BD62D9}" type="datetime1">
              <a:rPr lang="pl-PL" smtClean="0"/>
              <a:t>11.12.2022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l-PL" smtClean="0"/>
              <a:t>4</a:t>
            </a:fld>
            <a:endParaRPr lang="pl-PL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6F04566-63C4-4E04-95F6-F236912A2F8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49161C6-02E6-4A51-9612-82E8932FCFC9}" type="datetime1">
              <a:rPr lang="pl-PL" smtClean="0"/>
              <a:t>11.12.2022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304175"/>
      </p:ext>
    </p:extLst>
  </p:cSld>
  <p:clrMapOvr>
    <a:masterClrMapping/>
  </p:clrMapOvr>
</p:notes>
</file>

<file path=ppt/notesSlides/notesSlide5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pl-PL" smtClean="0"/>
              <a:t>5</a:t>
            </a:fld>
            <a:endParaRPr lang="pl-PL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4891A17-6249-461C-B075-652AEA2598D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0CE26397-7EB8-4E6D-9388-C37617315B24}" type="datetime1">
              <a:rPr lang="pl-PL" smtClean="0"/>
              <a:t>11.12.2022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8094687"/>
      </p:ext>
    </p:extLst>
  </p:cSld>
  <p:clrMapOvr>
    <a:masterClrMapping/>
  </p:clrMapOvr>
</p:notes>
</file>

<file path=ppt/notesSlides/notesSlide6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l-PL" smtClean="0"/>
              <a:t>9</a:t>
            </a:fld>
            <a:endParaRPr lang="pl-PL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C575042-9803-4365-98E6-7B269EDD9F1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509B6E6-3E65-49C0-94CE-1A750F0F84E8}" type="datetime1">
              <a:rPr lang="pl-PL" smtClean="0"/>
              <a:t>11.12.2022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preserve="1" userDrawn="1">
  <p:cSld name="1_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l-PL" sz="4800"/>
              <a:t>3DFloat</a:t>
            </a:r>
          </a:p>
        </p:txBody>
      </p:sp>
      <p:sp>
        <p:nvSpPr>
          <p:cNvPr id="14" name="Obraz — symbol zastępczy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%">
                <a:schemeClr val="bg2">
                  <a:lumMod val="50%"/>
                  <a:lumOff val="50%"/>
                </a:schemeClr>
              </a:gs>
              <a:gs pos="60%">
                <a:schemeClr val="bg2"/>
              </a:gs>
            </a:gsLst>
            <a:path path="circle">
              <a:fillToRect l="100%" b="100%"/>
            </a:path>
            <a:tileRect t="-100%" r="-100%"/>
          </a:gradFill>
          <a:ln>
            <a:noFill/>
          </a:ln>
          <a:effectLst>
            <a:innerShdw blurRad="127000" dist="63500" dir="2700000">
              <a:schemeClr val="accent1">
                <a:lumMod val="60%"/>
                <a:lumOff val="40%"/>
                <a:alpha val="20%"/>
              </a:schemeClr>
            </a:innerShdw>
            <a:softEdge rad="0"/>
          </a:effectLst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grpSp>
        <p:nvGrpSpPr>
          <p:cNvPr id="9" name="Grupa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Dowolny kształt: Kształt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%">
                  <a:schemeClr val="bg2">
                    <a:lumMod val="90%"/>
                    <a:lumOff val="10%"/>
                  </a:schemeClr>
                </a:gs>
                <a:gs pos="30%">
                  <a:schemeClr val="bg2">
                    <a:lumMod val="90%"/>
                    <a:lumOff val="10%"/>
                  </a:schemeClr>
                </a:gs>
                <a:gs pos="40%">
                  <a:schemeClr val="bg2">
                    <a:lumMod val="80%"/>
                    <a:lumOff val="20%"/>
                  </a:schemeClr>
                </a:gs>
                <a:gs pos="100%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%"/>
                  <a:lumOff val="40%"/>
                  <a:alpha val="20%"/>
                </a:schemeClr>
              </a:innerShdw>
            </a:effectLst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1" name="Ow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%"/>
                <a:lumOff val="10%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%"/>
                  <a:lumOff val="40%"/>
                  <a:alpha val="0%"/>
                </a:schemeClr>
              </a:innerShdw>
            </a:effectLst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preserve="1" userDrawn="1">
  <p:cSld name="11_Kolumna zawartości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a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Dowolny kształt: Kształt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%"/>
                  <a:lumOff val="60%"/>
                  <a:alpha val="40%"/>
                </a:schemeClr>
              </a:innerShdw>
            </a:effectLst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 dirty="0"/>
            </a:p>
          </p:txBody>
        </p:sp>
        <p:sp>
          <p:nvSpPr>
            <p:cNvPr id="36" name="Dowolny kształt: Kształt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%"/>
                <a:lumOff val="50%"/>
                <a:alpha val="40%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 dirty="0">
                <a:solidFill>
                  <a:schemeClr val="tx1"/>
                </a:solidFill>
              </a:endParaRPr>
            </a:p>
          </p:txBody>
        </p:sp>
        <p:sp>
          <p:nvSpPr>
            <p:cNvPr id="37" name="Ow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%"/>
                <a:lumOff val="10%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%"/>
                  <a:lumOff val="40%"/>
                  <a:alpha val="0%"/>
                </a:schemeClr>
              </a:innerShdw>
            </a:effectLst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38" name="Ow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%"/>
                <a:lumOff val="10%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%"/>
                  <a:lumOff val="40%"/>
                  <a:alpha val="0%"/>
                </a:schemeClr>
              </a:innerShdw>
            </a:effectLst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19" name="Dowolny kształt: Kształt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%">
                <a:schemeClr val="bg2">
                  <a:lumMod val="90%"/>
                  <a:lumOff val="10%"/>
                </a:schemeClr>
              </a:gs>
              <a:gs pos="30%">
                <a:schemeClr val="bg2">
                  <a:lumMod val="90%"/>
                  <a:lumOff val="10%"/>
                </a:schemeClr>
              </a:gs>
              <a:gs pos="40%">
                <a:schemeClr val="bg2">
                  <a:lumMod val="75%"/>
                  <a:lumOff val="25%"/>
                </a:schemeClr>
              </a:gs>
              <a:gs pos="100%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%"/>
                <a:lumOff val="40%"/>
                <a:alpha val="40%"/>
              </a:schemeClr>
            </a:innerShdw>
          </a:effectLst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20" name="Ow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%">
                <a:schemeClr val="bg2">
                  <a:lumMod val="90%"/>
                  <a:lumOff val="10%"/>
                </a:schemeClr>
              </a:gs>
              <a:gs pos="50%">
                <a:schemeClr val="bg2">
                  <a:lumMod val="95%"/>
                  <a:lumOff val="5%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%"/>
                <a:lumOff val="40%"/>
                <a:alpha val="0%"/>
              </a:schemeClr>
            </a:innerShdw>
          </a:effectLst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25" name="Ow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%">
                <a:schemeClr val="bg2">
                  <a:lumMod val="50%"/>
                  <a:lumOff val="50%"/>
                </a:schemeClr>
              </a:gs>
              <a:gs pos="60%">
                <a:schemeClr val="bg2"/>
              </a:gs>
            </a:gsLst>
            <a:path path="circle">
              <a:fillToRect l="100%" b="100%"/>
            </a:path>
            <a:tileRect t="-100%" r="-100%"/>
          </a:gradFill>
          <a:ln>
            <a:noFill/>
          </a:ln>
          <a:effectLst>
            <a:innerShdw blurRad="127000" dist="63500" dir="2700000">
              <a:schemeClr val="accent1">
                <a:lumMod val="60%"/>
                <a:lumOff val="40%"/>
                <a:alpha val="20%"/>
              </a:schemeClr>
            </a:innerShdw>
            <a:softEdge rad="0"/>
          </a:effectLst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l-PL" sz="4800" dirty="0"/>
            </a:lvl1pPr>
          </a:lstStyle>
          <a:p>
            <a:pPr lvl="0" rtl="0">
              <a:lnSpc>
                <a:spcPct val="100%"/>
              </a:lnSpc>
            </a:pPr>
            <a:r>
              <a:rPr lang="pl-PL"/>
              <a:t>Kliknij, aby edytować styl</a:t>
            </a:r>
          </a:p>
        </p:txBody>
      </p:sp>
      <p:sp>
        <p:nvSpPr>
          <p:cNvPr id="16" name="Tekst — symbol zastępczy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%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17" name="Zawartość — symbol zastępczy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22" name="Tekst — symbol zastępczy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l-PL" sz="2000" b="0" cap="all" spc="200" baseline="0%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l-PL"/>
              <a:t>Kliknij, aby edytować style wzorca tekstu</a:t>
            </a:r>
          </a:p>
        </p:txBody>
      </p:sp>
      <p:sp>
        <p:nvSpPr>
          <p:cNvPr id="23" name="Zawartość — symbol zastępczy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18" name="Tekst — symbol zastępczy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l-PL" sz="2000" b="0" cap="all" spc="200" baseline="0%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l-PL"/>
              <a:t>Kliknij, aby EDYTOWAĆ</a:t>
            </a:r>
          </a:p>
        </p:txBody>
      </p:sp>
      <p:sp>
        <p:nvSpPr>
          <p:cNvPr id="21" name="Zawartość — symbol zastępczy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  <a:endParaRPr lang="pl-PL" dirty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preserve="1" userDrawn="1">
  <p:cSld name="12_Podsumow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l-PL"/>
              <a:t>Kliknij, aby edytować styl</a:t>
            </a:r>
          </a:p>
        </p:txBody>
      </p:sp>
      <p:sp>
        <p:nvSpPr>
          <p:cNvPr id="10" name="Obraz — symbol zastępczy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7" name="Zawartość — symbol zastępczy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%">
                <a:schemeClr val="bg2">
                  <a:lumMod val="50%"/>
                  <a:lumOff val="50%"/>
                </a:schemeClr>
              </a:gs>
              <a:gs pos="60%">
                <a:schemeClr val="bg2"/>
              </a:gs>
            </a:gsLst>
            <a:path path="circle">
              <a:fillToRect l="100%" b="100%"/>
            </a:path>
            <a:tileRect t="-100%" r="-100%"/>
          </a:gradFill>
          <a:ln>
            <a:noFill/>
          </a:ln>
          <a:effectLst>
            <a:innerShdw blurRad="127000" dist="63500" dir="2700000">
              <a:schemeClr val="accent1">
                <a:lumMod val="60%"/>
                <a:lumOff val="40%"/>
                <a:alpha val="20%"/>
              </a:schemeClr>
            </a:innerShdw>
            <a:softEdge rad="0"/>
          </a:effectLst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purl.oclc.org/ooxml/drawingml/main" xmlns:r="http://purl.oclc.org/ooxml/officeDocument/relationships" xmlns:p="http://purl.oclc.org/ooxml/presentationml/main" preserve="1" userDrawn="1">
  <p:cSld name="13_Zamknię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ytuł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1" name="Podtytuł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l-PL">
                <a:solidFill>
                  <a:schemeClr val="tx1">
                    <a:alpha val="60%"/>
                  </a:schemeClr>
                </a:solidFill>
              </a:rPr>
              <a:t>Kliknij, aby edytować styl wzorca podtytułu</a:t>
            </a:r>
            <a:endParaRPr lang="pl-PL" dirty="0">
              <a:solidFill>
                <a:schemeClr val="tx1">
                  <a:alpha val="60%"/>
                </a:schemeClr>
              </a:solidFill>
            </a:endParaRPr>
          </a:p>
        </p:txBody>
      </p:sp>
      <p:sp>
        <p:nvSpPr>
          <p:cNvPr id="40" name="Obraz — symbol zastępczy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42" name="Obraz — symbol zastępczy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grpSp>
        <p:nvGrpSpPr>
          <p:cNvPr id="43" name="Grupa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Dowolny kształt: Kształt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%"/>
                  <a:lumOff val="60%"/>
                  <a:alpha val="40%"/>
                </a:schemeClr>
              </a:innerShdw>
            </a:effectLst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l-PL">
                <a:solidFill>
                  <a:schemeClr val="tx1"/>
                </a:solidFill>
              </a:endParaRPr>
            </a:p>
          </p:txBody>
        </p:sp>
        <p:sp>
          <p:nvSpPr>
            <p:cNvPr id="45" name="Ow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%"/>
                  <a:lumOff val="60%"/>
                  <a:alpha val="20%"/>
                </a:schemeClr>
              </a:innerShdw>
            </a:effectLst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46" name="Dowolny kształt: Kształt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%"/>
                <a:lumOff val="50%"/>
                <a:alpha val="40%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l-PL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a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Dowolny kształt: Kształt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%">
                  <a:schemeClr val="bg2">
                    <a:lumMod val="90%"/>
                    <a:lumOff val="10%"/>
                  </a:schemeClr>
                </a:gs>
                <a:gs pos="30%">
                  <a:schemeClr val="bg2">
                    <a:lumMod val="90%"/>
                    <a:lumOff val="10%"/>
                  </a:schemeClr>
                </a:gs>
                <a:gs pos="40%">
                  <a:schemeClr val="bg2">
                    <a:lumMod val="80%"/>
                    <a:lumOff val="20%"/>
                  </a:schemeClr>
                </a:gs>
                <a:gs pos="100%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%"/>
                  <a:lumOff val="40%"/>
                  <a:alpha val="20%"/>
                </a:schemeClr>
              </a:innerShdw>
            </a:effectLst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21" name="Ow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%"/>
                <a:lumOff val="10%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%"/>
                  <a:lumOff val="40%"/>
                  <a:alpha val="0%"/>
                </a:schemeClr>
              </a:innerShdw>
            </a:effectLst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  <p:sp>
        <p:nvSpPr>
          <p:cNvPr id="17" name="Ow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%">
                <a:schemeClr val="bg2">
                  <a:lumMod val="50%"/>
                  <a:lumOff val="50%"/>
                </a:schemeClr>
              </a:gs>
              <a:gs pos="60%">
                <a:schemeClr val="bg2">
                  <a:lumMod val="100%"/>
                </a:schemeClr>
              </a:gs>
            </a:gsLst>
            <a:path path="circle">
              <a:fillToRect l="100%" b="100%"/>
            </a:path>
            <a:tileRect t="-100%" r="-100%"/>
          </a:gradFill>
          <a:ln>
            <a:noFill/>
          </a:ln>
          <a:effectLst>
            <a:innerShdw blurRad="254000" dist="127000" dir="2700000">
              <a:schemeClr val="accent1">
                <a:lumMod val="60%"/>
                <a:lumOff val="40%"/>
                <a:alpha val="40%"/>
              </a:schemeClr>
            </a:innerShdw>
            <a:softEdge rad="0"/>
          </a:effectLst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purl.oclc.org/ooxml/drawingml/main" xmlns:r="http://purl.oclc.org/ooxml/officeDocument/relationships" xmlns:p="http://purl.oclc.org/ooxml/presentationml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%"/>
              </a:lnSpc>
              <a:defRPr sz="6400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%"/>
              </a:lnSpc>
              <a:buNone/>
              <a:defRPr sz="2400">
                <a:solidFill>
                  <a:schemeClr val="tx1">
                    <a:alpha val="80%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/>
              <a:t>Kliknij, aby edytować styl wzorca podtytułu</a:t>
            </a:r>
            <a:endParaRPr lang="pl-PL" dirty="0"/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  <a:endParaRPr lang="pl-PL" dirty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  <p:sp>
        <p:nvSpPr>
          <p:cNvPr id="19" name="Dowolny kształt: Kształt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%">
                <a:schemeClr val="bg2">
                  <a:lumMod val="90%"/>
                  <a:lumOff val="10%"/>
                </a:schemeClr>
              </a:gs>
              <a:gs pos="30%">
                <a:schemeClr val="bg2">
                  <a:lumMod val="90%"/>
                  <a:lumOff val="10%"/>
                </a:schemeClr>
              </a:gs>
              <a:gs pos="40%">
                <a:schemeClr val="bg2">
                  <a:lumMod val="75%"/>
                  <a:lumOff val="25%"/>
                </a:schemeClr>
              </a:gs>
              <a:gs pos="100%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%"/>
                <a:lumOff val="40%"/>
                <a:alpha val="40%"/>
              </a:schemeClr>
            </a:innerShdw>
          </a:effectLst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20" name="Ow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%">
                <a:schemeClr val="bg2">
                  <a:lumMod val="90%"/>
                  <a:lumOff val="10%"/>
                </a:schemeClr>
              </a:gs>
              <a:gs pos="50%">
                <a:schemeClr val="bg2">
                  <a:lumMod val="95%"/>
                  <a:lumOff val="5%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%"/>
                <a:lumOff val="40%"/>
                <a:alpha val="0%"/>
              </a:schemeClr>
            </a:innerShdw>
          </a:effectLst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25" name="Ow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%">
                <a:schemeClr val="bg2">
                  <a:lumMod val="50%"/>
                  <a:lumOff val="50%"/>
                </a:schemeClr>
              </a:gs>
              <a:gs pos="60%">
                <a:schemeClr val="bg2"/>
              </a:gs>
            </a:gsLst>
            <a:path path="circle">
              <a:fillToRect l="100%" b="100%"/>
            </a:path>
            <a:tileRect t="-100%" r="-100%"/>
          </a:gradFill>
          <a:ln>
            <a:noFill/>
          </a:ln>
          <a:effectLst>
            <a:innerShdw blurRad="127000" dist="63500" dir="2700000">
              <a:schemeClr val="accent1">
                <a:lumMod val="60%"/>
                <a:lumOff val="40%"/>
                <a:alpha val="20%"/>
              </a:schemeClr>
            </a:innerShdw>
            <a:softEdge rad="0"/>
          </a:effectLst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grpSp>
        <p:nvGrpSpPr>
          <p:cNvPr id="34" name="Grupa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Dowolny kształt: Kształt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%"/>
                  <a:lumOff val="60%"/>
                  <a:alpha val="40%"/>
                </a:schemeClr>
              </a:innerShdw>
            </a:effectLst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 dirty="0"/>
            </a:p>
          </p:txBody>
        </p:sp>
        <p:sp>
          <p:nvSpPr>
            <p:cNvPr id="36" name="Dowolny kształt: Kształt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%"/>
                <a:lumOff val="50%"/>
                <a:alpha val="40%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 dirty="0">
                <a:solidFill>
                  <a:schemeClr val="tx1"/>
                </a:solidFill>
              </a:endParaRPr>
            </a:p>
          </p:txBody>
        </p:sp>
        <p:sp>
          <p:nvSpPr>
            <p:cNvPr id="37" name="Ow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%"/>
                <a:lumOff val="10%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%"/>
                  <a:lumOff val="40%"/>
                  <a:alpha val="0%"/>
                </a:schemeClr>
              </a:innerShdw>
            </a:effectLst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38" name="Ow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%"/>
                <a:lumOff val="10%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%"/>
                  <a:lumOff val="40%"/>
                  <a:alpha val="0%"/>
                </a:schemeClr>
              </a:innerShdw>
            </a:effectLst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purl.oclc.org/ooxml/drawingml/main" xmlns:r="http://purl.oclc.org/ooxml/officeDocument/relationships" xmlns:p="http://purl.oclc.org/ooxml/presentationml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w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%">
                <a:schemeClr val="bg2">
                  <a:lumMod val="50%"/>
                  <a:lumOff val="50%"/>
                </a:schemeClr>
              </a:gs>
              <a:gs pos="60%">
                <a:schemeClr val="bg2"/>
              </a:gs>
            </a:gsLst>
            <a:path path="circle">
              <a:fillToRect l="100%" b="100%"/>
            </a:path>
            <a:tileRect t="-100%" r="-100%"/>
          </a:gradFill>
          <a:ln>
            <a:noFill/>
          </a:ln>
          <a:effectLst>
            <a:innerShdw blurRad="127000" dist="63500" dir="2700000">
              <a:schemeClr val="accent1">
                <a:lumMod val="60%"/>
                <a:lumOff val="40%"/>
                <a:alpha val="20%"/>
              </a:schemeClr>
            </a:innerShdw>
            <a:softEdge rad="0"/>
          </a:effectLst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grpSp>
        <p:nvGrpSpPr>
          <p:cNvPr id="13" name="Grupa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Dowolny kształt: Kształt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%">
                  <a:schemeClr val="bg2">
                    <a:lumMod val="90%"/>
                    <a:lumOff val="10%"/>
                  </a:schemeClr>
                </a:gs>
                <a:gs pos="30%">
                  <a:schemeClr val="bg2">
                    <a:lumMod val="90%"/>
                    <a:lumOff val="10%"/>
                  </a:schemeClr>
                </a:gs>
                <a:gs pos="40%">
                  <a:schemeClr val="bg2">
                    <a:lumMod val="75%"/>
                    <a:lumOff val="25%"/>
                  </a:schemeClr>
                </a:gs>
                <a:gs pos="100%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%"/>
                  <a:lumOff val="40%"/>
                  <a:alpha val="20%"/>
                </a:schemeClr>
              </a:innerShdw>
            </a:effectLst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21" name="Ow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%">
                  <a:schemeClr val="bg2">
                    <a:lumMod val="90%"/>
                    <a:lumOff val="10%"/>
                  </a:schemeClr>
                </a:gs>
                <a:gs pos="50%">
                  <a:schemeClr val="bg2">
                    <a:lumMod val="95%"/>
                    <a:lumOff val="5%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%"/>
                  <a:lumOff val="40%"/>
                  <a:alpha val="0%"/>
                </a:schemeClr>
              </a:innerShdw>
            </a:effectLst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%"/>
              </a:lnSpc>
              <a:defRPr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purl.oclc.org/ooxml/drawingml/main" xmlns:r="http://purl.oclc.org/ooxml/officeDocument/relationships" xmlns:p="http://purl.oclc.org/ooxml/presentationml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purl.oclc.org/ooxml/drawingml/main" xmlns:r="http://purl.oclc.org/ooxml/officeDocument/relationships" xmlns:p="http://purl.oclc.org/ooxml/presentationml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a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Dowolny kształt: Kształt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%">
                  <a:schemeClr val="bg2">
                    <a:lumMod val="90%"/>
                    <a:lumOff val="10%"/>
                  </a:schemeClr>
                </a:gs>
                <a:gs pos="30%">
                  <a:schemeClr val="bg2">
                    <a:lumMod val="90%"/>
                    <a:lumOff val="10%"/>
                  </a:schemeClr>
                </a:gs>
                <a:gs pos="40%">
                  <a:schemeClr val="bg2">
                    <a:lumMod val="75%"/>
                    <a:lumOff val="25%"/>
                  </a:schemeClr>
                </a:gs>
                <a:gs pos="100%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%"/>
                  <a:lumOff val="40%"/>
                  <a:alpha val="40%"/>
                </a:schemeClr>
              </a:innerShdw>
            </a:effectLst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2" name="Ow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%">
                  <a:schemeClr val="bg2">
                    <a:lumMod val="90%"/>
                    <a:lumOff val="10%"/>
                  </a:schemeClr>
                </a:gs>
                <a:gs pos="50%">
                  <a:schemeClr val="bg2">
                    <a:lumMod val="95%"/>
                    <a:lumOff val="5%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%"/>
                  <a:lumOff val="40%"/>
                  <a:alpha val="0%"/>
                </a:schemeClr>
              </a:innerShdw>
            </a:effectLst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%"/>
              </a:lnSpc>
              <a:defRPr sz="3200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Tekst — symbol zastępczy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preserve="1" userDrawn="1">
  <p:cSld name="2_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pl-PL"/>
              <a:t>Kliknij, aby dodać tytuł</a:t>
            </a:r>
          </a:p>
        </p:txBody>
      </p:sp>
      <p:sp>
        <p:nvSpPr>
          <p:cNvPr id="7" name="Zawartość — symbol zastępczy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%"/>
              </a:lnSpc>
            </a:pPr>
            <a:r>
              <a:rPr lang="pl-PL" sz="1600"/>
              <a:t>Kliknij, aby dodać tekst</a:t>
            </a:r>
          </a:p>
        </p:txBody>
      </p:sp>
      <p:sp>
        <p:nvSpPr>
          <p:cNvPr id="17" name="Obraz — symbol zastępczy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22" name="Obraz — symbol zastępczy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25" name="Obraz — symbol zastępczy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  <p:sp>
        <p:nvSpPr>
          <p:cNvPr id="6" name="Ow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%">
                <a:schemeClr val="bg2">
                  <a:lumMod val="50%"/>
                  <a:lumOff val="50%"/>
                </a:schemeClr>
              </a:gs>
              <a:gs pos="60%">
                <a:schemeClr val="bg2"/>
              </a:gs>
            </a:gsLst>
            <a:path path="circle">
              <a:fillToRect l="100%" b="100%"/>
            </a:path>
            <a:tileRect t="-100%" r="-100%"/>
          </a:gradFill>
          <a:ln>
            <a:noFill/>
          </a:ln>
          <a:effectLst>
            <a:innerShdw blurRad="127000" dist="63500" dir="2700000">
              <a:schemeClr val="accent1">
                <a:lumMod val="60%"/>
                <a:lumOff val="40%"/>
                <a:alpha val="20%"/>
              </a:schemeClr>
            </a:innerShdw>
            <a:softEdge rad="0"/>
          </a:effectLst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grpSp>
        <p:nvGrpSpPr>
          <p:cNvPr id="10" name="Grupa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Dowolny kształt: Kształt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%">
                  <a:schemeClr val="bg2">
                    <a:lumMod val="90%"/>
                    <a:lumOff val="10%"/>
                  </a:schemeClr>
                </a:gs>
                <a:gs pos="30%">
                  <a:schemeClr val="bg2">
                    <a:lumMod val="90%"/>
                    <a:lumOff val="10%"/>
                  </a:schemeClr>
                </a:gs>
                <a:gs pos="40%">
                  <a:schemeClr val="bg2">
                    <a:lumMod val="80%"/>
                    <a:lumOff val="20%"/>
                  </a:schemeClr>
                </a:gs>
                <a:gs pos="100%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%"/>
                  <a:lumOff val="40%"/>
                  <a:alpha val="20%"/>
                </a:schemeClr>
              </a:innerShdw>
            </a:effectLst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2" name="Ow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%">
                  <a:schemeClr val="accent1">
                    <a:lumMod val="60%"/>
                    <a:lumOff val="40%"/>
                    <a:alpha val="0%"/>
                  </a:schemeClr>
                </a:gs>
                <a:gs pos="0%">
                  <a:schemeClr val="bg2">
                    <a:lumMod val="75%"/>
                    <a:lumOff val="25%"/>
                    <a:alpha val="33%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%"/>
                  <a:lumOff val="40%"/>
                  <a:alpha val="0%"/>
                </a:schemeClr>
              </a:innerShdw>
            </a:effectLst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preserve="1" userDrawn="1">
  <p:cSld name="3_Wstę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12" name="Obraz — symbol zastępczy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18" name="Obraz — symbol zastępczy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19" name="Obraz — symbol zastępczy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20" name="Obraz — symbol zastępczy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Zawartość — symbol zastępczy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%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preserve="1" userDrawn="1">
  <p:cSld name="4_Podział sekcj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raz — symbol zastępczy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%">
                <a:schemeClr val="bg2">
                  <a:alpha val="60%"/>
                </a:schemeClr>
              </a:gs>
              <a:gs pos="28%">
                <a:schemeClr val="bg2">
                  <a:alpha val="0%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%">
                <a:schemeClr val="bg2">
                  <a:alpha val="60%"/>
                </a:schemeClr>
              </a:gs>
              <a:gs pos="0%">
                <a:schemeClr val="bg2">
                  <a:alpha val="0%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16" name="Podtytuł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l-PL">
                <a:solidFill>
                  <a:schemeClr val="tx1">
                    <a:alpha val="60%"/>
                  </a:schemeClr>
                </a:solidFill>
              </a:rPr>
              <a:t>Kliknij, aby edytować styl wzorca podtytułu</a:t>
            </a:r>
            <a:endParaRPr lang="pl-PL" dirty="0">
              <a:solidFill>
                <a:schemeClr val="tx1">
                  <a:alpha val="60%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preserve="1" userDrawn="1">
  <p:cSld name="5_Podział sekcj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raz — symbol zastępczy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16" name="Podtytuł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%">
                <a:schemeClr val="bg2">
                  <a:alpha val="0%"/>
                </a:schemeClr>
              </a:gs>
              <a:gs pos="50%">
                <a:schemeClr val="bg2">
                  <a:alpha val="60%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%"/>
              </a:lnSpc>
              <a:buNone/>
              <a:defRPr/>
            </a:lvl1pPr>
          </a:lstStyle>
          <a:p>
            <a:pPr rtl="0"/>
            <a:r>
              <a:rPr lang="pl-PL">
                <a:solidFill>
                  <a:schemeClr val="tx1">
                    <a:alpha val="60%"/>
                  </a:schemeClr>
                </a:solidFill>
              </a:rPr>
              <a:t>Kliknij, aby edytować styl wzorca podtytułu</a:t>
            </a:r>
            <a:endParaRPr lang="pl-PL" dirty="0">
              <a:solidFill>
                <a:schemeClr val="tx1">
                  <a:alpha val="60%"/>
                </a:schemeClr>
              </a:solidFill>
            </a:endParaRPr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%">
                <a:schemeClr val="bg2">
                  <a:alpha val="0%"/>
                </a:schemeClr>
              </a:gs>
              <a:gs pos="50%">
                <a:schemeClr val="bg2">
                  <a:alpha val="70%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obj" preserve="1">
  <p:cSld name="5_Oś czasu tabeli wykresó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a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Dowolny kształt: Kształt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%"/>
                  <a:lumOff val="60%"/>
                  <a:alpha val="20%"/>
                </a:schemeClr>
              </a:innerShdw>
            </a:effectLst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 dirty="0">
                <a:solidFill>
                  <a:schemeClr val="tx1"/>
                </a:solidFill>
              </a:endParaRPr>
            </a:p>
          </p:txBody>
        </p:sp>
        <p:sp>
          <p:nvSpPr>
            <p:cNvPr id="14" name="Ow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%"/>
                <a:lumOff val="10%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%"/>
                  <a:lumOff val="40%"/>
                  <a:alpha val="0%"/>
                </a:schemeClr>
              </a:innerShdw>
            </a:effectLst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5" name="Ow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%"/>
                <a:lumOff val="10%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%"/>
                  <a:lumOff val="40%"/>
                  <a:alpha val="0%"/>
                </a:schemeClr>
              </a:innerShdw>
            </a:effectLst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6" name="Dowolny kształt: Kształt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%"/>
                <a:lumOff val="50%"/>
                <a:alpha val="20%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l-PL" dirty="0"/>
            </a:lvl1pPr>
          </a:lstStyle>
          <a:p>
            <a:pPr lvl="0" rtl="0">
              <a:lnSpc>
                <a:spcPct val="100%"/>
              </a:lnSpc>
            </a:pPr>
            <a:r>
              <a:rPr lang="pl-PL"/>
              <a:t>Kliknij, aby edytować styl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preserve="1" userDrawn="1">
  <p:cSld name="7_Cy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grpSp>
        <p:nvGrpSpPr>
          <p:cNvPr id="8" name="Grupa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Dowolny kształt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%">
                  <a:schemeClr val="bg2">
                    <a:lumMod val="90%"/>
                    <a:lumOff val="10%"/>
                    <a:alpha val="20%"/>
                  </a:schemeClr>
                </a:gs>
                <a:gs pos="100%">
                  <a:schemeClr val="accent1">
                    <a:lumMod val="60%"/>
                    <a:lumOff val="40%"/>
                    <a:alpha val="20%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%"/>
                  <a:lumOff val="10%"/>
                </a:schemeClr>
              </a:innerShdw>
            </a:effectLst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0" name="Dowolny kształt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%">
                  <a:schemeClr val="bg2">
                    <a:lumMod val="90%"/>
                    <a:lumOff val="10%"/>
                    <a:alpha val="20%"/>
                  </a:schemeClr>
                </a:gs>
                <a:gs pos="100%">
                  <a:schemeClr val="accent1">
                    <a:lumMod val="60%"/>
                    <a:lumOff val="40%"/>
                    <a:alpha val="20%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%"/>
                  <a:lumOff val="10%"/>
                </a:schemeClr>
              </a:innerShdw>
            </a:effectLst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1" name="Dowolny kształt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%">
                  <a:schemeClr val="bg2">
                    <a:lumMod val="90%"/>
                    <a:lumOff val="10%"/>
                    <a:alpha val="20%"/>
                  </a:schemeClr>
                </a:gs>
                <a:gs pos="100%">
                  <a:schemeClr val="accent1">
                    <a:lumMod val="60%"/>
                    <a:lumOff val="40%"/>
                    <a:alpha val="20%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%"/>
                  <a:lumOff val="40%"/>
                  <a:alpha val="60%"/>
                </a:schemeClr>
              </a:innerShdw>
            </a:effectLst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12" name="Ow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%">
                <a:schemeClr val="bg2">
                  <a:lumMod val="50%"/>
                  <a:lumOff val="50%"/>
                </a:schemeClr>
              </a:gs>
              <a:gs pos="60%">
                <a:schemeClr val="bg2">
                  <a:lumMod val="100%"/>
                </a:schemeClr>
              </a:gs>
            </a:gsLst>
            <a:path path="circle">
              <a:fillToRect l="100%" b="100%"/>
            </a:path>
            <a:tileRect t="-100%" r="-100%"/>
          </a:gradFill>
          <a:ln>
            <a:noFill/>
          </a:ln>
          <a:effectLst>
            <a:innerShdw blurRad="254000" dist="127000" dir="2700000">
              <a:schemeClr val="accent1">
                <a:lumMod val="60%"/>
                <a:lumOff val="40%"/>
                <a:alpha val="40%"/>
              </a:schemeClr>
            </a:innerShdw>
            <a:softEdge rad="0"/>
          </a:effectLst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17" name="Zawartość — symbol zastępczy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15" name="Obraz — symbol zastępczy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preserve="1" userDrawn="1">
  <p:cSld name="8_Zespó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rostokąt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%">
                <a:schemeClr val="bg2">
                  <a:alpha val="60%"/>
                </a:schemeClr>
              </a:gs>
              <a:gs pos="40%">
                <a:schemeClr val="bg2">
                  <a:alpha val="0%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/>
          </a:p>
        </p:txBody>
      </p:sp>
      <p:sp>
        <p:nvSpPr>
          <p:cNvPr id="34" name="Ow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%">
                <a:schemeClr val="bg2">
                  <a:lumMod val="50%"/>
                  <a:lumOff val="50%"/>
                </a:schemeClr>
              </a:gs>
              <a:gs pos="60%">
                <a:schemeClr val="bg2">
                  <a:lumMod val="100%"/>
                </a:schemeClr>
              </a:gs>
            </a:gsLst>
            <a:path path="circle">
              <a:fillToRect l="100%" b="100%"/>
            </a:path>
            <a:tileRect t="-100%" r="-100%"/>
          </a:gradFill>
          <a:ln>
            <a:noFill/>
          </a:ln>
          <a:effectLst>
            <a:innerShdw blurRad="254000" dist="127000" dir="2700000">
              <a:schemeClr val="accent1">
                <a:lumMod val="60%"/>
                <a:lumOff val="40%"/>
                <a:alpha val="40%"/>
              </a:schemeClr>
            </a:innerShdw>
            <a:softEdge rad="0"/>
          </a:effectLst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40" name="Tytuł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pl-PL"/>
              <a:t>Zespół</a:t>
            </a:r>
          </a:p>
        </p:txBody>
      </p:sp>
      <p:grpSp>
        <p:nvGrpSpPr>
          <p:cNvPr id="51" name="Grupa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Dowolny kształt: Kształt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%"/>
                  <a:lumOff val="60%"/>
                  <a:alpha val="40%"/>
                </a:schemeClr>
              </a:innerShdw>
            </a:effectLst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53" name="Dowolny kształt: Kształt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%"/>
                <a:lumOff val="50%"/>
                <a:alpha val="40%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>
                <a:solidFill>
                  <a:schemeClr val="tx1"/>
                </a:solidFill>
              </a:endParaRPr>
            </a:p>
          </p:txBody>
        </p:sp>
        <p:sp>
          <p:nvSpPr>
            <p:cNvPr id="54" name="Ow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%"/>
                <a:lumOff val="10%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%"/>
                  <a:lumOff val="40%"/>
                  <a:alpha val="0%"/>
                </a:schemeClr>
              </a:innerShdw>
            </a:effectLst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55" name="Ow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%"/>
                <a:lumOff val="10%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%"/>
                  <a:lumOff val="40%"/>
                  <a:alpha val="0%"/>
                </a:schemeClr>
              </a:innerShdw>
            </a:effectLst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56" name="Obraz — symbol zastępczy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57" name="Obraz — symbol zastępczy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58" name="Obraz — symbol zastępczy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59" name="Obraz — symbol zastępczy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63" name="Tekst — symbol zastępczy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l-PL"/>
              <a:t>Imię i nazwisko</a:t>
            </a:r>
          </a:p>
        </p:txBody>
      </p:sp>
      <p:sp>
        <p:nvSpPr>
          <p:cNvPr id="61" name="Tekst — symbol zastępczy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l-PL"/>
              <a:t>Tytuł</a:t>
            </a:r>
          </a:p>
        </p:txBody>
      </p:sp>
      <p:sp>
        <p:nvSpPr>
          <p:cNvPr id="65" name="Tekst — symbol zastępczy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l-PL"/>
              <a:t>Imię i nazwisko</a:t>
            </a:r>
          </a:p>
        </p:txBody>
      </p:sp>
      <p:sp>
        <p:nvSpPr>
          <p:cNvPr id="64" name="Tekst — symbol zastępczy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l-PL"/>
              <a:t>Tytuł</a:t>
            </a:r>
          </a:p>
        </p:txBody>
      </p:sp>
      <p:sp>
        <p:nvSpPr>
          <p:cNvPr id="67" name="Tekst — symbol zastępczy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l-PL"/>
              <a:t>Imię i nazwisko</a:t>
            </a:r>
          </a:p>
        </p:txBody>
      </p:sp>
      <p:sp>
        <p:nvSpPr>
          <p:cNvPr id="66" name="Tekst — symbol zastępczy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l-PL"/>
              <a:t>Tytuł</a:t>
            </a:r>
          </a:p>
        </p:txBody>
      </p:sp>
      <p:sp>
        <p:nvSpPr>
          <p:cNvPr id="69" name="Tekst — symbol zastępczy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l-PL"/>
              <a:t>Imię i nazwisko</a:t>
            </a:r>
          </a:p>
        </p:txBody>
      </p:sp>
      <p:sp>
        <p:nvSpPr>
          <p:cNvPr id="68" name="Tekst — symbol zastępczy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l-PL"/>
              <a:t>Tytuł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  <a:endParaRPr lang="pl-PL" dirty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10_Kolumna zawartości 2 (slajd porównani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w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%">
                <a:schemeClr val="bg2">
                  <a:lumMod val="50%"/>
                  <a:lumOff val="50%"/>
                </a:schemeClr>
              </a:gs>
              <a:gs pos="60%">
                <a:schemeClr val="bg2"/>
              </a:gs>
            </a:gsLst>
            <a:path path="circle">
              <a:fillToRect l="100%" b="100%"/>
            </a:path>
            <a:tileRect t="-100%" r="-100%"/>
          </a:gradFill>
          <a:ln>
            <a:noFill/>
          </a:ln>
          <a:effectLst>
            <a:innerShdw blurRad="127000" dist="63500" dir="2700000">
              <a:schemeClr val="accent1">
                <a:lumMod val="60%"/>
                <a:lumOff val="40%"/>
                <a:alpha val="20%"/>
              </a:schemeClr>
            </a:innerShdw>
            <a:softEdge rad="0"/>
          </a:effectLst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%"/>
            </a:schemeClr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l-PL" sz="4800" dirty="0"/>
            </a:lvl1pPr>
          </a:lstStyle>
          <a:p>
            <a:pPr lvl="0" rtl="0">
              <a:lnSpc>
                <a:spcPct val="100%"/>
              </a:lnSpc>
            </a:pPr>
            <a:r>
              <a:rPr lang="pl-PL"/>
              <a:t>Kliknij, aby edytować styl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%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l-PL" sz="1400" b="0" cap="all" spc="200" baseline="0%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l-PL"/>
              <a:t>Kliknij, aby edytować style wzorca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13" Type="http://purl.oclc.org/ooxml/officeDocument/relationships/slideLayout" Target="../slideLayouts/slideLayout13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slideLayout" Target="../slideLayouts/slideLayout12.xml"/><Relationship Id="rId17" Type="http://purl.oclc.org/ooxml/officeDocument/relationships/theme" Target="../theme/theme1.xml"/><Relationship Id="rId2" Type="http://purl.oclc.org/ooxml/officeDocument/relationships/slideLayout" Target="../slideLayouts/slideLayout2.xml"/><Relationship Id="rId16" Type="http://purl.oclc.org/ooxml/officeDocument/relationships/slideLayout" Target="../slideLayouts/slideLayout16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5" Type="http://purl.oclc.org/ooxml/officeDocument/relationships/slideLayout" Target="../slideLayouts/slideLayout1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Relationship Id="rId14" Type="http://purl.oclc.org/ooxml/officeDocument/relationships/slideLayout" Target="../slideLayouts/slideLayout14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 bwMode="inv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— symbol zastępczy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%"/>
              </a:lnSpc>
            </a:pPr>
            <a:r>
              <a:rPr lang="pl-PL" dirty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pl-PL"/>
              <a:t>Kliknij, aby edytować style wzorców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%"/>
                    <a:alpha val="80%"/>
                  </a:schemeClr>
                </a:solidFill>
              </a:defRPr>
            </a:lvl1pPr>
          </a:lstStyle>
          <a:p>
            <a:pPr rtl="0"/>
            <a:r>
              <a:rPr lang="pl-PL"/>
              <a:t>Wtorek, 2 lutego 20XX</a:t>
            </a:r>
            <a:endParaRPr lang="pl-PL" dirty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%"/>
                    <a:alpha val="80%"/>
                  </a:schemeClr>
                </a:solidFill>
              </a:defRPr>
            </a:lvl1pPr>
          </a:lstStyle>
          <a:p>
            <a:pPr rtl="0"/>
            <a:r>
              <a:rPr lang="pl-PL"/>
              <a:t>Przykładowy tekst stopki</a:t>
            </a:r>
            <a:endParaRPr lang="pl-PL" dirty="0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%"/>
                    <a:alpha val="80%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%"/>
        </a:lnSpc>
        <a:spcBef>
          <a:spcPct val="0%"/>
        </a:spcBef>
        <a:buNone/>
        <a:defRPr lang="pl-PL" sz="4800" kern="1200" dirty="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%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%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%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%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%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%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%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%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%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%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purl.oclc.org/ooxml/officeDocument/relationships/image" Target="../media/image1.jpeg"/><Relationship Id="rId2" Type="http://purl.oclc.org/ooxml/officeDocument/relationships/notesSlide" Target="../notesSlides/notesSlide1.xml"/><Relationship Id="rId1" Type="http://purl.oclc.org/ooxml/officeDocument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purl.oclc.org/ooxml/officeDocument/relationships/image" Target="../media/image2.jpeg"/><Relationship Id="rId2" Type="http://purl.oclc.org/ooxml/officeDocument/relationships/notesSlide" Target="../notesSlides/notesSlide2.xml"/><Relationship Id="rId1" Type="http://purl.oclc.org/ooxml/officeDocument/relationships/slideLayout" Target="../slideLayouts/slideLayout6.xml"/><Relationship Id="rId6" Type="http://purl.oclc.org/ooxml/officeDocument/relationships/image" Target="../media/image5.jpeg"/><Relationship Id="rId5" Type="http://purl.oclc.org/ooxml/officeDocument/relationships/image" Target="../media/image4.jpeg"/><Relationship Id="rId4" Type="http://purl.oclc.org/ooxml/officeDocument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3.xml"/><Relationship Id="rId1" Type="http://purl.oclc.org/ooxml/officeDocument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4.xml"/><Relationship Id="rId1" Type="http://purl.oclc.org/ooxml/officeDocument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5.xml"/><Relationship Id="rId1" Type="http://purl.oclc.org/ooxml/officeDocument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purl.oclc.org/ooxml/officeDocument/relationships/image" Target="../media/image6.jpeg"/><Relationship Id="rId2" Type="http://purl.oclc.org/ooxml/officeDocument/relationships/notesSlide" Target="../notesSlides/notesSlide6.xml"/><Relationship Id="rId1" Type="http://purl.oclc.org/ooxml/officeDocument/relationships/slideLayout" Target="../slideLayouts/slideLayout11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bg bwMode="gray">
      <p:bgPr>
        <a:solidFill>
          <a:schemeClr val="accent6">
            <a:lumMod val="50%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title"/>
          </p:nvPr>
        </p:nvSpPr>
        <p:spPr bwMode="invGray">
          <a:xfrm>
            <a:off x="264160" y="4508500"/>
            <a:ext cx="11785599" cy="1562959"/>
          </a:xfrm>
        </p:spPr>
        <p:txBody>
          <a:bodyPr wrap="square" rtlCol="0" anchor="t" anchorCtr="0">
            <a:normAutofit/>
          </a:bodyPr>
          <a:lstStyle/>
          <a:p>
            <a:pPr rtl="0"/>
            <a:r>
              <a:rPr lang="pl-PL" sz="3400" dirty="0"/>
              <a:t>Aplikacja wspomagająca zakładanie kont na serwerze baz danych.</a:t>
            </a:r>
          </a:p>
        </p:txBody>
      </p:sp>
      <p:pic>
        <p:nvPicPr>
          <p:cNvPr id="14" name="Obraz — symbol zastępczy 13" descr="Cyfrowe tło punktów danych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.762%" b="60.569%"/>
          <a:stretch/>
        </p:blipFill>
        <p:spPr bwMode="invGray">
          <a:xfrm>
            <a:off x="20" y="10"/>
            <a:ext cx="12191980" cy="3776462"/>
          </a:xfrm>
          <a:noFill/>
        </p:spPr>
      </p:pic>
      <p:sp>
        <p:nvSpPr>
          <p:cNvPr id="3" name="Podtytuł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64160" y="5176688"/>
            <a:ext cx="6221412" cy="519212"/>
          </a:xfrm>
        </p:spPr>
        <p:txBody>
          <a:bodyPr wrap="square" rtlCol="0">
            <a:normAutofit/>
          </a:bodyPr>
          <a:lstStyle/>
          <a:p>
            <a:pPr rtl="0"/>
            <a:r>
              <a:rPr lang="pl-PL" dirty="0"/>
              <a:t>Zofia Zinkowska, Karol Majchrzak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Obraz — symbol zastępczy 22" descr="Osoba rysująca na białej tablicy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0.15%" r="-0.004%" b="-0.004%"/>
          <a:stretch/>
        </p:blipFill>
        <p:spPr>
          <a:xfrm>
            <a:off x="550863" y="2414588"/>
            <a:ext cx="2716213" cy="3375025"/>
          </a:xfrm>
        </p:spPr>
      </p:pic>
      <p:pic>
        <p:nvPicPr>
          <p:cNvPr id="25" name="Obraz — symbol zastępczy 24" descr="Ekran wykresu cyfrowego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0.004%" b="0.146%"/>
          <a:stretch/>
        </p:blipFill>
        <p:spPr>
          <a:xfrm>
            <a:off x="3341688" y="2414588"/>
            <a:ext cx="2716213" cy="3375025"/>
          </a:xfrm>
        </p:spPr>
      </p:pic>
      <p:pic>
        <p:nvPicPr>
          <p:cNvPr id="18" name="Obraz — symbol zastępczy 17" descr="Grupa osób siedzących przy sto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0.151%" r="-0.004%" b="-0.004%"/>
          <a:stretch/>
        </p:blipFill>
        <p:spPr>
          <a:xfrm>
            <a:off x="6132513" y="2414588"/>
            <a:ext cx="2716213" cy="3375025"/>
          </a:xfrm>
        </p:spPr>
      </p:pic>
      <p:pic>
        <p:nvPicPr>
          <p:cNvPr id="20" name="Obraz — symbol zastępczy 19" descr="Cyfrowe tło punktów danych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0.004%" b="0.146%"/>
          <a:stretch/>
        </p:blipFill>
        <p:spPr>
          <a:xfrm>
            <a:off x="8923338" y="2414588"/>
            <a:ext cx="2716213" cy="3375025"/>
          </a:xfrm>
        </p:spPr>
      </p:pic>
      <p:sp>
        <p:nvSpPr>
          <p:cNvPr id="11" name="Tytuł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pl-PL" dirty="0"/>
              <a:t>Odbiorcy projektu</a:t>
            </a: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ytuł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360" y="551723"/>
            <a:ext cx="10426608" cy="1253041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rtl="0"/>
            <a:r>
              <a:rPr lang="pl-PL" sz="4400" kern="1200" dirty="0"/>
              <a:t>Cykl życia oprogramowania i dobór strategii</a:t>
            </a:r>
          </a:p>
        </p:txBody>
      </p:sp>
      <p:grpSp>
        <p:nvGrpSpPr>
          <p:cNvPr id="103" name="Symbol zastępczy obrazu 70" descr="Wykres słupkowy kontur">
            <a:extLst>
              <a:ext uri="{FF2B5EF4-FFF2-40B4-BE49-F238E27FC236}">
                <a16:creationId xmlns:a16="http://schemas.microsoft.com/office/drawing/2014/main" id="{FD820FF3-91DB-629B-4746-37277AD21B1D}"/>
              </a:ext>
            </a:extLst>
          </p:cNvPr>
          <p:cNvGrpSpPr/>
          <p:nvPr/>
        </p:nvGrpSpPr>
        <p:grpSpPr>
          <a:xfrm>
            <a:off x="754503" y="2161128"/>
            <a:ext cx="1198280" cy="1411374"/>
            <a:chOff x="756062" y="2236356"/>
            <a:chExt cx="1198280" cy="1411374"/>
          </a:xfrm>
          <a:solidFill>
            <a:srgbClr val="00B050"/>
          </a:solidFill>
        </p:grpSpPr>
        <p:sp>
          <p:nvSpPr>
            <p:cNvPr id="104" name="Dowolny kształt: kształt 103">
              <a:extLst>
                <a:ext uri="{FF2B5EF4-FFF2-40B4-BE49-F238E27FC236}">
                  <a16:creationId xmlns:a16="http://schemas.microsoft.com/office/drawing/2014/main" id="{1EF89CF0-F3B3-2BC3-F4AB-A208CF258D90}"/>
                </a:ext>
              </a:extLst>
            </p:cNvPr>
            <p:cNvSpPr/>
            <p:nvPr/>
          </p:nvSpPr>
          <p:spPr>
            <a:xfrm>
              <a:off x="756062" y="2236356"/>
              <a:ext cx="1197698" cy="1198003"/>
            </a:xfrm>
            <a:custGeom>
              <a:avLst/>
              <a:gdLst>
                <a:gd name="connsiteX0" fmla="*/ 35243 w 1197698"/>
                <a:gd name="connsiteY0" fmla="*/ 0 h 1198003"/>
                <a:gd name="connsiteX1" fmla="*/ 0 w 1197698"/>
                <a:gd name="connsiteY1" fmla="*/ 0 h 1198003"/>
                <a:gd name="connsiteX2" fmla="*/ 0 w 1197698"/>
                <a:gd name="connsiteY2" fmla="*/ 1198003 h 1198003"/>
                <a:gd name="connsiteX3" fmla="*/ 1197699 w 1197698"/>
                <a:gd name="connsiteY3" fmla="*/ 1198003 h 1198003"/>
                <a:gd name="connsiteX4" fmla="*/ 1197699 w 1197698"/>
                <a:gd name="connsiteY4" fmla="*/ 1162768 h 1198003"/>
                <a:gd name="connsiteX5" fmla="*/ 35243 w 1197698"/>
                <a:gd name="connsiteY5" fmla="*/ 1162768 h 1198003"/>
                <a:gd name="connsiteX6" fmla="*/ 35243 w 1197698"/>
                <a:gd name="connsiteY6" fmla="*/ 0 h 1198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97698" h="1198003">
                  <a:moveTo>
                    <a:pt x="35243" y="0"/>
                  </a:moveTo>
                  <a:lnTo>
                    <a:pt x="0" y="0"/>
                  </a:lnTo>
                  <a:lnTo>
                    <a:pt x="0" y="1198003"/>
                  </a:lnTo>
                  <a:lnTo>
                    <a:pt x="1197699" y="1198003"/>
                  </a:lnTo>
                  <a:lnTo>
                    <a:pt x="1197699" y="1162768"/>
                  </a:lnTo>
                  <a:lnTo>
                    <a:pt x="35243" y="1162768"/>
                  </a:lnTo>
                  <a:lnTo>
                    <a:pt x="35243" y="0"/>
                  </a:lnTo>
                  <a:close/>
                </a:path>
              </a:pathLst>
            </a:custGeom>
            <a:solidFill>
              <a:srgbClr val="00B050"/>
            </a:solidFill>
            <a:ln w="175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05" name="Dowolny kształt: kształt 104">
              <a:extLst>
                <a:ext uri="{FF2B5EF4-FFF2-40B4-BE49-F238E27FC236}">
                  <a16:creationId xmlns:a16="http://schemas.microsoft.com/office/drawing/2014/main" id="{C4A6DB63-9198-85D5-D915-2E66C8AD361E}"/>
                </a:ext>
              </a:extLst>
            </p:cNvPr>
            <p:cNvSpPr/>
            <p:nvPr/>
          </p:nvSpPr>
          <p:spPr>
            <a:xfrm>
              <a:off x="897067" y="2606433"/>
              <a:ext cx="211455" cy="687266"/>
            </a:xfrm>
            <a:custGeom>
              <a:avLst/>
              <a:gdLst>
                <a:gd name="connsiteX0" fmla="*/ 211455 w 211455"/>
                <a:gd name="connsiteY0" fmla="*/ 687266 h 687266"/>
                <a:gd name="connsiteX1" fmla="*/ 211455 w 211455"/>
                <a:gd name="connsiteY1" fmla="*/ 0 h 687266"/>
                <a:gd name="connsiteX2" fmla="*/ 0 w 211455"/>
                <a:gd name="connsiteY2" fmla="*/ 0 h 687266"/>
                <a:gd name="connsiteX3" fmla="*/ 0 w 211455"/>
                <a:gd name="connsiteY3" fmla="*/ 687266 h 687266"/>
                <a:gd name="connsiteX4" fmla="*/ 35243 w 211455"/>
                <a:gd name="connsiteY4" fmla="*/ 35235 h 687266"/>
                <a:gd name="connsiteX5" fmla="*/ 176213 w 211455"/>
                <a:gd name="connsiteY5" fmla="*/ 35235 h 687266"/>
                <a:gd name="connsiteX6" fmla="*/ 176213 w 211455"/>
                <a:gd name="connsiteY6" fmla="*/ 652031 h 687266"/>
                <a:gd name="connsiteX7" fmla="*/ 35243 w 211455"/>
                <a:gd name="connsiteY7" fmla="*/ 652031 h 68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1455" h="687266">
                  <a:moveTo>
                    <a:pt x="211455" y="687266"/>
                  </a:moveTo>
                  <a:lnTo>
                    <a:pt x="211455" y="0"/>
                  </a:lnTo>
                  <a:lnTo>
                    <a:pt x="0" y="0"/>
                  </a:lnTo>
                  <a:lnTo>
                    <a:pt x="0" y="687266"/>
                  </a:lnTo>
                  <a:close/>
                  <a:moveTo>
                    <a:pt x="35243" y="35235"/>
                  </a:moveTo>
                  <a:lnTo>
                    <a:pt x="176213" y="35235"/>
                  </a:lnTo>
                  <a:lnTo>
                    <a:pt x="176213" y="652031"/>
                  </a:lnTo>
                  <a:lnTo>
                    <a:pt x="35243" y="652031"/>
                  </a:lnTo>
                  <a:close/>
                </a:path>
              </a:pathLst>
            </a:custGeom>
            <a:solidFill>
              <a:srgbClr val="00B050"/>
            </a:solidFill>
            <a:ln w="175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06" name="Dowolny kształt: kształt 105">
              <a:extLst>
                <a:ext uri="{FF2B5EF4-FFF2-40B4-BE49-F238E27FC236}">
                  <a16:creationId xmlns:a16="http://schemas.microsoft.com/office/drawing/2014/main" id="{25473F71-D8DD-9147-33D9-8F99C2F0C54F}"/>
                </a:ext>
              </a:extLst>
            </p:cNvPr>
            <p:cNvSpPr/>
            <p:nvPr/>
          </p:nvSpPr>
          <p:spPr>
            <a:xfrm>
              <a:off x="1179007" y="2236356"/>
              <a:ext cx="211455" cy="1057343"/>
            </a:xfrm>
            <a:custGeom>
              <a:avLst/>
              <a:gdLst>
                <a:gd name="connsiteX0" fmla="*/ 211455 w 211455"/>
                <a:gd name="connsiteY0" fmla="*/ 1057343 h 1057343"/>
                <a:gd name="connsiteX1" fmla="*/ 211455 w 211455"/>
                <a:gd name="connsiteY1" fmla="*/ 0 h 1057343"/>
                <a:gd name="connsiteX2" fmla="*/ 0 w 211455"/>
                <a:gd name="connsiteY2" fmla="*/ 0 h 1057343"/>
                <a:gd name="connsiteX3" fmla="*/ 0 w 211455"/>
                <a:gd name="connsiteY3" fmla="*/ 1057343 h 1057343"/>
                <a:gd name="connsiteX4" fmla="*/ 35243 w 211455"/>
                <a:gd name="connsiteY4" fmla="*/ 35235 h 1057343"/>
                <a:gd name="connsiteX5" fmla="*/ 176213 w 211455"/>
                <a:gd name="connsiteY5" fmla="*/ 35235 h 1057343"/>
                <a:gd name="connsiteX6" fmla="*/ 176213 w 211455"/>
                <a:gd name="connsiteY6" fmla="*/ 1022108 h 1057343"/>
                <a:gd name="connsiteX7" fmla="*/ 35243 w 211455"/>
                <a:gd name="connsiteY7" fmla="*/ 1022108 h 1057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1455" h="1057343">
                  <a:moveTo>
                    <a:pt x="211455" y="1057343"/>
                  </a:moveTo>
                  <a:lnTo>
                    <a:pt x="211455" y="0"/>
                  </a:lnTo>
                  <a:lnTo>
                    <a:pt x="0" y="0"/>
                  </a:lnTo>
                  <a:lnTo>
                    <a:pt x="0" y="1057343"/>
                  </a:lnTo>
                  <a:close/>
                  <a:moveTo>
                    <a:pt x="35243" y="35235"/>
                  </a:moveTo>
                  <a:lnTo>
                    <a:pt x="176213" y="35235"/>
                  </a:lnTo>
                  <a:lnTo>
                    <a:pt x="176213" y="1022108"/>
                  </a:lnTo>
                  <a:lnTo>
                    <a:pt x="35243" y="1022108"/>
                  </a:lnTo>
                  <a:close/>
                </a:path>
              </a:pathLst>
            </a:custGeom>
            <a:solidFill>
              <a:srgbClr val="00B050"/>
            </a:solidFill>
            <a:ln w="175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07" name="Dowolny kształt: kształt 106">
              <a:extLst>
                <a:ext uri="{FF2B5EF4-FFF2-40B4-BE49-F238E27FC236}">
                  <a16:creationId xmlns:a16="http://schemas.microsoft.com/office/drawing/2014/main" id="{DC692E91-362F-BF2C-94CE-8707A3B69CE1}"/>
                </a:ext>
              </a:extLst>
            </p:cNvPr>
            <p:cNvSpPr/>
            <p:nvPr/>
          </p:nvSpPr>
          <p:spPr>
            <a:xfrm>
              <a:off x="1460947" y="2606433"/>
              <a:ext cx="211455" cy="687266"/>
            </a:xfrm>
            <a:custGeom>
              <a:avLst/>
              <a:gdLst>
                <a:gd name="connsiteX0" fmla="*/ 211455 w 211455"/>
                <a:gd name="connsiteY0" fmla="*/ 687266 h 687266"/>
                <a:gd name="connsiteX1" fmla="*/ 211455 w 211455"/>
                <a:gd name="connsiteY1" fmla="*/ 0 h 687266"/>
                <a:gd name="connsiteX2" fmla="*/ 0 w 211455"/>
                <a:gd name="connsiteY2" fmla="*/ 0 h 687266"/>
                <a:gd name="connsiteX3" fmla="*/ 0 w 211455"/>
                <a:gd name="connsiteY3" fmla="*/ 687266 h 687266"/>
                <a:gd name="connsiteX4" fmla="*/ 35243 w 211455"/>
                <a:gd name="connsiteY4" fmla="*/ 35235 h 687266"/>
                <a:gd name="connsiteX5" fmla="*/ 176213 w 211455"/>
                <a:gd name="connsiteY5" fmla="*/ 35235 h 687266"/>
                <a:gd name="connsiteX6" fmla="*/ 176213 w 211455"/>
                <a:gd name="connsiteY6" fmla="*/ 652031 h 687266"/>
                <a:gd name="connsiteX7" fmla="*/ 35243 w 211455"/>
                <a:gd name="connsiteY7" fmla="*/ 652031 h 68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1455" h="687266">
                  <a:moveTo>
                    <a:pt x="211455" y="687266"/>
                  </a:moveTo>
                  <a:lnTo>
                    <a:pt x="211455" y="0"/>
                  </a:lnTo>
                  <a:lnTo>
                    <a:pt x="0" y="0"/>
                  </a:lnTo>
                  <a:lnTo>
                    <a:pt x="0" y="687266"/>
                  </a:lnTo>
                  <a:close/>
                  <a:moveTo>
                    <a:pt x="35243" y="35235"/>
                  </a:moveTo>
                  <a:lnTo>
                    <a:pt x="176213" y="35235"/>
                  </a:lnTo>
                  <a:lnTo>
                    <a:pt x="176213" y="652031"/>
                  </a:lnTo>
                  <a:lnTo>
                    <a:pt x="35243" y="652031"/>
                  </a:lnTo>
                  <a:close/>
                </a:path>
              </a:pathLst>
            </a:custGeom>
            <a:solidFill>
              <a:srgbClr val="00B050"/>
            </a:solidFill>
            <a:ln w="175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08" name="Dowolny kształt: kształt 107">
              <a:extLst>
                <a:ext uri="{FF2B5EF4-FFF2-40B4-BE49-F238E27FC236}">
                  <a16:creationId xmlns:a16="http://schemas.microsoft.com/office/drawing/2014/main" id="{EEFE0BF3-9879-0761-49CA-740DD13C4E8D}"/>
                </a:ext>
              </a:extLst>
            </p:cNvPr>
            <p:cNvSpPr/>
            <p:nvPr/>
          </p:nvSpPr>
          <p:spPr>
            <a:xfrm>
              <a:off x="1742887" y="2906022"/>
              <a:ext cx="211455" cy="387677"/>
            </a:xfrm>
            <a:custGeom>
              <a:avLst/>
              <a:gdLst>
                <a:gd name="connsiteX0" fmla="*/ 0 w 211455"/>
                <a:gd name="connsiteY0" fmla="*/ 387677 h 387677"/>
                <a:gd name="connsiteX1" fmla="*/ 211455 w 211455"/>
                <a:gd name="connsiteY1" fmla="*/ 387677 h 387677"/>
                <a:gd name="connsiteX2" fmla="*/ 211455 w 211455"/>
                <a:gd name="connsiteY2" fmla="*/ 0 h 387677"/>
                <a:gd name="connsiteX3" fmla="*/ 0 w 211455"/>
                <a:gd name="connsiteY3" fmla="*/ 0 h 387677"/>
                <a:gd name="connsiteX4" fmla="*/ 35243 w 211455"/>
                <a:gd name="connsiteY4" fmla="*/ 35235 h 387677"/>
                <a:gd name="connsiteX5" fmla="*/ 176213 w 211455"/>
                <a:gd name="connsiteY5" fmla="*/ 35235 h 387677"/>
                <a:gd name="connsiteX6" fmla="*/ 176213 w 211455"/>
                <a:gd name="connsiteY6" fmla="*/ 352442 h 387677"/>
                <a:gd name="connsiteX7" fmla="*/ 35243 w 211455"/>
                <a:gd name="connsiteY7" fmla="*/ 352442 h 38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1455" h="387677">
                  <a:moveTo>
                    <a:pt x="0" y="387677"/>
                  </a:moveTo>
                  <a:lnTo>
                    <a:pt x="211455" y="387677"/>
                  </a:lnTo>
                  <a:lnTo>
                    <a:pt x="211455" y="0"/>
                  </a:lnTo>
                  <a:lnTo>
                    <a:pt x="0" y="0"/>
                  </a:lnTo>
                  <a:close/>
                  <a:moveTo>
                    <a:pt x="35243" y="35235"/>
                  </a:moveTo>
                  <a:lnTo>
                    <a:pt x="176213" y="35235"/>
                  </a:lnTo>
                  <a:lnTo>
                    <a:pt x="176213" y="352442"/>
                  </a:lnTo>
                  <a:lnTo>
                    <a:pt x="35243" y="352442"/>
                  </a:lnTo>
                  <a:close/>
                </a:path>
              </a:pathLst>
            </a:custGeom>
            <a:solidFill>
              <a:srgbClr val="00B050"/>
            </a:solidFill>
            <a:ln w="175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  <p:grpSp>
        <p:nvGrpSpPr>
          <p:cNvPr id="109" name="Symbol zastępczy obrazu 74" descr="Znaczek — znacznik wyboru 1 kontur">
            <a:extLst>
              <a:ext uri="{FF2B5EF4-FFF2-40B4-BE49-F238E27FC236}">
                <a16:creationId xmlns:a16="http://schemas.microsoft.com/office/drawing/2014/main" id="{6D2F03DE-4C52-6A5E-C42C-FAEB4D33DED3}"/>
              </a:ext>
            </a:extLst>
          </p:cNvPr>
          <p:cNvGrpSpPr/>
          <p:nvPr/>
        </p:nvGrpSpPr>
        <p:grpSpPr>
          <a:xfrm>
            <a:off x="2858939" y="2109825"/>
            <a:ext cx="1339602" cy="1577875"/>
            <a:chOff x="3055614" y="2165885"/>
            <a:chExt cx="1339602" cy="1577875"/>
          </a:xfrm>
          <a:solidFill>
            <a:srgbClr val="C00000"/>
          </a:solidFill>
        </p:grpSpPr>
        <p:sp>
          <p:nvSpPr>
            <p:cNvPr id="110" name="Dowolny kształt: kształt 109">
              <a:extLst>
                <a:ext uri="{FF2B5EF4-FFF2-40B4-BE49-F238E27FC236}">
                  <a16:creationId xmlns:a16="http://schemas.microsoft.com/office/drawing/2014/main" id="{52750DAA-E548-8105-B4B6-C1A73FB24996}"/>
                </a:ext>
              </a:extLst>
            </p:cNvPr>
            <p:cNvSpPr/>
            <p:nvPr/>
          </p:nvSpPr>
          <p:spPr>
            <a:xfrm>
              <a:off x="3055614" y="2165885"/>
              <a:ext cx="1339602" cy="1339332"/>
            </a:xfrm>
            <a:custGeom>
              <a:avLst/>
              <a:gdLst>
                <a:gd name="connsiteX0" fmla="*/ 669995 w 1339602"/>
                <a:gd name="connsiteY0" fmla="*/ 0 h 1339332"/>
                <a:gd name="connsiteX1" fmla="*/ 0 w 1339602"/>
                <a:gd name="connsiteY1" fmla="*/ 669472 h 1339332"/>
                <a:gd name="connsiteX2" fmla="*/ 669608 w 1339602"/>
                <a:gd name="connsiteY2" fmla="*/ 1339332 h 1339332"/>
                <a:gd name="connsiteX3" fmla="*/ 1339603 w 1339602"/>
                <a:gd name="connsiteY3" fmla="*/ 669860 h 1339332"/>
                <a:gd name="connsiteX4" fmla="*/ 1339603 w 1339602"/>
                <a:gd name="connsiteY4" fmla="*/ 669649 h 1339332"/>
                <a:gd name="connsiteX5" fmla="*/ 670524 w 1339602"/>
                <a:gd name="connsiteY5" fmla="*/ 0 h 1339332"/>
                <a:gd name="connsiteX6" fmla="*/ 669995 w 1339602"/>
                <a:gd name="connsiteY6" fmla="*/ 0 h 1339332"/>
                <a:gd name="connsiteX7" fmla="*/ 669995 w 1339602"/>
                <a:gd name="connsiteY7" fmla="*/ 1304079 h 1339332"/>
                <a:gd name="connsiteX8" fmla="*/ 35243 w 1339602"/>
                <a:gd name="connsiteY8" fmla="*/ 669842 h 1339332"/>
                <a:gd name="connsiteX9" fmla="*/ 669608 w 1339602"/>
                <a:gd name="connsiteY9" fmla="*/ 35218 h 1339332"/>
                <a:gd name="connsiteX10" fmla="*/ 1304360 w 1339602"/>
                <a:gd name="connsiteY10" fmla="*/ 669455 h 1339332"/>
                <a:gd name="connsiteX11" fmla="*/ 1304360 w 1339602"/>
                <a:gd name="connsiteY11" fmla="*/ 669701 h 1339332"/>
                <a:gd name="connsiteX12" fmla="*/ 669995 w 1339602"/>
                <a:gd name="connsiteY12" fmla="*/ 1304132 h 1339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39602" h="1339332">
                  <a:moveTo>
                    <a:pt x="669995" y="0"/>
                  </a:moveTo>
                  <a:cubicBezTo>
                    <a:pt x="300074" y="-107"/>
                    <a:pt x="107" y="299626"/>
                    <a:pt x="0" y="669472"/>
                  </a:cubicBezTo>
                  <a:cubicBezTo>
                    <a:pt x="-107" y="1039319"/>
                    <a:pt x="299686" y="1339225"/>
                    <a:pt x="669608" y="1339332"/>
                  </a:cubicBezTo>
                  <a:cubicBezTo>
                    <a:pt x="1039529" y="1339440"/>
                    <a:pt x="1339495" y="1039706"/>
                    <a:pt x="1339603" y="669860"/>
                  </a:cubicBezTo>
                  <a:cubicBezTo>
                    <a:pt x="1339603" y="669790"/>
                    <a:pt x="1339603" y="669719"/>
                    <a:pt x="1339603" y="669649"/>
                  </a:cubicBezTo>
                  <a:cubicBezTo>
                    <a:pt x="1339797" y="300006"/>
                    <a:pt x="1040241" y="194"/>
                    <a:pt x="670524" y="0"/>
                  </a:cubicBezTo>
                  <a:cubicBezTo>
                    <a:pt x="670348" y="0"/>
                    <a:pt x="670171" y="0"/>
                    <a:pt x="669995" y="0"/>
                  </a:cubicBezTo>
                  <a:close/>
                  <a:moveTo>
                    <a:pt x="669995" y="1304079"/>
                  </a:moveTo>
                  <a:cubicBezTo>
                    <a:pt x="319539" y="1304187"/>
                    <a:pt x="35350" y="1020228"/>
                    <a:pt x="35243" y="669842"/>
                  </a:cubicBezTo>
                  <a:cubicBezTo>
                    <a:pt x="35135" y="319456"/>
                    <a:pt x="319151" y="35325"/>
                    <a:pt x="669608" y="35218"/>
                  </a:cubicBezTo>
                  <a:cubicBezTo>
                    <a:pt x="1020064" y="35110"/>
                    <a:pt x="1304253" y="319069"/>
                    <a:pt x="1304360" y="669455"/>
                  </a:cubicBezTo>
                  <a:cubicBezTo>
                    <a:pt x="1304360" y="669538"/>
                    <a:pt x="1304360" y="669619"/>
                    <a:pt x="1304360" y="669701"/>
                  </a:cubicBezTo>
                  <a:cubicBezTo>
                    <a:pt x="1304011" y="1019867"/>
                    <a:pt x="1020232" y="1303676"/>
                    <a:pt x="669995" y="1304132"/>
                  </a:cubicBezTo>
                  <a:close/>
                </a:path>
              </a:pathLst>
            </a:custGeom>
            <a:solidFill>
              <a:srgbClr val="C00000"/>
            </a:solidFill>
            <a:ln w="17562" cap="flat">
              <a:solidFill>
                <a:srgbClr val="C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11" name="Dowolny kształt: kształt 110">
              <a:extLst>
                <a:ext uri="{FF2B5EF4-FFF2-40B4-BE49-F238E27FC236}">
                  <a16:creationId xmlns:a16="http://schemas.microsoft.com/office/drawing/2014/main" id="{24B392EB-897D-5296-C58D-7DDEFE6067AB}"/>
                </a:ext>
              </a:extLst>
            </p:cNvPr>
            <p:cNvSpPr/>
            <p:nvPr/>
          </p:nvSpPr>
          <p:spPr>
            <a:xfrm>
              <a:off x="3365889" y="2554990"/>
              <a:ext cx="763493" cy="543118"/>
            </a:xfrm>
            <a:custGeom>
              <a:avLst/>
              <a:gdLst>
                <a:gd name="connsiteX0" fmla="*/ 245182 w 763493"/>
                <a:gd name="connsiteY0" fmla="*/ 493295 h 543118"/>
                <a:gd name="connsiteX1" fmla="*/ 24916 w 763493"/>
                <a:gd name="connsiteY1" fmla="*/ 273074 h 543118"/>
                <a:gd name="connsiteX2" fmla="*/ 0 w 763493"/>
                <a:gd name="connsiteY2" fmla="*/ 297986 h 543118"/>
                <a:gd name="connsiteX3" fmla="*/ 245182 w 763493"/>
                <a:gd name="connsiteY3" fmla="*/ 543118 h 543118"/>
                <a:gd name="connsiteX4" fmla="*/ 763494 w 763493"/>
                <a:gd name="connsiteY4" fmla="*/ 24911 h 543118"/>
                <a:gd name="connsiteX5" fmla="*/ 738577 w 763493"/>
                <a:gd name="connsiteY5" fmla="*/ 0 h 543118"/>
                <a:gd name="connsiteX6" fmla="*/ 245182 w 763493"/>
                <a:gd name="connsiteY6" fmla="*/ 493295 h 543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3493" h="543118">
                  <a:moveTo>
                    <a:pt x="245182" y="493295"/>
                  </a:moveTo>
                  <a:lnTo>
                    <a:pt x="24916" y="273074"/>
                  </a:lnTo>
                  <a:lnTo>
                    <a:pt x="0" y="297986"/>
                  </a:lnTo>
                  <a:lnTo>
                    <a:pt x="245182" y="543118"/>
                  </a:lnTo>
                  <a:lnTo>
                    <a:pt x="763494" y="24911"/>
                  </a:lnTo>
                  <a:lnTo>
                    <a:pt x="738577" y="0"/>
                  </a:lnTo>
                  <a:lnTo>
                    <a:pt x="245182" y="493295"/>
                  </a:lnTo>
                  <a:close/>
                </a:path>
              </a:pathLst>
            </a:custGeom>
            <a:solidFill>
              <a:srgbClr val="C00000"/>
            </a:solidFill>
            <a:ln w="17562" cap="flat">
              <a:solidFill>
                <a:srgbClr val="C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  <p:grpSp>
        <p:nvGrpSpPr>
          <p:cNvPr id="117" name="Symbol zastępczy obrazu 78" descr="Żarówka kontur">
            <a:extLst>
              <a:ext uri="{FF2B5EF4-FFF2-40B4-BE49-F238E27FC236}">
                <a16:creationId xmlns:a16="http://schemas.microsoft.com/office/drawing/2014/main" id="{8271A2AD-365C-1987-685D-528166C8A1E0}"/>
              </a:ext>
            </a:extLst>
          </p:cNvPr>
          <p:cNvGrpSpPr/>
          <p:nvPr/>
        </p:nvGrpSpPr>
        <p:grpSpPr>
          <a:xfrm>
            <a:off x="5104697" y="1979193"/>
            <a:ext cx="881062" cy="1675992"/>
            <a:chOff x="5655468" y="2125390"/>
            <a:chExt cx="881062" cy="1675992"/>
          </a:xfrm>
          <a:solidFill>
            <a:srgbClr val="A3A3C1"/>
          </a:solidFill>
        </p:grpSpPr>
        <p:sp>
          <p:nvSpPr>
            <p:cNvPr id="118" name="Dowolny kształt: kształt 117">
              <a:extLst>
                <a:ext uri="{FF2B5EF4-FFF2-40B4-BE49-F238E27FC236}">
                  <a16:creationId xmlns:a16="http://schemas.microsoft.com/office/drawing/2014/main" id="{1FE3DE99-F14E-BB98-5946-7FFEC3B2EA12}"/>
                </a:ext>
              </a:extLst>
            </p:cNvPr>
            <p:cNvSpPr/>
            <p:nvPr/>
          </p:nvSpPr>
          <p:spPr>
            <a:xfrm>
              <a:off x="5655468" y="2125390"/>
              <a:ext cx="881062" cy="919570"/>
            </a:xfrm>
            <a:custGeom>
              <a:avLst/>
              <a:gdLst>
                <a:gd name="connsiteX0" fmla="*/ 670859 w 881062"/>
                <a:gd name="connsiteY0" fmla="*/ 900857 h 919570"/>
                <a:gd name="connsiteX1" fmla="*/ 773943 w 881062"/>
                <a:gd name="connsiteY1" fmla="*/ 733457 h 919570"/>
                <a:gd name="connsiteX2" fmla="*/ 850419 w 881062"/>
                <a:gd name="connsiteY2" fmla="*/ 608137 h 919570"/>
                <a:gd name="connsiteX3" fmla="*/ 881063 w 881062"/>
                <a:gd name="connsiteY3" fmla="*/ 455627 h 919570"/>
                <a:gd name="connsiteX4" fmla="*/ 881063 w 881062"/>
                <a:gd name="connsiteY4" fmla="*/ 440525 h 919570"/>
                <a:gd name="connsiteX5" fmla="*/ 440531 w 881062"/>
                <a:gd name="connsiteY5" fmla="*/ 0 h 919570"/>
                <a:gd name="connsiteX6" fmla="*/ 0 w 881062"/>
                <a:gd name="connsiteY6" fmla="*/ 440525 h 919570"/>
                <a:gd name="connsiteX7" fmla="*/ 0 w 881062"/>
                <a:gd name="connsiteY7" fmla="*/ 455679 h 919570"/>
                <a:gd name="connsiteX8" fmla="*/ 30661 w 881062"/>
                <a:gd name="connsiteY8" fmla="*/ 608154 h 919570"/>
                <a:gd name="connsiteX9" fmla="*/ 107137 w 881062"/>
                <a:gd name="connsiteY9" fmla="*/ 733475 h 919570"/>
                <a:gd name="connsiteX10" fmla="*/ 210222 w 881062"/>
                <a:gd name="connsiteY10" fmla="*/ 900874 h 919570"/>
                <a:gd name="connsiteX11" fmla="*/ 240371 w 881062"/>
                <a:gd name="connsiteY11" fmla="*/ 919570 h 919570"/>
                <a:gd name="connsiteX12" fmla="*/ 640709 w 881062"/>
                <a:gd name="connsiteY12" fmla="*/ 919570 h 919570"/>
                <a:gd name="connsiteX13" fmla="*/ 670859 w 881062"/>
                <a:gd name="connsiteY13" fmla="*/ 900857 h 919570"/>
                <a:gd name="connsiteX14" fmla="*/ 639651 w 881062"/>
                <a:gd name="connsiteY14" fmla="*/ 884311 h 919570"/>
                <a:gd name="connsiteX15" fmla="*/ 241411 w 881062"/>
                <a:gd name="connsiteY15" fmla="*/ 884311 h 919570"/>
                <a:gd name="connsiteX16" fmla="*/ 133551 w 881062"/>
                <a:gd name="connsiteY16" fmla="*/ 710021 h 919570"/>
                <a:gd name="connsiteX17" fmla="*/ 63613 w 881062"/>
                <a:gd name="connsiteY17" fmla="*/ 595485 h 919570"/>
                <a:gd name="connsiteX18" fmla="*/ 35243 w 881062"/>
                <a:gd name="connsiteY18" fmla="*/ 455063 h 919570"/>
                <a:gd name="connsiteX19" fmla="*/ 35243 w 881062"/>
                <a:gd name="connsiteY19" fmla="*/ 441125 h 919570"/>
                <a:gd name="connsiteX20" fmla="*/ 440232 w 881062"/>
                <a:gd name="connsiteY20" fmla="*/ 35542 h 919570"/>
                <a:gd name="connsiteX21" fmla="*/ 845820 w 881062"/>
                <a:gd name="connsiteY21" fmla="*/ 440525 h 919570"/>
                <a:gd name="connsiteX22" fmla="*/ 845820 w 881062"/>
                <a:gd name="connsiteY22" fmla="*/ 455133 h 919570"/>
                <a:gd name="connsiteX23" fmla="*/ 817538 w 881062"/>
                <a:gd name="connsiteY23" fmla="*/ 595396 h 919570"/>
                <a:gd name="connsiteX24" fmla="*/ 747934 w 881062"/>
                <a:gd name="connsiteY24" fmla="*/ 709669 h 919570"/>
                <a:gd name="connsiteX25" fmla="*/ 639651 w 881062"/>
                <a:gd name="connsiteY25" fmla="*/ 884311 h 919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81062" h="919570">
                  <a:moveTo>
                    <a:pt x="670859" y="900857"/>
                  </a:moveTo>
                  <a:cubicBezTo>
                    <a:pt x="689537" y="862795"/>
                    <a:pt x="733590" y="777510"/>
                    <a:pt x="773943" y="733457"/>
                  </a:cubicBezTo>
                  <a:cubicBezTo>
                    <a:pt x="806685" y="696564"/>
                    <a:pt x="832583" y="654126"/>
                    <a:pt x="850419" y="608137"/>
                  </a:cubicBezTo>
                  <a:cubicBezTo>
                    <a:pt x="869110" y="559377"/>
                    <a:pt x="879468" y="507822"/>
                    <a:pt x="881063" y="455627"/>
                  </a:cubicBezTo>
                  <a:lnTo>
                    <a:pt x="881063" y="440525"/>
                  </a:lnTo>
                  <a:cubicBezTo>
                    <a:pt x="881063" y="197230"/>
                    <a:pt x="683830" y="0"/>
                    <a:pt x="440531" y="0"/>
                  </a:cubicBezTo>
                  <a:cubicBezTo>
                    <a:pt x="197233" y="0"/>
                    <a:pt x="0" y="197230"/>
                    <a:pt x="0" y="440525"/>
                  </a:cubicBezTo>
                  <a:lnTo>
                    <a:pt x="0" y="455679"/>
                  </a:lnTo>
                  <a:cubicBezTo>
                    <a:pt x="1604" y="507864"/>
                    <a:pt x="11968" y="559407"/>
                    <a:pt x="30661" y="608154"/>
                  </a:cubicBezTo>
                  <a:cubicBezTo>
                    <a:pt x="48497" y="654143"/>
                    <a:pt x="74395" y="696582"/>
                    <a:pt x="107137" y="733475"/>
                  </a:cubicBezTo>
                  <a:cubicBezTo>
                    <a:pt x="147490" y="777351"/>
                    <a:pt x="191543" y="862848"/>
                    <a:pt x="210222" y="900874"/>
                  </a:cubicBezTo>
                  <a:cubicBezTo>
                    <a:pt x="215908" y="912325"/>
                    <a:pt x="227587" y="919567"/>
                    <a:pt x="240371" y="919570"/>
                  </a:cubicBezTo>
                  <a:lnTo>
                    <a:pt x="640709" y="919570"/>
                  </a:lnTo>
                  <a:cubicBezTo>
                    <a:pt x="653496" y="919563"/>
                    <a:pt x="665178" y="912314"/>
                    <a:pt x="670859" y="900857"/>
                  </a:cubicBezTo>
                  <a:close/>
                  <a:moveTo>
                    <a:pt x="639651" y="884311"/>
                  </a:moveTo>
                  <a:lnTo>
                    <a:pt x="241411" y="884311"/>
                  </a:lnTo>
                  <a:cubicBezTo>
                    <a:pt x="218680" y="838073"/>
                    <a:pt x="174891" y="754972"/>
                    <a:pt x="133551" y="710021"/>
                  </a:cubicBezTo>
                  <a:cubicBezTo>
                    <a:pt x="103599" y="676316"/>
                    <a:pt x="79914" y="637527"/>
                    <a:pt x="63613" y="595485"/>
                  </a:cubicBezTo>
                  <a:cubicBezTo>
                    <a:pt x="46370" y="550593"/>
                    <a:pt x="36779" y="503128"/>
                    <a:pt x="35243" y="455063"/>
                  </a:cubicBezTo>
                  <a:lnTo>
                    <a:pt x="35243" y="441125"/>
                  </a:lnTo>
                  <a:cubicBezTo>
                    <a:pt x="35077" y="217294"/>
                    <a:pt x="216396" y="35707"/>
                    <a:pt x="440232" y="35542"/>
                  </a:cubicBezTo>
                  <a:cubicBezTo>
                    <a:pt x="664067" y="35376"/>
                    <a:pt x="845654" y="216694"/>
                    <a:pt x="845820" y="440525"/>
                  </a:cubicBezTo>
                  <a:lnTo>
                    <a:pt x="845820" y="455133"/>
                  </a:lnTo>
                  <a:cubicBezTo>
                    <a:pt x="844305" y="503140"/>
                    <a:pt x="834745" y="550553"/>
                    <a:pt x="817538" y="595396"/>
                  </a:cubicBezTo>
                  <a:cubicBezTo>
                    <a:pt x="801325" y="637327"/>
                    <a:pt x="777754" y="676027"/>
                    <a:pt x="747934" y="709669"/>
                  </a:cubicBezTo>
                  <a:cubicBezTo>
                    <a:pt x="706013" y="755413"/>
                    <a:pt x="662259" y="838425"/>
                    <a:pt x="639651" y="884311"/>
                  </a:cubicBezTo>
                  <a:close/>
                </a:path>
              </a:pathLst>
            </a:custGeom>
            <a:solidFill>
              <a:srgbClr val="A3A3C1"/>
            </a:solidFill>
            <a:ln w="17562" cap="flat">
              <a:solidFill>
                <a:srgbClr val="FFF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19" name="Dowolny kształt: kształt 118">
              <a:extLst>
                <a:ext uri="{FF2B5EF4-FFF2-40B4-BE49-F238E27FC236}">
                  <a16:creationId xmlns:a16="http://schemas.microsoft.com/office/drawing/2014/main" id="{606D652A-F1A2-CE87-FAE5-8AEFD92DE94D}"/>
                </a:ext>
              </a:extLst>
            </p:cNvPr>
            <p:cNvSpPr/>
            <p:nvPr/>
          </p:nvSpPr>
          <p:spPr>
            <a:xfrm>
              <a:off x="5887329" y="3151656"/>
              <a:ext cx="422910" cy="35242"/>
            </a:xfrm>
            <a:custGeom>
              <a:avLst/>
              <a:gdLst>
                <a:gd name="connsiteX0" fmla="*/ 405289 w 422910"/>
                <a:gd name="connsiteY0" fmla="*/ 0 h 35242"/>
                <a:gd name="connsiteX1" fmla="*/ 17621 w 422910"/>
                <a:gd name="connsiteY1" fmla="*/ 0 h 35242"/>
                <a:gd name="connsiteX2" fmla="*/ 0 w 422910"/>
                <a:gd name="connsiteY2" fmla="*/ 17621 h 35242"/>
                <a:gd name="connsiteX3" fmla="*/ 17621 w 422910"/>
                <a:gd name="connsiteY3" fmla="*/ 35242 h 35242"/>
                <a:gd name="connsiteX4" fmla="*/ 405289 w 422910"/>
                <a:gd name="connsiteY4" fmla="*/ 35242 h 35242"/>
                <a:gd name="connsiteX5" fmla="*/ 422910 w 422910"/>
                <a:gd name="connsiteY5" fmla="*/ 17621 h 35242"/>
                <a:gd name="connsiteX6" fmla="*/ 405289 w 422910"/>
                <a:gd name="connsiteY6" fmla="*/ 0 h 35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910" h="35242">
                  <a:moveTo>
                    <a:pt x="405289" y="0"/>
                  </a:moveTo>
                  <a:lnTo>
                    <a:pt x="17621" y="0"/>
                  </a:lnTo>
                  <a:cubicBezTo>
                    <a:pt x="7889" y="0"/>
                    <a:pt x="0" y="7889"/>
                    <a:pt x="0" y="17621"/>
                  </a:cubicBezTo>
                  <a:cubicBezTo>
                    <a:pt x="0" y="27353"/>
                    <a:pt x="7889" y="35242"/>
                    <a:pt x="17621" y="35242"/>
                  </a:cubicBezTo>
                  <a:lnTo>
                    <a:pt x="405289" y="35242"/>
                  </a:lnTo>
                  <a:cubicBezTo>
                    <a:pt x="415021" y="35242"/>
                    <a:pt x="422910" y="27353"/>
                    <a:pt x="422910" y="17621"/>
                  </a:cubicBezTo>
                  <a:cubicBezTo>
                    <a:pt x="422910" y="7889"/>
                    <a:pt x="415021" y="0"/>
                    <a:pt x="405289" y="0"/>
                  </a:cubicBezTo>
                  <a:close/>
                </a:path>
              </a:pathLst>
            </a:custGeom>
            <a:solidFill>
              <a:srgbClr val="A3A3C1"/>
            </a:solidFill>
            <a:ln w="17562" cap="flat">
              <a:solidFill>
                <a:srgbClr val="FFF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20" name="Dowolny kształt: kształt 119">
              <a:extLst>
                <a:ext uri="{FF2B5EF4-FFF2-40B4-BE49-F238E27FC236}">
                  <a16:creationId xmlns:a16="http://schemas.microsoft.com/office/drawing/2014/main" id="{748F6C7C-E914-4EB6-5409-C509DD5C5943}"/>
                </a:ext>
              </a:extLst>
            </p:cNvPr>
            <p:cNvSpPr/>
            <p:nvPr/>
          </p:nvSpPr>
          <p:spPr>
            <a:xfrm>
              <a:off x="5887329" y="3294897"/>
              <a:ext cx="422910" cy="35242"/>
            </a:xfrm>
            <a:custGeom>
              <a:avLst/>
              <a:gdLst>
                <a:gd name="connsiteX0" fmla="*/ 422910 w 422910"/>
                <a:gd name="connsiteY0" fmla="*/ 17621 h 35242"/>
                <a:gd name="connsiteX1" fmla="*/ 405289 w 422910"/>
                <a:gd name="connsiteY1" fmla="*/ 0 h 35242"/>
                <a:gd name="connsiteX2" fmla="*/ 17621 w 422910"/>
                <a:gd name="connsiteY2" fmla="*/ 0 h 35242"/>
                <a:gd name="connsiteX3" fmla="*/ 0 w 422910"/>
                <a:gd name="connsiteY3" fmla="*/ 17621 h 35242"/>
                <a:gd name="connsiteX4" fmla="*/ 17621 w 422910"/>
                <a:gd name="connsiteY4" fmla="*/ 35242 h 35242"/>
                <a:gd name="connsiteX5" fmla="*/ 405289 w 422910"/>
                <a:gd name="connsiteY5" fmla="*/ 35242 h 35242"/>
                <a:gd name="connsiteX6" fmla="*/ 422910 w 422910"/>
                <a:gd name="connsiteY6" fmla="*/ 17621 h 35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910" h="35242">
                  <a:moveTo>
                    <a:pt x="422910" y="17621"/>
                  </a:moveTo>
                  <a:cubicBezTo>
                    <a:pt x="422910" y="7889"/>
                    <a:pt x="415021" y="0"/>
                    <a:pt x="405289" y="0"/>
                  </a:cubicBezTo>
                  <a:lnTo>
                    <a:pt x="17621" y="0"/>
                  </a:lnTo>
                  <a:cubicBezTo>
                    <a:pt x="7889" y="0"/>
                    <a:pt x="0" y="7889"/>
                    <a:pt x="0" y="17621"/>
                  </a:cubicBezTo>
                  <a:cubicBezTo>
                    <a:pt x="0" y="27353"/>
                    <a:pt x="7889" y="35242"/>
                    <a:pt x="17621" y="35242"/>
                  </a:cubicBezTo>
                  <a:lnTo>
                    <a:pt x="405289" y="35242"/>
                  </a:lnTo>
                  <a:cubicBezTo>
                    <a:pt x="415021" y="35242"/>
                    <a:pt x="422910" y="27353"/>
                    <a:pt x="422910" y="17621"/>
                  </a:cubicBezTo>
                  <a:close/>
                </a:path>
              </a:pathLst>
            </a:custGeom>
            <a:solidFill>
              <a:srgbClr val="A3A3C1"/>
            </a:solidFill>
            <a:ln w="17562" cap="flat">
              <a:solidFill>
                <a:srgbClr val="FFF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21" name="Dowolny kształt: kształt 120">
              <a:extLst>
                <a:ext uri="{FF2B5EF4-FFF2-40B4-BE49-F238E27FC236}">
                  <a16:creationId xmlns:a16="http://schemas.microsoft.com/office/drawing/2014/main" id="{4FE3238F-250C-94DE-E401-FF78920B13E7}"/>
                </a:ext>
              </a:extLst>
            </p:cNvPr>
            <p:cNvSpPr/>
            <p:nvPr/>
          </p:nvSpPr>
          <p:spPr>
            <a:xfrm>
              <a:off x="5994549" y="3434632"/>
              <a:ext cx="203711" cy="113107"/>
            </a:xfrm>
            <a:custGeom>
              <a:avLst/>
              <a:gdLst>
                <a:gd name="connsiteX0" fmla="*/ 203654 w 203711"/>
                <a:gd name="connsiteY0" fmla="*/ 19031 h 113107"/>
                <a:gd name="connsiteX1" fmla="*/ 187499 w 203711"/>
                <a:gd name="connsiteY1" fmla="*/ 56 h 113107"/>
                <a:gd name="connsiteX2" fmla="*/ 186033 w 203711"/>
                <a:gd name="connsiteY2" fmla="*/ 0 h 113107"/>
                <a:gd name="connsiteX3" fmla="*/ 17680 w 203711"/>
                <a:gd name="connsiteY3" fmla="*/ 0 h 113107"/>
                <a:gd name="connsiteX4" fmla="*/ 0 w 203711"/>
                <a:gd name="connsiteY4" fmla="*/ 17563 h 113107"/>
                <a:gd name="connsiteX5" fmla="*/ 58 w 203711"/>
                <a:gd name="connsiteY5" fmla="*/ 19048 h 113107"/>
                <a:gd name="connsiteX6" fmla="*/ 109881 w 203711"/>
                <a:gd name="connsiteY6" fmla="*/ 112785 h 113107"/>
                <a:gd name="connsiteX7" fmla="*/ 203619 w 203711"/>
                <a:gd name="connsiteY7" fmla="*/ 19048 h 113107"/>
                <a:gd name="connsiteX8" fmla="*/ 101980 w 203711"/>
                <a:gd name="connsiteY8" fmla="*/ 77832 h 113107"/>
                <a:gd name="connsiteX9" fmla="*/ 39777 w 203711"/>
                <a:gd name="connsiteY9" fmla="*/ 35242 h 113107"/>
                <a:gd name="connsiteX10" fmla="*/ 164200 w 203711"/>
                <a:gd name="connsiteY10" fmla="*/ 35242 h 113107"/>
                <a:gd name="connsiteX11" fmla="*/ 101997 w 203711"/>
                <a:gd name="connsiteY11" fmla="*/ 77832 h 113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3711" h="113107">
                  <a:moveTo>
                    <a:pt x="203654" y="19031"/>
                  </a:moveTo>
                  <a:cubicBezTo>
                    <a:pt x="204433" y="9330"/>
                    <a:pt x="197200" y="835"/>
                    <a:pt x="187499" y="56"/>
                  </a:cubicBezTo>
                  <a:cubicBezTo>
                    <a:pt x="187011" y="18"/>
                    <a:pt x="186523" y="-2"/>
                    <a:pt x="186033" y="0"/>
                  </a:cubicBezTo>
                  <a:lnTo>
                    <a:pt x="17680" y="0"/>
                  </a:lnTo>
                  <a:cubicBezTo>
                    <a:pt x="7947" y="-32"/>
                    <a:pt x="32" y="7831"/>
                    <a:pt x="0" y="17563"/>
                  </a:cubicBezTo>
                  <a:cubicBezTo>
                    <a:pt x="-2" y="18058"/>
                    <a:pt x="18" y="18555"/>
                    <a:pt x="58" y="19048"/>
                  </a:cubicBezTo>
                  <a:cubicBezTo>
                    <a:pt x="4499" y="75260"/>
                    <a:pt x="53669" y="117227"/>
                    <a:pt x="109881" y="112785"/>
                  </a:cubicBezTo>
                  <a:cubicBezTo>
                    <a:pt x="159922" y="108833"/>
                    <a:pt x="199665" y="69089"/>
                    <a:pt x="203619" y="19048"/>
                  </a:cubicBezTo>
                  <a:close/>
                  <a:moveTo>
                    <a:pt x="101980" y="77832"/>
                  </a:moveTo>
                  <a:cubicBezTo>
                    <a:pt x="74517" y="77594"/>
                    <a:pt x="49930" y="60759"/>
                    <a:pt x="39777" y="35242"/>
                  </a:cubicBezTo>
                  <a:lnTo>
                    <a:pt x="164200" y="35242"/>
                  </a:lnTo>
                  <a:cubicBezTo>
                    <a:pt x="154082" y="60787"/>
                    <a:pt x="129474" y="77637"/>
                    <a:pt x="101997" y="77832"/>
                  </a:cubicBezTo>
                  <a:close/>
                </a:path>
              </a:pathLst>
            </a:custGeom>
            <a:solidFill>
              <a:srgbClr val="A3A3C1"/>
            </a:solidFill>
            <a:ln w="17562" cap="flat">
              <a:solidFill>
                <a:srgbClr val="FFF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  <p:grpSp>
        <p:nvGrpSpPr>
          <p:cNvPr id="122" name="Symbol zastępczy obrazu 80" descr="Koła zębate kontur">
            <a:extLst>
              <a:ext uri="{FF2B5EF4-FFF2-40B4-BE49-F238E27FC236}">
                <a16:creationId xmlns:a16="http://schemas.microsoft.com/office/drawing/2014/main" id="{3F4EF9C1-271B-270A-1364-62E7701AA302}"/>
              </a:ext>
            </a:extLst>
          </p:cNvPr>
          <p:cNvGrpSpPr/>
          <p:nvPr/>
        </p:nvGrpSpPr>
        <p:grpSpPr>
          <a:xfrm>
            <a:off x="7536706" y="1952644"/>
            <a:ext cx="1148258" cy="1637403"/>
            <a:chOff x="7845601" y="2139406"/>
            <a:chExt cx="1148258" cy="1637403"/>
          </a:xfrm>
          <a:solidFill>
            <a:schemeClr val="accent4">
              <a:lumMod val="75%"/>
            </a:schemeClr>
          </a:solidFill>
        </p:grpSpPr>
        <p:sp>
          <p:nvSpPr>
            <p:cNvPr id="123" name="Dowolny kształt: kształt 122">
              <a:extLst>
                <a:ext uri="{FF2B5EF4-FFF2-40B4-BE49-F238E27FC236}">
                  <a16:creationId xmlns:a16="http://schemas.microsoft.com/office/drawing/2014/main" id="{2B41A716-13D2-56DB-D2F2-4F5D8240D1F1}"/>
                </a:ext>
              </a:extLst>
            </p:cNvPr>
            <p:cNvSpPr/>
            <p:nvPr/>
          </p:nvSpPr>
          <p:spPr>
            <a:xfrm>
              <a:off x="8243617" y="2139406"/>
              <a:ext cx="750242" cy="748486"/>
            </a:xfrm>
            <a:custGeom>
              <a:avLst/>
              <a:gdLst>
                <a:gd name="connsiteX0" fmla="*/ 642813 w 750242"/>
                <a:gd name="connsiteY0" fmla="*/ 526776 h 748486"/>
                <a:gd name="connsiteX1" fmla="*/ 672753 w 750242"/>
                <a:gd name="connsiteY1" fmla="*/ 458092 h 748486"/>
                <a:gd name="connsiteX2" fmla="*/ 750242 w 750242"/>
                <a:gd name="connsiteY2" fmla="*/ 419346 h 748486"/>
                <a:gd name="connsiteX3" fmla="*/ 750242 w 750242"/>
                <a:gd name="connsiteY3" fmla="*/ 331289 h 748486"/>
                <a:gd name="connsiteX4" fmla="*/ 672753 w 750242"/>
                <a:gd name="connsiteY4" fmla="*/ 292544 h 748486"/>
                <a:gd name="connsiteX5" fmla="*/ 644574 w 750242"/>
                <a:gd name="connsiteY5" fmla="*/ 223859 h 748486"/>
                <a:gd name="connsiteX6" fmla="*/ 672753 w 750242"/>
                <a:gd name="connsiteY6" fmla="*/ 141085 h 748486"/>
                <a:gd name="connsiteX7" fmla="*/ 609352 w 750242"/>
                <a:gd name="connsiteY7" fmla="*/ 77684 h 748486"/>
                <a:gd name="connsiteX8" fmla="*/ 526579 w 750242"/>
                <a:gd name="connsiteY8" fmla="*/ 105862 h 748486"/>
                <a:gd name="connsiteX9" fmla="*/ 457894 w 750242"/>
                <a:gd name="connsiteY9" fmla="*/ 77490 h 748486"/>
                <a:gd name="connsiteX10" fmla="*/ 419149 w 750242"/>
                <a:gd name="connsiteY10" fmla="*/ 0 h 748486"/>
                <a:gd name="connsiteX11" fmla="*/ 331093 w 750242"/>
                <a:gd name="connsiteY11" fmla="*/ 0 h 748486"/>
                <a:gd name="connsiteX12" fmla="*/ 292348 w 750242"/>
                <a:gd name="connsiteY12" fmla="*/ 77490 h 748486"/>
                <a:gd name="connsiteX13" fmla="*/ 223664 w 750242"/>
                <a:gd name="connsiteY13" fmla="*/ 105669 h 748486"/>
                <a:gd name="connsiteX14" fmla="*/ 140891 w 750242"/>
                <a:gd name="connsiteY14" fmla="*/ 77490 h 748486"/>
                <a:gd name="connsiteX15" fmla="*/ 77490 w 750242"/>
                <a:gd name="connsiteY15" fmla="*/ 140892 h 748486"/>
                <a:gd name="connsiteX16" fmla="*/ 105668 w 750242"/>
                <a:gd name="connsiteY16" fmla="*/ 223666 h 748486"/>
                <a:gd name="connsiteX17" fmla="*/ 77490 w 750242"/>
                <a:gd name="connsiteY17" fmla="*/ 292350 h 748486"/>
                <a:gd name="connsiteX18" fmla="*/ 0 w 750242"/>
                <a:gd name="connsiteY18" fmla="*/ 331095 h 748486"/>
                <a:gd name="connsiteX19" fmla="*/ 0 w 750242"/>
                <a:gd name="connsiteY19" fmla="*/ 419153 h 748486"/>
                <a:gd name="connsiteX20" fmla="*/ 77490 w 750242"/>
                <a:gd name="connsiteY20" fmla="*/ 457898 h 748486"/>
                <a:gd name="connsiteX21" fmla="*/ 105668 w 750242"/>
                <a:gd name="connsiteY21" fmla="*/ 526583 h 748486"/>
                <a:gd name="connsiteX22" fmla="*/ 77490 w 750242"/>
                <a:gd name="connsiteY22" fmla="*/ 609356 h 748486"/>
                <a:gd name="connsiteX23" fmla="*/ 139129 w 750242"/>
                <a:gd name="connsiteY23" fmla="*/ 670997 h 748486"/>
                <a:gd name="connsiteX24" fmla="*/ 221903 w 750242"/>
                <a:gd name="connsiteY24" fmla="*/ 642818 h 748486"/>
                <a:gd name="connsiteX25" fmla="*/ 290587 w 750242"/>
                <a:gd name="connsiteY25" fmla="*/ 670997 h 748486"/>
                <a:gd name="connsiteX26" fmla="*/ 329332 w 750242"/>
                <a:gd name="connsiteY26" fmla="*/ 748487 h 748486"/>
                <a:gd name="connsiteX27" fmla="*/ 417388 w 750242"/>
                <a:gd name="connsiteY27" fmla="*/ 748487 h 748486"/>
                <a:gd name="connsiteX28" fmla="*/ 456133 w 750242"/>
                <a:gd name="connsiteY28" fmla="*/ 670997 h 748486"/>
                <a:gd name="connsiteX29" fmla="*/ 524818 w 750242"/>
                <a:gd name="connsiteY29" fmla="*/ 642818 h 748486"/>
                <a:gd name="connsiteX30" fmla="*/ 607591 w 750242"/>
                <a:gd name="connsiteY30" fmla="*/ 670997 h 748486"/>
                <a:gd name="connsiteX31" fmla="*/ 670991 w 750242"/>
                <a:gd name="connsiteY31" fmla="*/ 609356 h 748486"/>
                <a:gd name="connsiteX32" fmla="*/ 609458 w 750242"/>
                <a:gd name="connsiteY32" fmla="*/ 538118 h 748486"/>
                <a:gd name="connsiteX33" fmla="*/ 630485 w 750242"/>
                <a:gd name="connsiteY33" fmla="*/ 599846 h 748486"/>
                <a:gd name="connsiteX34" fmla="*/ 598521 w 750242"/>
                <a:gd name="connsiteY34" fmla="*/ 630931 h 748486"/>
                <a:gd name="connsiteX35" fmla="*/ 536177 w 750242"/>
                <a:gd name="connsiteY35" fmla="*/ 609691 h 748486"/>
                <a:gd name="connsiteX36" fmla="*/ 520961 w 750242"/>
                <a:gd name="connsiteY36" fmla="*/ 604513 h 748486"/>
                <a:gd name="connsiteX37" fmla="*/ 507065 w 750242"/>
                <a:gd name="connsiteY37" fmla="*/ 612615 h 748486"/>
                <a:gd name="connsiteX38" fmla="*/ 446465 w 750242"/>
                <a:gd name="connsiteY38" fmla="*/ 637359 h 748486"/>
                <a:gd name="connsiteX39" fmla="*/ 431566 w 750242"/>
                <a:gd name="connsiteY39" fmla="*/ 641621 h 748486"/>
                <a:gd name="connsiteX40" fmla="*/ 424627 w 750242"/>
                <a:gd name="connsiteY40" fmla="*/ 655481 h 748486"/>
                <a:gd name="connsiteX41" fmla="*/ 395621 w 750242"/>
                <a:gd name="connsiteY41" fmla="*/ 713599 h 748486"/>
                <a:gd name="connsiteX42" fmla="*/ 351152 w 750242"/>
                <a:gd name="connsiteY42" fmla="*/ 713599 h 748486"/>
                <a:gd name="connsiteX43" fmla="*/ 322146 w 750242"/>
                <a:gd name="connsiteY43" fmla="*/ 655481 h 748486"/>
                <a:gd name="connsiteX44" fmla="*/ 315207 w 750242"/>
                <a:gd name="connsiteY44" fmla="*/ 641621 h 748486"/>
                <a:gd name="connsiteX45" fmla="*/ 300308 w 750242"/>
                <a:gd name="connsiteY45" fmla="*/ 637359 h 748486"/>
                <a:gd name="connsiteX46" fmla="*/ 239690 w 750242"/>
                <a:gd name="connsiteY46" fmla="*/ 612615 h 748486"/>
                <a:gd name="connsiteX47" fmla="*/ 225812 w 750242"/>
                <a:gd name="connsiteY47" fmla="*/ 604513 h 748486"/>
                <a:gd name="connsiteX48" fmla="*/ 210596 w 750242"/>
                <a:gd name="connsiteY48" fmla="*/ 609691 h 748486"/>
                <a:gd name="connsiteX49" fmla="*/ 148569 w 750242"/>
                <a:gd name="connsiteY49" fmla="*/ 630825 h 748486"/>
                <a:gd name="connsiteX50" fmla="*/ 117925 w 750242"/>
                <a:gd name="connsiteY50" fmla="*/ 600181 h 748486"/>
                <a:gd name="connsiteX51" fmla="*/ 139059 w 750242"/>
                <a:gd name="connsiteY51" fmla="*/ 538136 h 748486"/>
                <a:gd name="connsiteX52" fmla="*/ 144237 w 750242"/>
                <a:gd name="connsiteY52" fmla="*/ 522919 h 748486"/>
                <a:gd name="connsiteX53" fmla="*/ 136136 w 750242"/>
                <a:gd name="connsiteY53" fmla="*/ 509042 h 748486"/>
                <a:gd name="connsiteX54" fmla="*/ 111480 w 750242"/>
                <a:gd name="connsiteY54" fmla="*/ 448405 h 748486"/>
                <a:gd name="connsiteX55" fmla="*/ 107218 w 750242"/>
                <a:gd name="connsiteY55" fmla="*/ 433506 h 748486"/>
                <a:gd name="connsiteX56" fmla="*/ 93375 w 750242"/>
                <a:gd name="connsiteY56" fmla="*/ 426585 h 748486"/>
                <a:gd name="connsiteX57" fmla="*/ 35223 w 750242"/>
                <a:gd name="connsiteY57" fmla="*/ 397543 h 748486"/>
                <a:gd name="connsiteX58" fmla="*/ 35223 w 750242"/>
                <a:gd name="connsiteY58" fmla="*/ 353004 h 748486"/>
                <a:gd name="connsiteX59" fmla="*/ 93340 w 750242"/>
                <a:gd name="connsiteY59" fmla="*/ 324051 h 748486"/>
                <a:gd name="connsiteX60" fmla="*/ 107182 w 750242"/>
                <a:gd name="connsiteY60" fmla="*/ 317112 h 748486"/>
                <a:gd name="connsiteX61" fmla="*/ 111444 w 750242"/>
                <a:gd name="connsiteY61" fmla="*/ 302213 h 748486"/>
                <a:gd name="connsiteX62" fmla="*/ 136100 w 750242"/>
                <a:gd name="connsiteY62" fmla="*/ 241594 h 748486"/>
                <a:gd name="connsiteX63" fmla="*/ 144202 w 750242"/>
                <a:gd name="connsiteY63" fmla="*/ 227699 h 748486"/>
                <a:gd name="connsiteX64" fmla="*/ 139024 w 750242"/>
                <a:gd name="connsiteY64" fmla="*/ 212500 h 748486"/>
                <a:gd name="connsiteX65" fmla="*/ 117890 w 750242"/>
                <a:gd name="connsiteY65" fmla="*/ 150437 h 748486"/>
                <a:gd name="connsiteX66" fmla="*/ 150295 w 750242"/>
                <a:gd name="connsiteY66" fmla="*/ 118032 h 748486"/>
                <a:gd name="connsiteX67" fmla="*/ 212322 w 750242"/>
                <a:gd name="connsiteY67" fmla="*/ 139166 h 748486"/>
                <a:gd name="connsiteX68" fmla="*/ 227538 w 750242"/>
                <a:gd name="connsiteY68" fmla="*/ 144449 h 748486"/>
                <a:gd name="connsiteX69" fmla="*/ 241416 w 750242"/>
                <a:gd name="connsiteY69" fmla="*/ 136330 h 748486"/>
                <a:gd name="connsiteX70" fmla="*/ 302034 w 750242"/>
                <a:gd name="connsiteY70" fmla="*/ 111674 h 748486"/>
                <a:gd name="connsiteX71" fmla="*/ 317004 w 750242"/>
                <a:gd name="connsiteY71" fmla="*/ 107166 h 748486"/>
                <a:gd name="connsiteX72" fmla="*/ 323943 w 750242"/>
                <a:gd name="connsiteY72" fmla="*/ 93306 h 748486"/>
                <a:gd name="connsiteX73" fmla="*/ 352949 w 750242"/>
                <a:gd name="connsiteY73" fmla="*/ 35188 h 748486"/>
                <a:gd name="connsiteX74" fmla="*/ 397470 w 750242"/>
                <a:gd name="connsiteY74" fmla="*/ 35188 h 748486"/>
                <a:gd name="connsiteX75" fmla="*/ 426476 w 750242"/>
                <a:gd name="connsiteY75" fmla="*/ 93306 h 748486"/>
                <a:gd name="connsiteX76" fmla="*/ 433415 w 750242"/>
                <a:gd name="connsiteY76" fmla="*/ 107166 h 748486"/>
                <a:gd name="connsiteX77" fmla="*/ 448296 w 750242"/>
                <a:gd name="connsiteY77" fmla="*/ 111428 h 748486"/>
                <a:gd name="connsiteX78" fmla="*/ 508914 w 750242"/>
                <a:gd name="connsiteY78" fmla="*/ 136084 h 748486"/>
                <a:gd name="connsiteX79" fmla="*/ 522810 w 750242"/>
                <a:gd name="connsiteY79" fmla="*/ 144203 h 748486"/>
                <a:gd name="connsiteX80" fmla="*/ 538026 w 750242"/>
                <a:gd name="connsiteY80" fmla="*/ 138919 h 748486"/>
                <a:gd name="connsiteX81" fmla="*/ 600035 w 750242"/>
                <a:gd name="connsiteY81" fmla="*/ 117785 h 748486"/>
                <a:gd name="connsiteX82" fmla="*/ 632440 w 750242"/>
                <a:gd name="connsiteY82" fmla="*/ 150191 h 748486"/>
                <a:gd name="connsiteX83" fmla="*/ 611307 w 750242"/>
                <a:gd name="connsiteY83" fmla="*/ 212253 h 748486"/>
                <a:gd name="connsiteX84" fmla="*/ 606129 w 750242"/>
                <a:gd name="connsiteY84" fmla="*/ 227452 h 748486"/>
                <a:gd name="connsiteX85" fmla="*/ 614230 w 750242"/>
                <a:gd name="connsiteY85" fmla="*/ 241347 h 748486"/>
                <a:gd name="connsiteX86" fmla="*/ 638974 w 750242"/>
                <a:gd name="connsiteY86" fmla="*/ 301966 h 748486"/>
                <a:gd name="connsiteX87" fmla="*/ 643218 w 750242"/>
                <a:gd name="connsiteY87" fmla="*/ 316865 h 748486"/>
                <a:gd name="connsiteX88" fmla="*/ 657078 w 750242"/>
                <a:gd name="connsiteY88" fmla="*/ 323804 h 748486"/>
                <a:gd name="connsiteX89" fmla="*/ 715196 w 750242"/>
                <a:gd name="connsiteY89" fmla="*/ 352828 h 748486"/>
                <a:gd name="connsiteX90" fmla="*/ 715196 w 750242"/>
                <a:gd name="connsiteY90" fmla="*/ 397367 h 748486"/>
                <a:gd name="connsiteX91" fmla="*/ 657078 w 750242"/>
                <a:gd name="connsiteY91" fmla="*/ 426391 h 748486"/>
                <a:gd name="connsiteX92" fmla="*/ 643606 w 750242"/>
                <a:gd name="connsiteY92" fmla="*/ 433136 h 748486"/>
                <a:gd name="connsiteX93" fmla="*/ 639168 w 750242"/>
                <a:gd name="connsiteY93" fmla="*/ 447542 h 748486"/>
                <a:gd name="connsiteX94" fmla="*/ 612451 w 750242"/>
                <a:gd name="connsiteY94" fmla="*/ 508971 h 748486"/>
                <a:gd name="connsiteX95" fmla="*/ 604350 w 750242"/>
                <a:gd name="connsiteY95" fmla="*/ 522849 h 74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750242" h="748486">
                  <a:moveTo>
                    <a:pt x="642813" y="526776"/>
                  </a:moveTo>
                  <a:cubicBezTo>
                    <a:pt x="655301" y="505058"/>
                    <a:pt x="665342" y="482022"/>
                    <a:pt x="672753" y="458092"/>
                  </a:cubicBezTo>
                  <a:lnTo>
                    <a:pt x="750242" y="419346"/>
                  </a:lnTo>
                  <a:lnTo>
                    <a:pt x="750242" y="331289"/>
                  </a:lnTo>
                  <a:lnTo>
                    <a:pt x="672753" y="292544"/>
                  </a:lnTo>
                  <a:cubicBezTo>
                    <a:pt x="666275" y="268559"/>
                    <a:pt x="656809" y="245483"/>
                    <a:pt x="644574" y="223859"/>
                  </a:cubicBezTo>
                  <a:lnTo>
                    <a:pt x="672753" y="141085"/>
                  </a:lnTo>
                  <a:lnTo>
                    <a:pt x="609352" y="77684"/>
                  </a:lnTo>
                  <a:lnTo>
                    <a:pt x="526579" y="105862"/>
                  </a:lnTo>
                  <a:cubicBezTo>
                    <a:pt x="504966" y="93559"/>
                    <a:pt x="481890" y="84028"/>
                    <a:pt x="457894" y="77490"/>
                  </a:cubicBezTo>
                  <a:lnTo>
                    <a:pt x="419149" y="0"/>
                  </a:lnTo>
                  <a:lnTo>
                    <a:pt x="331093" y="0"/>
                  </a:lnTo>
                  <a:lnTo>
                    <a:pt x="292348" y="77490"/>
                  </a:lnTo>
                  <a:cubicBezTo>
                    <a:pt x="268361" y="83963"/>
                    <a:pt x="245285" y="93429"/>
                    <a:pt x="223664" y="105669"/>
                  </a:cubicBezTo>
                  <a:lnTo>
                    <a:pt x="140891" y="77490"/>
                  </a:lnTo>
                  <a:lnTo>
                    <a:pt x="77490" y="140892"/>
                  </a:lnTo>
                  <a:lnTo>
                    <a:pt x="105668" y="223666"/>
                  </a:lnTo>
                  <a:cubicBezTo>
                    <a:pt x="93433" y="245289"/>
                    <a:pt x="83967" y="268365"/>
                    <a:pt x="77490" y="292350"/>
                  </a:cubicBezTo>
                  <a:lnTo>
                    <a:pt x="0" y="331095"/>
                  </a:lnTo>
                  <a:lnTo>
                    <a:pt x="0" y="419153"/>
                  </a:lnTo>
                  <a:lnTo>
                    <a:pt x="77490" y="457898"/>
                  </a:lnTo>
                  <a:cubicBezTo>
                    <a:pt x="83969" y="481883"/>
                    <a:pt x="93437" y="504958"/>
                    <a:pt x="105668" y="526583"/>
                  </a:cubicBezTo>
                  <a:lnTo>
                    <a:pt x="77490" y="609356"/>
                  </a:lnTo>
                  <a:lnTo>
                    <a:pt x="139129" y="670997"/>
                  </a:lnTo>
                  <a:lnTo>
                    <a:pt x="221903" y="642818"/>
                  </a:lnTo>
                  <a:cubicBezTo>
                    <a:pt x="243526" y="655053"/>
                    <a:pt x="266602" y="664519"/>
                    <a:pt x="290587" y="670997"/>
                  </a:cubicBezTo>
                  <a:lnTo>
                    <a:pt x="329332" y="748487"/>
                  </a:lnTo>
                  <a:lnTo>
                    <a:pt x="417388" y="748487"/>
                  </a:lnTo>
                  <a:lnTo>
                    <a:pt x="456133" y="670997"/>
                  </a:lnTo>
                  <a:cubicBezTo>
                    <a:pt x="480118" y="664521"/>
                    <a:pt x="503194" y="655055"/>
                    <a:pt x="524818" y="642818"/>
                  </a:cubicBezTo>
                  <a:lnTo>
                    <a:pt x="607591" y="670997"/>
                  </a:lnTo>
                  <a:lnTo>
                    <a:pt x="670991" y="609356"/>
                  </a:lnTo>
                  <a:close/>
                  <a:moveTo>
                    <a:pt x="609458" y="538118"/>
                  </a:moveTo>
                  <a:lnTo>
                    <a:pt x="630485" y="599846"/>
                  </a:lnTo>
                  <a:lnTo>
                    <a:pt x="598521" y="630931"/>
                  </a:lnTo>
                  <a:lnTo>
                    <a:pt x="536177" y="609691"/>
                  </a:lnTo>
                  <a:lnTo>
                    <a:pt x="520961" y="604513"/>
                  </a:lnTo>
                  <a:lnTo>
                    <a:pt x="507065" y="612615"/>
                  </a:lnTo>
                  <a:cubicBezTo>
                    <a:pt x="487994" y="623393"/>
                    <a:pt x="467630" y="631707"/>
                    <a:pt x="446465" y="637359"/>
                  </a:cubicBezTo>
                  <a:lnTo>
                    <a:pt x="431566" y="641621"/>
                  </a:lnTo>
                  <a:lnTo>
                    <a:pt x="424627" y="655481"/>
                  </a:lnTo>
                  <a:lnTo>
                    <a:pt x="395621" y="713599"/>
                  </a:lnTo>
                  <a:lnTo>
                    <a:pt x="351152" y="713599"/>
                  </a:lnTo>
                  <a:lnTo>
                    <a:pt x="322146" y="655481"/>
                  </a:lnTo>
                  <a:lnTo>
                    <a:pt x="315207" y="641621"/>
                  </a:lnTo>
                  <a:lnTo>
                    <a:pt x="300308" y="637359"/>
                  </a:lnTo>
                  <a:cubicBezTo>
                    <a:pt x="279138" y="631707"/>
                    <a:pt x="258768" y="623393"/>
                    <a:pt x="239690" y="612615"/>
                  </a:cubicBezTo>
                  <a:lnTo>
                    <a:pt x="225812" y="604513"/>
                  </a:lnTo>
                  <a:lnTo>
                    <a:pt x="210596" y="609691"/>
                  </a:lnTo>
                  <a:lnTo>
                    <a:pt x="148569" y="630825"/>
                  </a:lnTo>
                  <a:lnTo>
                    <a:pt x="117925" y="600181"/>
                  </a:lnTo>
                  <a:lnTo>
                    <a:pt x="139059" y="538136"/>
                  </a:lnTo>
                  <a:lnTo>
                    <a:pt x="144237" y="522919"/>
                  </a:lnTo>
                  <a:lnTo>
                    <a:pt x="136136" y="509042"/>
                  </a:lnTo>
                  <a:cubicBezTo>
                    <a:pt x="125382" y="489956"/>
                    <a:pt x="117096" y="469580"/>
                    <a:pt x="111480" y="448405"/>
                  </a:cubicBezTo>
                  <a:lnTo>
                    <a:pt x="107218" y="433506"/>
                  </a:lnTo>
                  <a:lnTo>
                    <a:pt x="93375" y="426585"/>
                  </a:lnTo>
                  <a:lnTo>
                    <a:pt x="35223" y="397543"/>
                  </a:lnTo>
                  <a:lnTo>
                    <a:pt x="35223" y="353004"/>
                  </a:lnTo>
                  <a:lnTo>
                    <a:pt x="93340" y="324051"/>
                  </a:lnTo>
                  <a:lnTo>
                    <a:pt x="107182" y="317112"/>
                  </a:lnTo>
                  <a:lnTo>
                    <a:pt x="111444" y="302213"/>
                  </a:lnTo>
                  <a:cubicBezTo>
                    <a:pt x="117064" y="281044"/>
                    <a:pt x="125349" y="260676"/>
                    <a:pt x="136100" y="241594"/>
                  </a:cubicBezTo>
                  <a:lnTo>
                    <a:pt x="144202" y="227699"/>
                  </a:lnTo>
                  <a:lnTo>
                    <a:pt x="139024" y="212500"/>
                  </a:lnTo>
                  <a:lnTo>
                    <a:pt x="117890" y="150437"/>
                  </a:lnTo>
                  <a:lnTo>
                    <a:pt x="150295" y="118032"/>
                  </a:lnTo>
                  <a:lnTo>
                    <a:pt x="212322" y="139166"/>
                  </a:lnTo>
                  <a:lnTo>
                    <a:pt x="227538" y="144449"/>
                  </a:lnTo>
                  <a:lnTo>
                    <a:pt x="241416" y="136330"/>
                  </a:lnTo>
                  <a:cubicBezTo>
                    <a:pt x="260498" y="125582"/>
                    <a:pt x="280867" y="117298"/>
                    <a:pt x="302034" y="111674"/>
                  </a:cubicBezTo>
                  <a:lnTo>
                    <a:pt x="317004" y="107166"/>
                  </a:lnTo>
                  <a:lnTo>
                    <a:pt x="323943" y="93306"/>
                  </a:lnTo>
                  <a:lnTo>
                    <a:pt x="352949" y="35188"/>
                  </a:lnTo>
                  <a:lnTo>
                    <a:pt x="397470" y="35188"/>
                  </a:lnTo>
                  <a:lnTo>
                    <a:pt x="426476" y="93306"/>
                  </a:lnTo>
                  <a:lnTo>
                    <a:pt x="433415" y="107166"/>
                  </a:lnTo>
                  <a:lnTo>
                    <a:pt x="448296" y="111428"/>
                  </a:lnTo>
                  <a:cubicBezTo>
                    <a:pt x="469465" y="117048"/>
                    <a:pt x="489833" y="125332"/>
                    <a:pt x="508914" y="136084"/>
                  </a:cubicBezTo>
                  <a:lnTo>
                    <a:pt x="522810" y="144203"/>
                  </a:lnTo>
                  <a:lnTo>
                    <a:pt x="538026" y="138919"/>
                  </a:lnTo>
                  <a:lnTo>
                    <a:pt x="600035" y="117785"/>
                  </a:lnTo>
                  <a:lnTo>
                    <a:pt x="632440" y="150191"/>
                  </a:lnTo>
                  <a:lnTo>
                    <a:pt x="611307" y="212253"/>
                  </a:lnTo>
                  <a:lnTo>
                    <a:pt x="606129" y="227452"/>
                  </a:lnTo>
                  <a:lnTo>
                    <a:pt x="614230" y="241347"/>
                  </a:lnTo>
                  <a:cubicBezTo>
                    <a:pt x="625005" y="260428"/>
                    <a:pt x="633319" y="280797"/>
                    <a:pt x="638974" y="301966"/>
                  </a:cubicBezTo>
                  <a:lnTo>
                    <a:pt x="643218" y="316865"/>
                  </a:lnTo>
                  <a:lnTo>
                    <a:pt x="657078" y="323804"/>
                  </a:lnTo>
                  <a:lnTo>
                    <a:pt x="715196" y="352828"/>
                  </a:lnTo>
                  <a:lnTo>
                    <a:pt x="715196" y="397367"/>
                  </a:lnTo>
                  <a:lnTo>
                    <a:pt x="657078" y="426391"/>
                  </a:lnTo>
                  <a:lnTo>
                    <a:pt x="643606" y="433136"/>
                  </a:lnTo>
                  <a:lnTo>
                    <a:pt x="639168" y="447542"/>
                  </a:lnTo>
                  <a:cubicBezTo>
                    <a:pt x="632546" y="468939"/>
                    <a:pt x="623587" y="489539"/>
                    <a:pt x="612451" y="508971"/>
                  </a:cubicBezTo>
                  <a:lnTo>
                    <a:pt x="604350" y="522849"/>
                  </a:lnTo>
                  <a:close/>
                </a:path>
              </a:pathLst>
            </a:custGeom>
            <a:solidFill>
              <a:schemeClr val="accent4">
                <a:lumMod val="75%"/>
              </a:schemeClr>
            </a:solidFill>
            <a:ln w="17562" cap="flat">
              <a:solidFill>
                <a:schemeClr val="accent4">
                  <a:lumMod val="75%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24" name="Dowolny kształt: kształt 123">
              <a:extLst>
                <a:ext uri="{FF2B5EF4-FFF2-40B4-BE49-F238E27FC236}">
                  <a16:creationId xmlns:a16="http://schemas.microsoft.com/office/drawing/2014/main" id="{9DA650E7-AE21-CAE5-120D-F224384E46DB}"/>
                </a:ext>
              </a:extLst>
            </p:cNvPr>
            <p:cNvSpPr/>
            <p:nvPr/>
          </p:nvSpPr>
          <p:spPr>
            <a:xfrm>
              <a:off x="7845601" y="2780780"/>
              <a:ext cx="750242" cy="748486"/>
            </a:xfrm>
            <a:custGeom>
              <a:avLst/>
              <a:gdLst>
                <a:gd name="connsiteX0" fmla="*/ 0 w 750242"/>
                <a:gd name="connsiteY0" fmla="*/ 329334 h 748486"/>
                <a:gd name="connsiteX1" fmla="*/ 0 w 750242"/>
                <a:gd name="connsiteY1" fmla="*/ 417392 h 748486"/>
                <a:gd name="connsiteX2" fmla="*/ 77490 w 750242"/>
                <a:gd name="connsiteY2" fmla="*/ 456137 h 748486"/>
                <a:gd name="connsiteX3" fmla="*/ 105668 w 750242"/>
                <a:gd name="connsiteY3" fmla="*/ 524822 h 748486"/>
                <a:gd name="connsiteX4" fmla="*/ 79251 w 750242"/>
                <a:gd name="connsiteY4" fmla="*/ 607595 h 748486"/>
                <a:gd name="connsiteX5" fmla="*/ 140891 w 750242"/>
                <a:gd name="connsiteY5" fmla="*/ 669235 h 748486"/>
                <a:gd name="connsiteX6" fmla="*/ 223664 w 750242"/>
                <a:gd name="connsiteY6" fmla="*/ 642818 h 748486"/>
                <a:gd name="connsiteX7" fmla="*/ 292348 w 750242"/>
                <a:gd name="connsiteY7" fmla="*/ 670997 h 748486"/>
                <a:gd name="connsiteX8" fmla="*/ 331093 w 750242"/>
                <a:gd name="connsiteY8" fmla="*/ 748487 h 748486"/>
                <a:gd name="connsiteX9" fmla="*/ 419150 w 750242"/>
                <a:gd name="connsiteY9" fmla="*/ 748487 h 748486"/>
                <a:gd name="connsiteX10" fmla="*/ 457894 w 750242"/>
                <a:gd name="connsiteY10" fmla="*/ 670997 h 748486"/>
                <a:gd name="connsiteX11" fmla="*/ 526579 w 750242"/>
                <a:gd name="connsiteY11" fmla="*/ 642818 h 748486"/>
                <a:gd name="connsiteX12" fmla="*/ 609352 w 750242"/>
                <a:gd name="connsiteY12" fmla="*/ 670997 h 748486"/>
                <a:gd name="connsiteX13" fmla="*/ 670991 w 750242"/>
                <a:gd name="connsiteY13" fmla="*/ 607595 h 748486"/>
                <a:gd name="connsiteX14" fmla="*/ 644574 w 750242"/>
                <a:gd name="connsiteY14" fmla="*/ 526583 h 748486"/>
                <a:gd name="connsiteX15" fmla="*/ 672753 w 750242"/>
                <a:gd name="connsiteY15" fmla="*/ 457898 h 748486"/>
                <a:gd name="connsiteX16" fmla="*/ 750242 w 750242"/>
                <a:gd name="connsiteY16" fmla="*/ 419153 h 748486"/>
                <a:gd name="connsiteX17" fmla="*/ 750242 w 750242"/>
                <a:gd name="connsiteY17" fmla="*/ 331095 h 748486"/>
                <a:gd name="connsiteX18" fmla="*/ 672753 w 750242"/>
                <a:gd name="connsiteY18" fmla="*/ 292350 h 748486"/>
                <a:gd name="connsiteX19" fmla="*/ 644574 w 750242"/>
                <a:gd name="connsiteY19" fmla="*/ 223666 h 748486"/>
                <a:gd name="connsiteX20" fmla="*/ 672753 w 750242"/>
                <a:gd name="connsiteY20" fmla="*/ 140892 h 748486"/>
                <a:gd name="connsiteX21" fmla="*/ 609352 w 750242"/>
                <a:gd name="connsiteY21" fmla="*/ 77490 h 748486"/>
                <a:gd name="connsiteX22" fmla="*/ 526579 w 750242"/>
                <a:gd name="connsiteY22" fmla="*/ 105669 h 748486"/>
                <a:gd name="connsiteX23" fmla="*/ 457894 w 750242"/>
                <a:gd name="connsiteY23" fmla="*/ 77490 h 748486"/>
                <a:gd name="connsiteX24" fmla="*/ 419150 w 750242"/>
                <a:gd name="connsiteY24" fmla="*/ 0 h 748486"/>
                <a:gd name="connsiteX25" fmla="*/ 331093 w 750242"/>
                <a:gd name="connsiteY25" fmla="*/ 0 h 748486"/>
                <a:gd name="connsiteX26" fmla="*/ 292348 w 750242"/>
                <a:gd name="connsiteY26" fmla="*/ 77490 h 748486"/>
                <a:gd name="connsiteX27" fmla="*/ 223664 w 750242"/>
                <a:gd name="connsiteY27" fmla="*/ 105669 h 748486"/>
                <a:gd name="connsiteX28" fmla="*/ 140891 w 750242"/>
                <a:gd name="connsiteY28" fmla="*/ 77490 h 748486"/>
                <a:gd name="connsiteX29" fmla="*/ 79251 w 750242"/>
                <a:gd name="connsiteY29" fmla="*/ 139131 h 748486"/>
                <a:gd name="connsiteX30" fmla="*/ 105668 w 750242"/>
                <a:gd name="connsiteY30" fmla="*/ 221904 h 748486"/>
                <a:gd name="connsiteX31" fmla="*/ 77490 w 750242"/>
                <a:gd name="connsiteY31" fmla="*/ 290589 h 748486"/>
                <a:gd name="connsiteX32" fmla="*/ 106725 w 750242"/>
                <a:gd name="connsiteY32" fmla="*/ 315245 h 748486"/>
                <a:gd name="connsiteX33" fmla="*/ 111163 w 750242"/>
                <a:gd name="connsiteY33" fmla="*/ 300839 h 748486"/>
                <a:gd name="connsiteX34" fmla="*/ 136100 w 750242"/>
                <a:gd name="connsiteY34" fmla="*/ 239533 h 748486"/>
                <a:gd name="connsiteX35" fmla="*/ 143990 w 750242"/>
                <a:gd name="connsiteY35" fmla="*/ 225990 h 748486"/>
                <a:gd name="connsiteX36" fmla="*/ 139218 w 750242"/>
                <a:gd name="connsiteY36" fmla="*/ 211073 h 748486"/>
                <a:gd name="connsiteX37" fmla="*/ 119334 w 750242"/>
                <a:gd name="connsiteY37" fmla="*/ 148711 h 748486"/>
                <a:gd name="connsiteX38" fmla="*/ 150295 w 750242"/>
                <a:gd name="connsiteY38" fmla="*/ 117733 h 748486"/>
                <a:gd name="connsiteX39" fmla="*/ 212322 w 750242"/>
                <a:gd name="connsiteY39" fmla="*/ 138866 h 748486"/>
                <a:gd name="connsiteX40" fmla="*/ 227538 w 750242"/>
                <a:gd name="connsiteY40" fmla="*/ 144062 h 748486"/>
                <a:gd name="connsiteX41" fmla="*/ 241416 w 750242"/>
                <a:gd name="connsiteY41" fmla="*/ 135960 h 748486"/>
                <a:gd name="connsiteX42" fmla="*/ 302034 w 750242"/>
                <a:gd name="connsiteY42" fmla="*/ 111216 h 748486"/>
                <a:gd name="connsiteX43" fmla="*/ 317004 w 750242"/>
                <a:gd name="connsiteY43" fmla="*/ 107113 h 748486"/>
                <a:gd name="connsiteX44" fmla="*/ 323943 w 750242"/>
                <a:gd name="connsiteY44" fmla="*/ 93253 h 748486"/>
                <a:gd name="connsiteX45" fmla="*/ 352949 w 750242"/>
                <a:gd name="connsiteY45" fmla="*/ 35135 h 748486"/>
                <a:gd name="connsiteX46" fmla="*/ 397470 w 750242"/>
                <a:gd name="connsiteY46" fmla="*/ 35135 h 748486"/>
                <a:gd name="connsiteX47" fmla="*/ 426476 w 750242"/>
                <a:gd name="connsiteY47" fmla="*/ 93253 h 748486"/>
                <a:gd name="connsiteX48" fmla="*/ 433221 w 750242"/>
                <a:gd name="connsiteY48" fmla="*/ 106743 h 748486"/>
                <a:gd name="connsiteX49" fmla="*/ 447627 w 750242"/>
                <a:gd name="connsiteY49" fmla="*/ 111164 h 748486"/>
                <a:gd name="connsiteX50" fmla="*/ 508914 w 750242"/>
                <a:gd name="connsiteY50" fmla="*/ 136119 h 748486"/>
                <a:gd name="connsiteX51" fmla="*/ 522810 w 750242"/>
                <a:gd name="connsiteY51" fmla="*/ 144220 h 748486"/>
                <a:gd name="connsiteX52" fmla="*/ 538026 w 750242"/>
                <a:gd name="connsiteY52" fmla="*/ 139025 h 748486"/>
                <a:gd name="connsiteX53" fmla="*/ 600035 w 750242"/>
                <a:gd name="connsiteY53" fmla="*/ 117891 h 748486"/>
                <a:gd name="connsiteX54" fmla="*/ 632440 w 750242"/>
                <a:gd name="connsiteY54" fmla="*/ 150314 h 748486"/>
                <a:gd name="connsiteX55" fmla="*/ 611307 w 750242"/>
                <a:gd name="connsiteY55" fmla="*/ 212359 h 748486"/>
                <a:gd name="connsiteX56" fmla="*/ 606129 w 750242"/>
                <a:gd name="connsiteY56" fmla="*/ 227558 h 748486"/>
                <a:gd name="connsiteX57" fmla="*/ 614230 w 750242"/>
                <a:gd name="connsiteY57" fmla="*/ 241453 h 748486"/>
                <a:gd name="connsiteX58" fmla="*/ 638974 w 750242"/>
                <a:gd name="connsiteY58" fmla="*/ 302089 h 748486"/>
                <a:gd name="connsiteX59" fmla="*/ 643218 w 750242"/>
                <a:gd name="connsiteY59" fmla="*/ 316971 h 748486"/>
                <a:gd name="connsiteX60" fmla="*/ 657078 w 750242"/>
                <a:gd name="connsiteY60" fmla="*/ 323910 h 748486"/>
                <a:gd name="connsiteX61" fmla="*/ 715020 w 750242"/>
                <a:gd name="connsiteY61" fmla="*/ 352863 h 748486"/>
                <a:gd name="connsiteX62" fmla="*/ 715020 w 750242"/>
                <a:gd name="connsiteY62" fmla="*/ 397403 h 748486"/>
                <a:gd name="connsiteX63" fmla="*/ 656902 w 750242"/>
                <a:gd name="connsiteY63" fmla="*/ 426426 h 748486"/>
                <a:gd name="connsiteX64" fmla="*/ 643042 w 750242"/>
                <a:gd name="connsiteY64" fmla="*/ 433365 h 748486"/>
                <a:gd name="connsiteX65" fmla="*/ 638798 w 750242"/>
                <a:gd name="connsiteY65" fmla="*/ 448247 h 748486"/>
                <a:gd name="connsiteX66" fmla="*/ 614054 w 750242"/>
                <a:gd name="connsiteY66" fmla="*/ 508883 h 748486"/>
                <a:gd name="connsiteX67" fmla="*/ 606094 w 750242"/>
                <a:gd name="connsiteY67" fmla="*/ 522532 h 748486"/>
                <a:gd name="connsiteX68" fmla="*/ 610990 w 750242"/>
                <a:gd name="connsiteY68" fmla="*/ 537555 h 748486"/>
                <a:gd name="connsiteX69" fmla="*/ 630820 w 750242"/>
                <a:gd name="connsiteY69" fmla="*/ 598367 h 748486"/>
                <a:gd name="connsiteX70" fmla="*/ 599666 w 750242"/>
                <a:gd name="connsiteY70" fmla="*/ 630561 h 748486"/>
                <a:gd name="connsiteX71" fmla="*/ 538026 w 750242"/>
                <a:gd name="connsiteY71" fmla="*/ 609550 h 748486"/>
                <a:gd name="connsiteX72" fmla="*/ 522810 w 750242"/>
                <a:gd name="connsiteY72" fmla="*/ 604372 h 748486"/>
                <a:gd name="connsiteX73" fmla="*/ 508914 w 750242"/>
                <a:gd name="connsiteY73" fmla="*/ 612474 h 748486"/>
                <a:gd name="connsiteX74" fmla="*/ 448243 w 750242"/>
                <a:gd name="connsiteY74" fmla="*/ 637218 h 748486"/>
                <a:gd name="connsiteX75" fmla="*/ 433344 w 750242"/>
                <a:gd name="connsiteY75" fmla="*/ 641480 h 748486"/>
                <a:gd name="connsiteX76" fmla="*/ 426423 w 750242"/>
                <a:gd name="connsiteY76" fmla="*/ 655340 h 748486"/>
                <a:gd name="connsiteX77" fmla="*/ 397417 w 750242"/>
                <a:gd name="connsiteY77" fmla="*/ 713458 h 748486"/>
                <a:gd name="connsiteX78" fmla="*/ 352896 w 750242"/>
                <a:gd name="connsiteY78" fmla="*/ 713458 h 748486"/>
                <a:gd name="connsiteX79" fmla="*/ 323890 w 750242"/>
                <a:gd name="connsiteY79" fmla="*/ 655340 h 748486"/>
                <a:gd name="connsiteX80" fmla="*/ 316951 w 750242"/>
                <a:gd name="connsiteY80" fmla="*/ 641480 h 748486"/>
                <a:gd name="connsiteX81" fmla="*/ 302052 w 750242"/>
                <a:gd name="connsiteY81" fmla="*/ 637218 h 748486"/>
                <a:gd name="connsiteX82" fmla="*/ 241434 w 750242"/>
                <a:gd name="connsiteY82" fmla="*/ 612474 h 748486"/>
                <a:gd name="connsiteX83" fmla="*/ 227908 w 750242"/>
                <a:gd name="connsiteY83" fmla="*/ 604584 h 748486"/>
                <a:gd name="connsiteX84" fmla="*/ 212974 w 750242"/>
                <a:gd name="connsiteY84" fmla="*/ 609339 h 748486"/>
                <a:gd name="connsiteX85" fmla="*/ 150647 w 750242"/>
                <a:gd name="connsiteY85" fmla="*/ 629240 h 748486"/>
                <a:gd name="connsiteX86" fmla="*/ 119352 w 750242"/>
                <a:gd name="connsiteY86" fmla="*/ 597944 h 748486"/>
                <a:gd name="connsiteX87" fmla="*/ 139235 w 750242"/>
                <a:gd name="connsiteY87" fmla="*/ 535582 h 748486"/>
                <a:gd name="connsiteX88" fmla="*/ 144008 w 750242"/>
                <a:gd name="connsiteY88" fmla="*/ 520665 h 748486"/>
                <a:gd name="connsiteX89" fmla="*/ 136118 w 750242"/>
                <a:gd name="connsiteY89" fmla="*/ 507122 h 748486"/>
                <a:gd name="connsiteX90" fmla="*/ 111374 w 750242"/>
                <a:gd name="connsiteY90" fmla="*/ 446503 h 748486"/>
                <a:gd name="connsiteX91" fmla="*/ 107112 w 750242"/>
                <a:gd name="connsiteY91" fmla="*/ 431604 h 748486"/>
                <a:gd name="connsiteX92" fmla="*/ 93270 w 750242"/>
                <a:gd name="connsiteY92" fmla="*/ 424665 h 748486"/>
                <a:gd name="connsiteX93" fmla="*/ 35152 w 750242"/>
                <a:gd name="connsiteY93" fmla="*/ 395642 h 748486"/>
                <a:gd name="connsiteX94" fmla="*/ 35152 w 750242"/>
                <a:gd name="connsiteY94" fmla="*/ 351102 h 748486"/>
                <a:gd name="connsiteX95" fmla="*/ 93270 w 750242"/>
                <a:gd name="connsiteY95" fmla="*/ 322078 h 74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750242" h="748486">
                  <a:moveTo>
                    <a:pt x="0" y="329334"/>
                  </a:moveTo>
                  <a:lnTo>
                    <a:pt x="0" y="417392"/>
                  </a:lnTo>
                  <a:lnTo>
                    <a:pt x="77490" y="456137"/>
                  </a:lnTo>
                  <a:cubicBezTo>
                    <a:pt x="83967" y="480122"/>
                    <a:pt x="93433" y="503198"/>
                    <a:pt x="105668" y="524822"/>
                  </a:cubicBezTo>
                  <a:lnTo>
                    <a:pt x="79251" y="607595"/>
                  </a:lnTo>
                  <a:lnTo>
                    <a:pt x="140891" y="669235"/>
                  </a:lnTo>
                  <a:lnTo>
                    <a:pt x="223664" y="642818"/>
                  </a:lnTo>
                  <a:cubicBezTo>
                    <a:pt x="245285" y="655056"/>
                    <a:pt x="268361" y="664523"/>
                    <a:pt x="292348" y="670997"/>
                  </a:cubicBezTo>
                  <a:lnTo>
                    <a:pt x="331093" y="748487"/>
                  </a:lnTo>
                  <a:lnTo>
                    <a:pt x="419150" y="748487"/>
                  </a:lnTo>
                  <a:lnTo>
                    <a:pt x="457894" y="670997"/>
                  </a:lnTo>
                  <a:cubicBezTo>
                    <a:pt x="481879" y="664521"/>
                    <a:pt x="504955" y="655053"/>
                    <a:pt x="526579" y="642818"/>
                  </a:cubicBezTo>
                  <a:lnTo>
                    <a:pt x="609352" y="670997"/>
                  </a:lnTo>
                  <a:lnTo>
                    <a:pt x="670991" y="607595"/>
                  </a:lnTo>
                  <a:lnTo>
                    <a:pt x="644574" y="526583"/>
                  </a:lnTo>
                  <a:cubicBezTo>
                    <a:pt x="656809" y="504959"/>
                    <a:pt x="666275" y="481883"/>
                    <a:pt x="672753" y="457898"/>
                  </a:cubicBezTo>
                  <a:lnTo>
                    <a:pt x="750242" y="419153"/>
                  </a:lnTo>
                  <a:lnTo>
                    <a:pt x="750242" y="331095"/>
                  </a:lnTo>
                  <a:lnTo>
                    <a:pt x="672753" y="292350"/>
                  </a:lnTo>
                  <a:cubicBezTo>
                    <a:pt x="666275" y="268365"/>
                    <a:pt x="656809" y="245289"/>
                    <a:pt x="644574" y="223666"/>
                  </a:cubicBezTo>
                  <a:lnTo>
                    <a:pt x="672753" y="140892"/>
                  </a:lnTo>
                  <a:lnTo>
                    <a:pt x="609352" y="77490"/>
                  </a:lnTo>
                  <a:lnTo>
                    <a:pt x="526579" y="105669"/>
                  </a:lnTo>
                  <a:cubicBezTo>
                    <a:pt x="504811" y="93735"/>
                    <a:pt x="481772" y="84283"/>
                    <a:pt x="457894" y="77490"/>
                  </a:cubicBezTo>
                  <a:lnTo>
                    <a:pt x="419150" y="0"/>
                  </a:lnTo>
                  <a:lnTo>
                    <a:pt x="331093" y="0"/>
                  </a:lnTo>
                  <a:lnTo>
                    <a:pt x="292348" y="77490"/>
                  </a:lnTo>
                  <a:cubicBezTo>
                    <a:pt x="268361" y="83964"/>
                    <a:pt x="245285" y="93431"/>
                    <a:pt x="223664" y="105669"/>
                  </a:cubicBezTo>
                  <a:lnTo>
                    <a:pt x="140891" y="77490"/>
                  </a:lnTo>
                  <a:lnTo>
                    <a:pt x="79251" y="139131"/>
                  </a:lnTo>
                  <a:lnTo>
                    <a:pt x="105668" y="221904"/>
                  </a:lnTo>
                  <a:cubicBezTo>
                    <a:pt x="93736" y="243674"/>
                    <a:pt x="84284" y="266711"/>
                    <a:pt x="77490" y="290589"/>
                  </a:cubicBezTo>
                  <a:close/>
                  <a:moveTo>
                    <a:pt x="106725" y="315245"/>
                  </a:moveTo>
                  <a:lnTo>
                    <a:pt x="111163" y="300839"/>
                  </a:lnTo>
                  <a:cubicBezTo>
                    <a:pt x="117223" y="279559"/>
                    <a:pt x="125585" y="259001"/>
                    <a:pt x="136100" y="239533"/>
                  </a:cubicBezTo>
                  <a:lnTo>
                    <a:pt x="143990" y="225990"/>
                  </a:lnTo>
                  <a:lnTo>
                    <a:pt x="139218" y="211073"/>
                  </a:lnTo>
                  <a:lnTo>
                    <a:pt x="119334" y="148711"/>
                  </a:lnTo>
                  <a:lnTo>
                    <a:pt x="150295" y="117733"/>
                  </a:lnTo>
                  <a:lnTo>
                    <a:pt x="212322" y="138866"/>
                  </a:lnTo>
                  <a:lnTo>
                    <a:pt x="227538" y="144062"/>
                  </a:lnTo>
                  <a:lnTo>
                    <a:pt x="241416" y="135960"/>
                  </a:lnTo>
                  <a:cubicBezTo>
                    <a:pt x="260491" y="125175"/>
                    <a:pt x="280860" y="116859"/>
                    <a:pt x="302034" y="111216"/>
                  </a:cubicBezTo>
                  <a:lnTo>
                    <a:pt x="317004" y="107113"/>
                  </a:lnTo>
                  <a:lnTo>
                    <a:pt x="323943" y="93253"/>
                  </a:lnTo>
                  <a:lnTo>
                    <a:pt x="352949" y="35135"/>
                  </a:lnTo>
                  <a:lnTo>
                    <a:pt x="397470" y="35135"/>
                  </a:lnTo>
                  <a:lnTo>
                    <a:pt x="426476" y="93253"/>
                  </a:lnTo>
                  <a:lnTo>
                    <a:pt x="433221" y="106743"/>
                  </a:lnTo>
                  <a:lnTo>
                    <a:pt x="447627" y="111164"/>
                  </a:lnTo>
                  <a:cubicBezTo>
                    <a:pt x="468900" y="117238"/>
                    <a:pt x="489449" y="125607"/>
                    <a:pt x="508914" y="136119"/>
                  </a:cubicBezTo>
                  <a:lnTo>
                    <a:pt x="522810" y="144220"/>
                  </a:lnTo>
                  <a:lnTo>
                    <a:pt x="538026" y="139025"/>
                  </a:lnTo>
                  <a:lnTo>
                    <a:pt x="600035" y="117891"/>
                  </a:lnTo>
                  <a:lnTo>
                    <a:pt x="632440" y="150314"/>
                  </a:lnTo>
                  <a:lnTo>
                    <a:pt x="611307" y="212359"/>
                  </a:lnTo>
                  <a:lnTo>
                    <a:pt x="606129" y="227558"/>
                  </a:lnTo>
                  <a:lnTo>
                    <a:pt x="614230" y="241453"/>
                  </a:lnTo>
                  <a:cubicBezTo>
                    <a:pt x="625008" y="260539"/>
                    <a:pt x="633323" y="280912"/>
                    <a:pt x="638974" y="302089"/>
                  </a:cubicBezTo>
                  <a:lnTo>
                    <a:pt x="643218" y="316971"/>
                  </a:lnTo>
                  <a:lnTo>
                    <a:pt x="657078" y="323910"/>
                  </a:lnTo>
                  <a:lnTo>
                    <a:pt x="715020" y="352863"/>
                  </a:lnTo>
                  <a:lnTo>
                    <a:pt x="715020" y="397403"/>
                  </a:lnTo>
                  <a:lnTo>
                    <a:pt x="656902" y="426426"/>
                  </a:lnTo>
                  <a:lnTo>
                    <a:pt x="643042" y="433365"/>
                  </a:lnTo>
                  <a:lnTo>
                    <a:pt x="638798" y="448247"/>
                  </a:lnTo>
                  <a:cubicBezTo>
                    <a:pt x="633146" y="469423"/>
                    <a:pt x="624832" y="489798"/>
                    <a:pt x="614054" y="508883"/>
                  </a:cubicBezTo>
                  <a:lnTo>
                    <a:pt x="606094" y="522532"/>
                  </a:lnTo>
                  <a:lnTo>
                    <a:pt x="610990" y="537555"/>
                  </a:lnTo>
                  <a:lnTo>
                    <a:pt x="630820" y="598367"/>
                  </a:lnTo>
                  <a:lnTo>
                    <a:pt x="599666" y="630561"/>
                  </a:lnTo>
                  <a:lnTo>
                    <a:pt x="538026" y="609550"/>
                  </a:lnTo>
                  <a:lnTo>
                    <a:pt x="522810" y="604372"/>
                  </a:lnTo>
                  <a:lnTo>
                    <a:pt x="508914" y="612474"/>
                  </a:lnTo>
                  <a:cubicBezTo>
                    <a:pt x="489826" y="623266"/>
                    <a:pt x="469437" y="631582"/>
                    <a:pt x="448243" y="637218"/>
                  </a:cubicBezTo>
                  <a:lnTo>
                    <a:pt x="433344" y="641480"/>
                  </a:lnTo>
                  <a:lnTo>
                    <a:pt x="426423" y="655340"/>
                  </a:lnTo>
                  <a:lnTo>
                    <a:pt x="397417" y="713458"/>
                  </a:lnTo>
                  <a:lnTo>
                    <a:pt x="352896" y="713458"/>
                  </a:lnTo>
                  <a:lnTo>
                    <a:pt x="323890" y="655340"/>
                  </a:lnTo>
                  <a:lnTo>
                    <a:pt x="316951" y="641480"/>
                  </a:lnTo>
                  <a:lnTo>
                    <a:pt x="302052" y="637218"/>
                  </a:lnTo>
                  <a:cubicBezTo>
                    <a:pt x="280878" y="631575"/>
                    <a:pt x="260508" y="623259"/>
                    <a:pt x="241434" y="612474"/>
                  </a:cubicBezTo>
                  <a:lnTo>
                    <a:pt x="227908" y="604584"/>
                  </a:lnTo>
                  <a:lnTo>
                    <a:pt x="212974" y="609339"/>
                  </a:lnTo>
                  <a:lnTo>
                    <a:pt x="150647" y="629240"/>
                  </a:lnTo>
                  <a:lnTo>
                    <a:pt x="119352" y="597944"/>
                  </a:lnTo>
                  <a:lnTo>
                    <a:pt x="139235" y="535582"/>
                  </a:lnTo>
                  <a:lnTo>
                    <a:pt x="144008" y="520665"/>
                  </a:lnTo>
                  <a:lnTo>
                    <a:pt x="136118" y="507122"/>
                  </a:lnTo>
                  <a:cubicBezTo>
                    <a:pt x="125335" y="488045"/>
                    <a:pt x="117020" y="467676"/>
                    <a:pt x="111374" y="446503"/>
                  </a:cubicBezTo>
                  <a:lnTo>
                    <a:pt x="107112" y="431604"/>
                  </a:lnTo>
                  <a:lnTo>
                    <a:pt x="93270" y="424665"/>
                  </a:lnTo>
                  <a:lnTo>
                    <a:pt x="35152" y="395642"/>
                  </a:lnTo>
                  <a:lnTo>
                    <a:pt x="35152" y="351102"/>
                  </a:lnTo>
                  <a:lnTo>
                    <a:pt x="93270" y="322078"/>
                  </a:lnTo>
                  <a:close/>
                </a:path>
              </a:pathLst>
            </a:custGeom>
            <a:solidFill>
              <a:schemeClr val="accent4">
                <a:lumMod val="75%"/>
              </a:schemeClr>
            </a:solidFill>
            <a:ln w="17562" cap="flat">
              <a:solidFill>
                <a:schemeClr val="accent4">
                  <a:lumMod val="75%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25" name="Dowolny kształt: kształt 124">
              <a:extLst>
                <a:ext uri="{FF2B5EF4-FFF2-40B4-BE49-F238E27FC236}">
                  <a16:creationId xmlns:a16="http://schemas.microsoft.com/office/drawing/2014/main" id="{686CBA91-DD75-0420-6BDD-7457E4AB61FF}"/>
                </a:ext>
              </a:extLst>
            </p:cNvPr>
            <p:cNvSpPr/>
            <p:nvPr/>
          </p:nvSpPr>
          <p:spPr>
            <a:xfrm>
              <a:off x="8486653" y="2382550"/>
              <a:ext cx="264169" cy="264171"/>
            </a:xfrm>
            <a:custGeom>
              <a:avLst/>
              <a:gdLst>
                <a:gd name="connsiteX0" fmla="*/ 132085 w 264169"/>
                <a:gd name="connsiteY0" fmla="*/ 0 h 264171"/>
                <a:gd name="connsiteX1" fmla="*/ 0 w 264169"/>
                <a:gd name="connsiteY1" fmla="*/ 132086 h 264171"/>
                <a:gd name="connsiteX2" fmla="*/ 132085 w 264169"/>
                <a:gd name="connsiteY2" fmla="*/ 264172 h 264171"/>
                <a:gd name="connsiteX3" fmla="*/ 264170 w 264169"/>
                <a:gd name="connsiteY3" fmla="*/ 132086 h 264171"/>
                <a:gd name="connsiteX4" fmla="*/ 132085 w 264169"/>
                <a:gd name="connsiteY4" fmla="*/ 0 h 264171"/>
                <a:gd name="connsiteX5" fmla="*/ 132085 w 264169"/>
                <a:gd name="connsiteY5" fmla="*/ 228949 h 264171"/>
                <a:gd name="connsiteX6" fmla="*/ 35223 w 264169"/>
                <a:gd name="connsiteY6" fmla="*/ 132086 h 264171"/>
                <a:gd name="connsiteX7" fmla="*/ 132085 w 264169"/>
                <a:gd name="connsiteY7" fmla="*/ 35223 h 264171"/>
                <a:gd name="connsiteX8" fmla="*/ 228947 w 264169"/>
                <a:gd name="connsiteY8" fmla="*/ 132086 h 264171"/>
                <a:gd name="connsiteX9" fmla="*/ 132085 w 264169"/>
                <a:gd name="connsiteY9" fmla="*/ 229019 h 26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4169" h="264171">
                  <a:moveTo>
                    <a:pt x="132085" y="0"/>
                  </a:moveTo>
                  <a:cubicBezTo>
                    <a:pt x="59137" y="0"/>
                    <a:pt x="0" y="59138"/>
                    <a:pt x="0" y="132086"/>
                  </a:cubicBezTo>
                  <a:cubicBezTo>
                    <a:pt x="0" y="205034"/>
                    <a:pt x="59137" y="264172"/>
                    <a:pt x="132085" y="264172"/>
                  </a:cubicBezTo>
                  <a:cubicBezTo>
                    <a:pt x="205033" y="264172"/>
                    <a:pt x="264170" y="205034"/>
                    <a:pt x="264170" y="132086"/>
                  </a:cubicBezTo>
                  <a:cubicBezTo>
                    <a:pt x="263624" y="59365"/>
                    <a:pt x="204806" y="546"/>
                    <a:pt x="132085" y="0"/>
                  </a:cubicBezTo>
                  <a:close/>
                  <a:moveTo>
                    <a:pt x="132085" y="228949"/>
                  </a:moveTo>
                  <a:cubicBezTo>
                    <a:pt x="78622" y="228872"/>
                    <a:pt x="35300" y="185549"/>
                    <a:pt x="35223" y="132086"/>
                  </a:cubicBezTo>
                  <a:cubicBezTo>
                    <a:pt x="35934" y="78887"/>
                    <a:pt x="78886" y="35934"/>
                    <a:pt x="132085" y="35223"/>
                  </a:cubicBezTo>
                  <a:cubicBezTo>
                    <a:pt x="185548" y="35300"/>
                    <a:pt x="228870" y="78623"/>
                    <a:pt x="228947" y="132086"/>
                  </a:cubicBezTo>
                  <a:cubicBezTo>
                    <a:pt x="228283" y="185317"/>
                    <a:pt x="185313" y="228317"/>
                    <a:pt x="132085" y="229019"/>
                  </a:cubicBezTo>
                  <a:close/>
                </a:path>
              </a:pathLst>
            </a:custGeom>
            <a:solidFill>
              <a:schemeClr val="accent4">
                <a:lumMod val="75%"/>
              </a:schemeClr>
            </a:solidFill>
            <a:ln w="17562" cap="flat">
              <a:solidFill>
                <a:schemeClr val="accent4">
                  <a:lumMod val="75%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26" name="Dowolny kształt: kształt 125">
              <a:extLst>
                <a:ext uri="{FF2B5EF4-FFF2-40B4-BE49-F238E27FC236}">
                  <a16:creationId xmlns:a16="http://schemas.microsoft.com/office/drawing/2014/main" id="{9C5388E7-AAF3-3BB7-0074-7C47BF7991C3}"/>
                </a:ext>
              </a:extLst>
            </p:cNvPr>
            <p:cNvSpPr/>
            <p:nvPr/>
          </p:nvSpPr>
          <p:spPr>
            <a:xfrm>
              <a:off x="8088637" y="3023871"/>
              <a:ext cx="264169" cy="264171"/>
            </a:xfrm>
            <a:custGeom>
              <a:avLst/>
              <a:gdLst>
                <a:gd name="connsiteX0" fmla="*/ 132085 w 264169"/>
                <a:gd name="connsiteY0" fmla="*/ 264172 h 264171"/>
                <a:gd name="connsiteX1" fmla="*/ 264170 w 264169"/>
                <a:gd name="connsiteY1" fmla="*/ 132086 h 264171"/>
                <a:gd name="connsiteX2" fmla="*/ 132085 w 264169"/>
                <a:gd name="connsiteY2" fmla="*/ 0 h 264171"/>
                <a:gd name="connsiteX3" fmla="*/ 0 w 264169"/>
                <a:gd name="connsiteY3" fmla="*/ 132086 h 264171"/>
                <a:gd name="connsiteX4" fmla="*/ 131768 w 264169"/>
                <a:gd name="connsiteY4" fmla="*/ 264172 h 264171"/>
                <a:gd name="connsiteX5" fmla="*/ 132085 w 264169"/>
                <a:gd name="connsiteY5" fmla="*/ 264172 h 264171"/>
                <a:gd name="connsiteX6" fmla="*/ 132085 w 264169"/>
                <a:gd name="connsiteY6" fmla="*/ 35135 h 264171"/>
                <a:gd name="connsiteX7" fmla="*/ 228947 w 264169"/>
                <a:gd name="connsiteY7" fmla="*/ 131998 h 264171"/>
                <a:gd name="connsiteX8" fmla="*/ 132085 w 264169"/>
                <a:gd name="connsiteY8" fmla="*/ 228861 h 264171"/>
                <a:gd name="connsiteX9" fmla="*/ 35223 w 264169"/>
                <a:gd name="connsiteY9" fmla="*/ 131998 h 264171"/>
                <a:gd name="connsiteX10" fmla="*/ 132085 w 264169"/>
                <a:gd name="connsiteY10" fmla="*/ 35135 h 26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4169" h="264171">
                  <a:moveTo>
                    <a:pt x="132085" y="264172"/>
                  </a:moveTo>
                  <a:cubicBezTo>
                    <a:pt x="205033" y="264172"/>
                    <a:pt x="264170" y="205034"/>
                    <a:pt x="264170" y="132086"/>
                  </a:cubicBezTo>
                  <a:cubicBezTo>
                    <a:pt x="264170" y="59137"/>
                    <a:pt x="205033" y="0"/>
                    <a:pt x="132085" y="0"/>
                  </a:cubicBezTo>
                  <a:cubicBezTo>
                    <a:pt x="59137" y="0"/>
                    <a:pt x="0" y="59137"/>
                    <a:pt x="0" y="132086"/>
                  </a:cubicBezTo>
                  <a:cubicBezTo>
                    <a:pt x="-88" y="204948"/>
                    <a:pt x="58906" y="264084"/>
                    <a:pt x="131768" y="264172"/>
                  </a:cubicBezTo>
                  <a:cubicBezTo>
                    <a:pt x="131874" y="264172"/>
                    <a:pt x="131979" y="264172"/>
                    <a:pt x="132085" y="264172"/>
                  </a:cubicBezTo>
                  <a:close/>
                  <a:moveTo>
                    <a:pt x="132085" y="35135"/>
                  </a:moveTo>
                  <a:cubicBezTo>
                    <a:pt x="185581" y="35135"/>
                    <a:pt x="228947" y="78501"/>
                    <a:pt x="228947" y="131998"/>
                  </a:cubicBezTo>
                  <a:cubicBezTo>
                    <a:pt x="228947" y="185494"/>
                    <a:pt x="185581" y="228861"/>
                    <a:pt x="132085" y="228861"/>
                  </a:cubicBezTo>
                  <a:cubicBezTo>
                    <a:pt x="78589" y="228861"/>
                    <a:pt x="35223" y="185494"/>
                    <a:pt x="35223" y="131998"/>
                  </a:cubicBezTo>
                  <a:cubicBezTo>
                    <a:pt x="35300" y="78535"/>
                    <a:pt x="78622" y="35212"/>
                    <a:pt x="132085" y="35135"/>
                  </a:cubicBezTo>
                  <a:close/>
                </a:path>
              </a:pathLst>
            </a:custGeom>
            <a:solidFill>
              <a:schemeClr val="accent4">
                <a:lumMod val="75%"/>
              </a:schemeClr>
            </a:solidFill>
            <a:ln w="17562" cap="flat">
              <a:solidFill>
                <a:schemeClr val="accent4">
                  <a:lumMod val="75%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  <p:sp>
        <p:nvSpPr>
          <p:cNvPr id="61" name="Symbol zastępczy tekstu 60">
            <a:extLst>
              <a:ext uri="{FF2B5EF4-FFF2-40B4-BE49-F238E27FC236}">
                <a16:creationId xmlns:a16="http://schemas.microsoft.com/office/drawing/2014/main" id="{D1A18FCC-F39F-9321-ACBB-74324F53853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4067" y="3513494"/>
            <a:ext cx="1711572" cy="638175"/>
          </a:xfrm>
        </p:spPr>
        <p:txBody>
          <a:bodyPr/>
          <a:lstStyle/>
          <a:p>
            <a:r>
              <a:rPr lang="pl-PL" dirty="0"/>
              <a:t>Analiza problemu</a:t>
            </a:r>
          </a:p>
        </p:txBody>
      </p:sp>
      <p:sp>
        <p:nvSpPr>
          <p:cNvPr id="63" name="Symbol zastępczy tekstu 62">
            <a:extLst>
              <a:ext uri="{FF2B5EF4-FFF2-40B4-BE49-F238E27FC236}">
                <a16:creationId xmlns:a16="http://schemas.microsoft.com/office/drawing/2014/main" id="{72376B61-1050-D051-DEDB-8AF207838FA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879790" y="3513493"/>
            <a:ext cx="1711572" cy="638175"/>
          </a:xfrm>
        </p:spPr>
        <p:txBody>
          <a:bodyPr/>
          <a:lstStyle/>
          <a:p>
            <a:r>
              <a:rPr lang="pl-PL" dirty="0"/>
              <a:t>Specyfikacja</a:t>
            </a:r>
          </a:p>
        </p:txBody>
      </p:sp>
      <p:sp>
        <p:nvSpPr>
          <p:cNvPr id="65" name="Symbol zastępczy tekstu 64">
            <a:extLst>
              <a:ext uri="{FF2B5EF4-FFF2-40B4-BE49-F238E27FC236}">
                <a16:creationId xmlns:a16="http://schemas.microsoft.com/office/drawing/2014/main" id="{3982696E-7446-4FCE-8B68-73A17EDE576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219427" y="3513493"/>
            <a:ext cx="1711572" cy="638175"/>
          </a:xfrm>
        </p:spPr>
        <p:txBody>
          <a:bodyPr/>
          <a:lstStyle/>
          <a:p>
            <a:r>
              <a:rPr lang="pl-PL" dirty="0"/>
              <a:t>Projekt</a:t>
            </a:r>
          </a:p>
        </p:txBody>
      </p:sp>
      <p:sp>
        <p:nvSpPr>
          <p:cNvPr id="67" name="Symbol zastępczy tekstu 66">
            <a:extLst>
              <a:ext uri="{FF2B5EF4-FFF2-40B4-BE49-F238E27FC236}">
                <a16:creationId xmlns:a16="http://schemas.microsoft.com/office/drawing/2014/main" id="{E4402BDF-78B1-10DF-7954-219E767DD64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21508" y="3528830"/>
            <a:ext cx="3435881" cy="638175"/>
          </a:xfrm>
        </p:spPr>
        <p:txBody>
          <a:bodyPr/>
          <a:lstStyle/>
          <a:p>
            <a:pPr algn="ctr"/>
            <a:r>
              <a:rPr lang="pl-PL" dirty="0"/>
              <a:t>Wybór technologii i konfiguracja środowiska</a:t>
            </a:r>
          </a:p>
        </p:txBody>
      </p:sp>
      <p:grpSp>
        <p:nvGrpSpPr>
          <p:cNvPr id="127" name="Symbol zastępczy obrazu 80" descr="Trend wzrostowy kontur">
            <a:extLst>
              <a:ext uri="{FF2B5EF4-FFF2-40B4-BE49-F238E27FC236}">
                <a16:creationId xmlns:a16="http://schemas.microsoft.com/office/drawing/2014/main" id="{3207176B-8A07-0494-31D0-0ADD8FC53BE7}"/>
              </a:ext>
            </a:extLst>
          </p:cNvPr>
          <p:cNvGrpSpPr/>
          <p:nvPr/>
        </p:nvGrpSpPr>
        <p:grpSpPr>
          <a:xfrm>
            <a:off x="9897641" y="2217649"/>
            <a:ext cx="1197041" cy="1410875"/>
            <a:chOff x="10144939" y="2236777"/>
            <a:chExt cx="1197041" cy="1410875"/>
          </a:xfrm>
          <a:solidFill>
            <a:schemeClr val="accent2">
              <a:lumMod val="75%"/>
            </a:schemeClr>
          </a:solidFill>
        </p:grpSpPr>
        <p:sp>
          <p:nvSpPr>
            <p:cNvPr id="128" name="Dowolny kształt: kształt 127">
              <a:extLst>
                <a:ext uri="{FF2B5EF4-FFF2-40B4-BE49-F238E27FC236}">
                  <a16:creationId xmlns:a16="http://schemas.microsoft.com/office/drawing/2014/main" id="{F921BA2B-D92E-92BB-41FA-ED1E4770F295}"/>
                </a:ext>
              </a:extLst>
            </p:cNvPr>
            <p:cNvSpPr/>
            <p:nvPr/>
          </p:nvSpPr>
          <p:spPr>
            <a:xfrm>
              <a:off x="10308618" y="2496247"/>
              <a:ext cx="1028730" cy="668777"/>
            </a:xfrm>
            <a:custGeom>
              <a:avLst/>
              <a:gdLst>
                <a:gd name="connsiteX0" fmla="*/ 275864 w 1028730"/>
                <a:gd name="connsiteY0" fmla="*/ 417726 h 668777"/>
                <a:gd name="connsiteX1" fmla="*/ 369204 w 1028730"/>
                <a:gd name="connsiteY1" fmla="*/ 504515 h 668777"/>
                <a:gd name="connsiteX2" fmla="*/ 500285 w 1028730"/>
                <a:gd name="connsiteY2" fmla="*/ 377079 h 668777"/>
                <a:gd name="connsiteX3" fmla="*/ 582301 w 1028730"/>
                <a:gd name="connsiteY3" fmla="*/ 295291 h 668777"/>
                <a:gd name="connsiteX4" fmla="*/ 675870 w 1028730"/>
                <a:gd name="connsiteY4" fmla="*/ 377854 h 668777"/>
                <a:gd name="connsiteX5" fmla="*/ 993208 w 1028730"/>
                <a:gd name="connsiteY5" fmla="*/ 60390 h 668777"/>
                <a:gd name="connsiteX6" fmla="*/ 993457 w 1028730"/>
                <a:gd name="connsiteY6" fmla="*/ 60391 h 668777"/>
                <a:gd name="connsiteX7" fmla="*/ 993508 w 1028730"/>
                <a:gd name="connsiteY7" fmla="*/ 60513 h 668777"/>
                <a:gd name="connsiteX8" fmla="*/ 993508 w 1028730"/>
                <a:gd name="connsiteY8" fmla="*/ 211338 h 668777"/>
                <a:gd name="connsiteX9" fmla="*/ 1028730 w 1028730"/>
                <a:gd name="connsiteY9" fmla="*/ 211338 h 668777"/>
                <a:gd name="connsiteX10" fmla="*/ 1028730 w 1028730"/>
                <a:gd name="connsiteY10" fmla="*/ 0 h 668777"/>
                <a:gd name="connsiteX11" fmla="*/ 817870 w 1028730"/>
                <a:gd name="connsiteY11" fmla="*/ 0 h 668777"/>
                <a:gd name="connsiteX12" fmla="*/ 817870 w 1028730"/>
                <a:gd name="connsiteY12" fmla="*/ 35223 h 668777"/>
                <a:gd name="connsiteX13" fmla="*/ 968112 w 1028730"/>
                <a:gd name="connsiteY13" fmla="*/ 35223 h 668777"/>
                <a:gd name="connsiteX14" fmla="*/ 968304 w 1028730"/>
                <a:gd name="connsiteY14" fmla="*/ 35383 h 668777"/>
                <a:gd name="connsiteX15" fmla="*/ 968253 w 1028730"/>
                <a:gd name="connsiteY15" fmla="*/ 35522 h 668777"/>
                <a:gd name="connsiteX16" fmla="*/ 674320 w 1028730"/>
                <a:gd name="connsiteY16" fmla="*/ 329475 h 668777"/>
                <a:gd name="connsiteX17" fmla="*/ 580751 w 1028730"/>
                <a:gd name="connsiteY17" fmla="*/ 246913 h 668777"/>
                <a:gd name="connsiteX18" fmla="*/ 475664 w 1028730"/>
                <a:gd name="connsiteY18" fmla="*/ 352000 h 668777"/>
                <a:gd name="connsiteX19" fmla="*/ 368781 w 1028730"/>
                <a:gd name="connsiteY19" fmla="*/ 455908 h 668777"/>
                <a:gd name="connsiteX20" fmla="*/ 275054 w 1028730"/>
                <a:gd name="connsiteY20" fmla="*/ 368802 h 668777"/>
                <a:gd name="connsiteX21" fmla="*/ 0 w 1028730"/>
                <a:gd name="connsiteY21" fmla="*/ 643875 h 668777"/>
                <a:gd name="connsiteX22" fmla="*/ 24902 w 1028730"/>
                <a:gd name="connsiteY22" fmla="*/ 668778 h 668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28730" h="668777">
                  <a:moveTo>
                    <a:pt x="275864" y="417726"/>
                  </a:moveTo>
                  <a:lnTo>
                    <a:pt x="369204" y="504515"/>
                  </a:lnTo>
                  <a:lnTo>
                    <a:pt x="500285" y="377079"/>
                  </a:lnTo>
                  <a:lnTo>
                    <a:pt x="582301" y="295291"/>
                  </a:lnTo>
                  <a:lnTo>
                    <a:pt x="675870" y="377854"/>
                  </a:lnTo>
                  <a:lnTo>
                    <a:pt x="993208" y="60390"/>
                  </a:lnTo>
                  <a:cubicBezTo>
                    <a:pt x="993277" y="60321"/>
                    <a:pt x="993390" y="60323"/>
                    <a:pt x="993457" y="60391"/>
                  </a:cubicBezTo>
                  <a:cubicBezTo>
                    <a:pt x="993488" y="60425"/>
                    <a:pt x="993508" y="60467"/>
                    <a:pt x="993508" y="60513"/>
                  </a:cubicBezTo>
                  <a:lnTo>
                    <a:pt x="993508" y="211338"/>
                  </a:lnTo>
                  <a:lnTo>
                    <a:pt x="1028730" y="211338"/>
                  </a:lnTo>
                  <a:lnTo>
                    <a:pt x="1028730" y="0"/>
                  </a:lnTo>
                  <a:lnTo>
                    <a:pt x="817870" y="0"/>
                  </a:lnTo>
                  <a:lnTo>
                    <a:pt x="817870" y="35223"/>
                  </a:lnTo>
                  <a:lnTo>
                    <a:pt x="968112" y="35223"/>
                  </a:lnTo>
                  <a:cubicBezTo>
                    <a:pt x="968209" y="35214"/>
                    <a:pt x="968295" y="35286"/>
                    <a:pt x="968304" y="35383"/>
                  </a:cubicBezTo>
                  <a:cubicBezTo>
                    <a:pt x="968308" y="35434"/>
                    <a:pt x="968290" y="35485"/>
                    <a:pt x="968253" y="35522"/>
                  </a:cubicBezTo>
                  <a:lnTo>
                    <a:pt x="674320" y="329475"/>
                  </a:lnTo>
                  <a:lnTo>
                    <a:pt x="580751" y="246913"/>
                  </a:lnTo>
                  <a:lnTo>
                    <a:pt x="475664" y="352000"/>
                  </a:lnTo>
                  <a:lnTo>
                    <a:pt x="368781" y="455908"/>
                  </a:lnTo>
                  <a:lnTo>
                    <a:pt x="275054" y="368802"/>
                  </a:lnTo>
                  <a:lnTo>
                    <a:pt x="0" y="643875"/>
                  </a:lnTo>
                  <a:lnTo>
                    <a:pt x="24902" y="668778"/>
                  </a:lnTo>
                  <a:close/>
                </a:path>
              </a:pathLst>
            </a:custGeom>
            <a:solidFill>
              <a:schemeClr val="accent2">
                <a:lumMod val="75%"/>
              </a:schemeClr>
            </a:solidFill>
            <a:ln w="17562" cap="flat">
              <a:solidFill>
                <a:schemeClr val="accent2">
                  <a:lumMod val="75%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29" name="Dowolny kształt: kształt 128">
              <a:extLst>
                <a:ext uri="{FF2B5EF4-FFF2-40B4-BE49-F238E27FC236}">
                  <a16:creationId xmlns:a16="http://schemas.microsoft.com/office/drawing/2014/main" id="{F17684E5-EF57-E0E3-E82C-50A90319DBFE}"/>
                </a:ext>
              </a:extLst>
            </p:cNvPr>
            <p:cNvSpPr/>
            <p:nvPr/>
          </p:nvSpPr>
          <p:spPr>
            <a:xfrm>
              <a:off x="10144939" y="2236777"/>
              <a:ext cx="1197041" cy="1197579"/>
            </a:xfrm>
            <a:custGeom>
              <a:avLst/>
              <a:gdLst>
                <a:gd name="connsiteX0" fmla="*/ 35223 w 1197041"/>
                <a:gd name="connsiteY0" fmla="*/ 1162356 h 1197579"/>
                <a:gd name="connsiteX1" fmla="*/ 35223 w 1197041"/>
                <a:gd name="connsiteY1" fmla="*/ 0 h 1197579"/>
                <a:gd name="connsiteX2" fmla="*/ 0 w 1197041"/>
                <a:gd name="connsiteY2" fmla="*/ 0 h 1197579"/>
                <a:gd name="connsiteX3" fmla="*/ 0 w 1197041"/>
                <a:gd name="connsiteY3" fmla="*/ 1197579 h 1197579"/>
                <a:gd name="connsiteX4" fmla="*/ 1197042 w 1197041"/>
                <a:gd name="connsiteY4" fmla="*/ 1197579 h 1197579"/>
                <a:gd name="connsiteX5" fmla="*/ 1197042 w 1197041"/>
                <a:gd name="connsiteY5" fmla="*/ 1162356 h 1197579"/>
                <a:gd name="connsiteX6" fmla="*/ 35223 w 1197041"/>
                <a:gd name="connsiteY6" fmla="*/ 1162356 h 119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97041" h="1197579">
                  <a:moveTo>
                    <a:pt x="35223" y="1162356"/>
                  </a:moveTo>
                  <a:lnTo>
                    <a:pt x="35223" y="0"/>
                  </a:lnTo>
                  <a:lnTo>
                    <a:pt x="0" y="0"/>
                  </a:lnTo>
                  <a:lnTo>
                    <a:pt x="0" y="1197579"/>
                  </a:lnTo>
                  <a:lnTo>
                    <a:pt x="1197042" y="1197579"/>
                  </a:lnTo>
                  <a:lnTo>
                    <a:pt x="1197042" y="1162356"/>
                  </a:lnTo>
                  <a:lnTo>
                    <a:pt x="35223" y="1162356"/>
                  </a:lnTo>
                  <a:close/>
                </a:path>
              </a:pathLst>
            </a:custGeom>
            <a:solidFill>
              <a:schemeClr val="accent2">
                <a:lumMod val="75%"/>
              </a:schemeClr>
            </a:solidFill>
            <a:ln w="17562" cap="flat">
              <a:solidFill>
                <a:schemeClr val="accent2">
                  <a:lumMod val="75%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  <p:grpSp>
        <p:nvGrpSpPr>
          <p:cNvPr id="113" name="Symbol zastępczy obrazu 80" descr="Ciężarówka kontur">
            <a:extLst>
              <a:ext uri="{FF2B5EF4-FFF2-40B4-BE49-F238E27FC236}">
                <a16:creationId xmlns:a16="http://schemas.microsoft.com/office/drawing/2014/main" id="{96EFF3E6-CE11-A8D2-297A-883073FBC9CB}"/>
              </a:ext>
            </a:extLst>
          </p:cNvPr>
          <p:cNvGrpSpPr/>
          <p:nvPr/>
        </p:nvGrpSpPr>
        <p:grpSpPr>
          <a:xfrm>
            <a:off x="6789046" y="4847972"/>
            <a:ext cx="1549796" cy="1037615"/>
            <a:chOff x="6789046" y="4847972"/>
            <a:chExt cx="1549796" cy="1037615"/>
          </a:xfrm>
          <a:solidFill>
            <a:schemeClr val="bg1">
              <a:lumMod val="65%"/>
              <a:lumOff val="35%"/>
            </a:schemeClr>
          </a:solidFill>
        </p:grpSpPr>
        <p:sp>
          <p:nvSpPr>
            <p:cNvPr id="114" name="Dowolny kształt: kształt 113">
              <a:extLst>
                <a:ext uri="{FF2B5EF4-FFF2-40B4-BE49-F238E27FC236}">
                  <a16:creationId xmlns:a16="http://schemas.microsoft.com/office/drawing/2014/main" id="{996E16F4-07AE-E3DB-026E-6848B2382E91}"/>
                </a:ext>
              </a:extLst>
            </p:cNvPr>
            <p:cNvSpPr/>
            <p:nvPr/>
          </p:nvSpPr>
          <p:spPr>
            <a:xfrm>
              <a:off x="6965159" y="5446937"/>
              <a:ext cx="281781" cy="281783"/>
            </a:xfrm>
            <a:custGeom>
              <a:avLst/>
              <a:gdLst>
                <a:gd name="connsiteX0" fmla="*/ 140891 w 281781"/>
                <a:gd name="connsiteY0" fmla="*/ 0 h 281783"/>
                <a:gd name="connsiteX1" fmla="*/ 0 w 281781"/>
                <a:gd name="connsiteY1" fmla="*/ 140892 h 281783"/>
                <a:gd name="connsiteX2" fmla="*/ 140891 w 281781"/>
                <a:gd name="connsiteY2" fmla="*/ 281783 h 281783"/>
                <a:gd name="connsiteX3" fmla="*/ 281781 w 281781"/>
                <a:gd name="connsiteY3" fmla="*/ 140892 h 281783"/>
                <a:gd name="connsiteX4" fmla="*/ 140891 w 281781"/>
                <a:gd name="connsiteY4" fmla="*/ 0 h 281783"/>
                <a:gd name="connsiteX5" fmla="*/ 140891 w 281781"/>
                <a:gd name="connsiteY5" fmla="*/ 246560 h 281783"/>
                <a:gd name="connsiteX6" fmla="*/ 35223 w 281781"/>
                <a:gd name="connsiteY6" fmla="*/ 140892 h 281783"/>
                <a:gd name="connsiteX7" fmla="*/ 140891 w 281781"/>
                <a:gd name="connsiteY7" fmla="*/ 35223 h 281783"/>
                <a:gd name="connsiteX8" fmla="*/ 246559 w 281781"/>
                <a:gd name="connsiteY8" fmla="*/ 140892 h 281783"/>
                <a:gd name="connsiteX9" fmla="*/ 140891 w 281781"/>
                <a:gd name="connsiteY9" fmla="*/ 246631 h 281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1781" h="281783">
                  <a:moveTo>
                    <a:pt x="140891" y="0"/>
                  </a:moveTo>
                  <a:cubicBezTo>
                    <a:pt x="63078" y="0"/>
                    <a:pt x="0" y="63079"/>
                    <a:pt x="0" y="140892"/>
                  </a:cubicBezTo>
                  <a:cubicBezTo>
                    <a:pt x="0" y="218704"/>
                    <a:pt x="63078" y="281783"/>
                    <a:pt x="140891" y="281783"/>
                  </a:cubicBezTo>
                  <a:cubicBezTo>
                    <a:pt x="218703" y="281783"/>
                    <a:pt x="281781" y="218704"/>
                    <a:pt x="281781" y="140892"/>
                  </a:cubicBezTo>
                  <a:cubicBezTo>
                    <a:pt x="281684" y="63120"/>
                    <a:pt x="218662" y="97"/>
                    <a:pt x="140891" y="0"/>
                  </a:cubicBezTo>
                  <a:close/>
                  <a:moveTo>
                    <a:pt x="140891" y="246560"/>
                  </a:moveTo>
                  <a:cubicBezTo>
                    <a:pt x="82532" y="246560"/>
                    <a:pt x="35223" y="199251"/>
                    <a:pt x="35223" y="140892"/>
                  </a:cubicBezTo>
                  <a:cubicBezTo>
                    <a:pt x="35223" y="82533"/>
                    <a:pt x="82532" y="35223"/>
                    <a:pt x="140891" y="35223"/>
                  </a:cubicBezTo>
                  <a:cubicBezTo>
                    <a:pt x="199249" y="35223"/>
                    <a:pt x="246559" y="82533"/>
                    <a:pt x="246559" y="140892"/>
                  </a:cubicBezTo>
                  <a:cubicBezTo>
                    <a:pt x="246520" y="199246"/>
                    <a:pt x="199244" y="246553"/>
                    <a:pt x="140891" y="246631"/>
                  </a:cubicBezTo>
                  <a:close/>
                </a:path>
              </a:pathLst>
            </a:custGeom>
            <a:solidFill>
              <a:schemeClr val="bg1">
                <a:lumMod val="65%"/>
                <a:lumOff val="35%"/>
              </a:schemeClr>
            </a:solidFill>
            <a:ln w="17562" cap="flat">
              <a:solidFill>
                <a:schemeClr val="accent3">
                  <a:lumMod val="60%"/>
                  <a:lumOff val="40%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15" name="Dowolny kształt: kształt 114">
              <a:extLst>
                <a:ext uri="{FF2B5EF4-FFF2-40B4-BE49-F238E27FC236}">
                  <a16:creationId xmlns:a16="http://schemas.microsoft.com/office/drawing/2014/main" id="{784A25CA-6C5E-EBD0-310E-75DEEE295C68}"/>
                </a:ext>
              </a:extLst>
            </p:cNvPr>
            <p:cNvSpPr/>
            <p:nvPr/>
          </p:nvSpPr>
          <p:spPr>
            <a:xfrm>
              <a:off x="6789046" y="4847972"/>
              <a:ext cx="1549796" cy="739892"/>
            </a:xfrm>
            <a:custGeom>
              <a:avLst/>
              <a:gdLst>
                <a:gd name="connsiteX0" fmla="*/ 1521618 w 1549796"/>
                <a:gd name="connsiteY0" fmla="*/ 436887 h 739892"/>
                <a:gd name="connsiteX1" fmla="*/ 1428278 w 1549796"/>
                <a:gd name="connsiteY1" fmla="*/ 366442 h 739892"/>
                <a:gd name="connsiteX2" fmla="*/ 1403622 w 1549796"/>
                <a:gd name="connsiteY2" fmla="*/ 329458 h 739892"/>
                <a:gd name="connsiteX3" fmla="*/ 1368400 w 1549796"/>
                <a:gd name="connsiteY3" fmla="*/ 207938 h 739892"/>
                <a:gd name="connsiteX4" fmla="*/ 1232793 w 1549796"/>
                <a:gd name="connsiteY4" fmla="*/ 105669 h 739892"/>
                <a:gd name="connsiteX5" fmla="*/ 1056679 w 1549796"/>
                <a:gd name="connsiteY5" fmla="*/ 105669 h 739892"/>
                <a:gd name="connsiteX6" fmla="*/ 1056679 w 1549796"/>
                <a:gd name="connsiteY6" fmla="*/ 0 h 739892"/>
                <a:gd name="connsiteX7" fmla="*/ 0 w 1549796"/>
                <a:gd name="connsiteY7" fmla="*/ 0 h 739892"/>
                <a:gd name="connsiteX8" fmla="*/ 0 w 1549796"/>
                <a:gd name="connsiteY8" fmla="*/ 739893 h 739892"/>
                <a:gd name="connsiteX9" fmla="*/ 140891 w 1549796"/>
                <a:gd name="connsiteY9" fmla="*/ 739893 h 739892"/>
                <a:gd name="connsiteX10" fmla="*/ 144413 w 1549796"/>
                <a:gd name="connsiteY10" fmla="*/ 704670 h 739892"/>
                <a:gd name="connsiteX11" fmla="*/ 35223 w 1549796"/>
                <a:gd name="connsiteY11" fmla="*/ 704670 h 739892"/>
                <a:gd name="connsiteX12" fmla="*/ 35223 w 1549796"/>
                <a:gd name="connsiteY12" fmla="*/ 474576 h 739892"/>
                <a:gd name="connsiteX13" fmla="*/ 1021457 w 1549796"/>
                <a:gd name="connsiteY13" fmla="*/ 474576 h 739892"/>
                <a:gd name="connsiteX14" fmla="*/ 1021457 w 1549796"/>
                <a:gd name="connsiteY14" fmla="*/ 704670 h 739892"/>
                <a:gd name="connsiteX15" fmla="*/ 489595 w 1549796"/>
                <a:gd name="connsiteY15" fmla="*/ 704670 h 739892"/>
                <a:gd name="connsiteX16" fmla="*/ 493117 w 1549796"/>
                <a:gd name="connsiteY16" fmla="*/ 739893 h 739892"/>
                <a:gd name="connsiteX17" fmla="*/ 1074291 w 1549796"/>
                <a:gd name="connsiteY17" fmla="*/ 739893 h 739892"/>
                <a:gd name="connsiteX18" fmla="*/ 1077813 w 1549796"/>
                <a:gd name="connsiteY18" fmla="*/ 704670 h 739892"/>
                <a:gd name="connsiteX19" fmla="*/ 1056679 w 1549796"/>
                <a:gd name="connsiteY19" fmla="*/ 704670 h 739892"/>
                <a:gd name="connsiteX20" fmla="*/ 1056679 w 1549796"/>
                <a:gd name="connsiteY20" fmla="*/ 140892 h 739892"/>
                <a:gd name="connsiteX21" fmla="*/ 1127125 w 1549796"/>
                <a:gd name="connsiteY21" fmla="*/ 140892 h 739892"/>
                <a:gd name="connsiteX22" fmla="*/ 1127125 w 1549796"/>
                <a:gd name="connsiteY22" fmla="*/ 386519 h 739892"/>
                <a:gd name="connsiteX23" fmla="*/ 1397987 w 1549796"/>
                <a:gd name="connsiteY23" fmla="*/ 386519 h 739892"/>
                <a:gd name="connsiteX24" fmla="*/ 1407444 w 1549796"/>
                <a:gd name="connsiteY24" fmla="*/ 394778 h 739892"/>
                <a:gd name="connsiteX25" fmla="*/ 1500027 w 1549796"/>
                <a:gd name="connsiteY25" fmla="*/ 464678 h 739892"/>
                <a:gd name="connsiteX26" fmla="*/ 1514574 w 1549796"/>
                <a:gd name="connsiteY26" fmla="*/ 493262 h 739892"/>
                <a:gd name="connsiteX27" fmla="*/ 1514574 w 1549796"/>
                <a:gd name="connsiteY27" fmla="*/ 669376 h 739892"/>
                <a:gd name="connsiteX28" fmla="*/ 1479351 w 1549796"/>
                <a:gd name="connsiteY28" fmla="*/ 704599 h 739892"/>
                <a:gd name="connsiteX29" fmla="*/ 1422995 w 1549796"/>
                <a:gd name="connsiteY29" fmla="*/ 704599 h 739892"/>
                <a:gd name="connsiteX30" fmla="*/ 1426517 w 1549796"/>
                <a:gd name="connsiteY30" fmla="*/ 739822 h 739892"/>
                <a:gd name="connsiteX31" fmla="*/ 1479351 w 1549796"/>
                <a:gd name="connsiteY31" fmla="*/ 739822 h 739892"/>
                <a:gd name="connsiteX32" fmla="*/ 1549796 w 1549796"/>
                <a:gd name="connsiteY32" fmla="*/ 669376 h 739892"/>
                <a:gd name="connsiteX33" fmla="*/ 1549796 w 1549796"/>
                <a:gd name="connsiteY33" fmla="*/ 493262 h 739892"/>
                <a:gd name="connsiteX34" fmla="*/ 1521618 w 1549796"/>
                <a:gd name="connsiteY34" fmla="*/ 436887 h 739892"/>
                <a:gd name="connsiteX35" fmla="*/ 1021457 w 1549796"/>
                <a:gd name="connsiteY35" fmla="*/ 439353 h 739892"/>
                <a:gd name="connsiteX36" fmla="*/ 35223 w 1549796"/>
                <a:gd name="connsiteY36" fmla="*/ 439353 h 739892"/>
                <a:gd name="connsiteX37" fmla="*/ 35223 w 1549796"/>
                <a:gd name="connsiteY37" fmla="*/ 35223 h 739892"/>
                <a:gd name="connsiteX38" fmla="*/ 1021457 w 1549796"/>
                <a:gd name="connsiteY38" fmla="*/ 35223 h 739892"/>
                <a:gd name="connsiteX39" fmla="*/ 1162347 w 1549796"/>
                <a:gd name="connsiteY39" fmla="*/ 140892 h 739892"/>
                <a:gd name="connsiteX40" fmla="*/ 1232793 w 1549796"/>
                <a:gd name="connsiteY40" fmla="*/ 140892 h 739892"/>
                <a:gd name="connsiteX41" fmla="*/ 1334586 w 1549796"/>
                <a:gd name="connsiteY41" fmla="*/ 217642 h 739892"/>
                <a:gd name="connsiteX42" fmla="*/ 1369650 w 1549796"/>
                <a:gd name="connsiteY42" fmla="*/ 338633 h 739892"/>
                <a:gd name="connsiteX43" fmla="*/ 1374088 w 1549796"/>
                <a:gd name="connsiteY43" fmla="*/ 351261 h 739892"/>
                <a:gd name="connsiteX44" fmla="*/ 1162347 w 1549796"/>
                <a:gd name="connsiteY44" fmla="*/ 351261 h 739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549796" h="739892">
                  <a:moveTo>
                    <a:pt x="1521618" y="436887"/>
                  </a:moveTo>
                  <a:lnTo>
                    <a:pt x="1428278" y="366442"/>
                  </a:lnTo>
                  <a:cubicBezTo>
                    <a:pt x="1416038" y="357329"/>
                    <a:pt x="1407326" y="344262"/>
                    <a:pt x="1403622" y="329458"/>
                  </a:cubicBezTo>
                  <a:lnTo>
                    <a:pt x="1368400" y="207938"/>
                  </a:lnTo>
                  <a:cubicBezTo>
                    <a:pt x="1350470" y="147831"/>
                    <a:pt x="1295514" y="106384"/>
                    <a:pt x="1232793" y="105669"/>
                  </a:cubicBezTo>
                  <a:lnTo>
                    <a:pt x="1056679" y="105669"/>
                  </a:lnTo>
                  <a:lnTo>
                    <a:pt x="1056679" y="0"/>
                  </a:lnTo>
                  <a:lnTo>
                    <a:pt x="0" y="0"/>
                  </a:lnTo>
                  <a:lnTo>
                    <a:pt x="0" y="739893"/>
                  </a:lnTo>
                  <a:lnTo>
                    <a:pt x="140891" y="739893"/>
                  </a:lnTo>
                  <a:cubicBezTo>
                    <a:pt x="140885" y="728063"/>
                    <a:pt x="142065" y="716263"/>
                    <a:pt x="144413" y="704670"/>
                  </a:cubicBezTo>
                  <a:lnTo>
                    <a:pt x="35223" y="704670"/>
                  </a:lnTo>
                  <a:lnTo>
                    <a:pt x="35223" y="474576"/>
                  </a:lnTo>
                  <a:lnTo>
                    <a:pt x="1021457" y="474576"/>
                  </a:lnTo>
                  <a:lnTo>
                    <a:pt x="1021457" y="704670"/>
                  </a:lnTo>
                  <a:lnTo>
                    <a:pt x="489595" y="704670"/>
                  </a:lnTo>
                  <a:cubicBezTo>
                    <a:pt x="491951" y="716262"/>
                    <a:pt x="493131" y="728063"/>
                    <a:pt x="493117" y="739893"/>
                  </a:cubicBezTo>
                  <a:lnTo>
                    <a:pt x="1074291" y="739893"/>
                  </a:lnTo>
                  <a:cubicBezTo>
                    <a:pt x="1074286" y="728063"/>
                    <a:pt x="1075466" y="716263"/>
                    <a:pt x="1077813" y="704670"/>
                  </a:cubicBezTo>
                  <a:lnTo>
                    <a:pt x="1056679" y="704670"/>
                  </a:lnTo>
                  <a:lnTo>
                    <a:pt x="1056679" y="140892"/>
                  </a:lnTo>
                  <a:lnTo>
                    <a:pt x="1127125" y="140892"/>
                  </a:lnTo>
                  <a:lnTo>
                    <a:pt x="1127125" y="386519"/>
                  </a:lnTo>
                  <a:lnTo>
                    <a:pt x="1397987" y="386519"/>
                  </a:lnTo>
                  <a:cubicBezTo>
                    <a:pt x="1400954" y="389477"/>
                    <a:pt x="1404114" y="392237"/>
                    <a:pt x="1407444" y="394778"/>
                  </a:cubicBezTo>
                  <a:lnTo>
                    <a:pt x="1500027" y="464678"/>
                  </a:lnTo>
                  <a:cubicBezTo>
                    <a:pt x="1509100" y="471390"/>
                    <a:pt x="1514488" y="481976"/>
                    <a:pt x="1514574" y="493262"/>
                  </a:cubicBezTo>
                  <a:lnTo>
                    <a:pt x="1514574" y="669376"/>
                  </a:lnTo>
                  <a:cubicBezTo>
                    <a:pt x="1514574" y="688830"/>
                    <a:pt x="1498805" y="704599"/>
                    <a:pt x="1479351" y="704599"/>
                  </a:cubicBezTo>
                  <a:lnTo>
                    <a:pt x="1422995" y="704599"/>
                  </a:lnTo>
                  <a:cubicBezTo>
                    <a:pt x="1425351" y="716191"/>
                    <a:pt x="1426531" y="727993"/>
                    <a:pt x="1426517" y="739822"/>
                  </a:cubicBezTo>
                  <a:lnTo>
                    <a:pt x="1479351" y="739822"/>
                  </a:lnTo>
                  <a:cubicBezTo>
                    <a:pt x="1518205" y="739697"/>
                    <a:pt x="1549671" y="708231"/>
                    <a:pt x="1549796" y="669376"/>
                  </a:cubicBezTo>
                  <a:lnTo>
                    <a:pt x="1549796" y="493262"/>
                  </a:lnTo>
                  <a:cubicBezTo>
                    <a:pt x="1549724" y="471101"/>
                    <a:pt x="1539302" y="450246"/>
                    <a:pt x="1521618" y="436887"/>
                  </a:cubicBezTo>
                  <a:close/>
                  <a:moveTo>
                    <a:pt x="1021457" y="439353"/>
                  </a:moveTo>
                  <a:lnTo>
                    <a:pt x="35223" y="439353"/>
                  </a:lnTo>
                  <a:lnTo>
                    <a:pt x="35223" y="35223"/>
                  </a:lnTo>
                  <a:lnTo>
                    <a:pt x="1021457" y="35223"/>
                  </a:lnTo>
                  <a:close/>
                  <a:moveTo>
                    <a:pt x="1162347" y="140892"/>
                  </a:moveTo>
                  <a:lnTo>
                    <a:pt x="1232793" y="140892"/>
                  </a:lnTo>
                  <a:cubicBezTo>
                    <a:pt x="1279767" y="141721"/>
                    <a:pt x="1320865" y="172707"/>
                    <a:pt x="1334586" y="217642"/>
                  </a:cubicBezTo>
                  <a:lnTo>
                    <a:pt x="1369650" y="338633"/>
                  </a:lnTo>
                  <a:cubicBezTo>
                    <a:pt x="1370848" y="342936"/>
                    <a:pt x="1372329" y="347155"/>
                    <a:pt x="1374088" y="351261"/>
                  </a:cubicBezTo>
                  <a:lnTo>
                    <a:pt x="1162347" y="351261"/>
                  </a:lnTo>
                  <a:close/>
                </a:path>
              </a:pathLst>
            </a:custGeom>
            <a:solidFill>
              <a:schemeClr val="bg1">
                <a:lumMod val="65%"/>
                <a:lumOff val="35%"/>
              </a:schemeClr>
            </a:solidFill>
            <a:ln w="17562" cap="flat">
              <a:solidFill>
                <a:schemeClr val="accent3">
                  <a:lumMod val="60%"/>
                  <a:lumOff val="40%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16" name="Dowolny kształt: kształt 115">
              <a:extLst>
                <a:ext uri="{FF2B5EF4-FFF2-40B4-BE49-F238E27FC236}">
                  <a16:creationId xmlns:a16="http://schemas.microsoft.com/office/drawing/2014/main" id="{5ACFBC2C-70A7-E0EE-EC27-78C6DCE2FAED}"/>
                </a:ext>
              </a:extLst>
            </p:cNvPr>
            <p:cNvSpPr/>
            <p:nvPr/>
          </p:nvSpPr>
          <p:spPr>
            <a:xfrm>
              <a:off x="7898559" y="5446937"/>
              <a:ext cx="281781" cy="281783"/>
            </a:xfrm>
            <a:custGeom>
              <a:avLst/>
              <a:gdLst>
                <a:gd name="connsiteX0" fmla="*/ 140891 w 281781"/>
                <a:gd name="connsiteY0" fmla="*/ 0 h 281783"/>
                <a:gd name="connsiteX1" fmla="*/ 0 w 281781"/>
                <a:gd name="connsiteY1" fmla="*/ 140892 h 281783"/>
                <a:gd name="connsiteX2" fmla="*/ 140891 w 281781"/>
                <a:gd name="connsiteY2" fmla="*/ 281783 h 281783"/>
                <a:gd name="connsiteX3" fmla="*/ 281781 w 281781"/>
                <a:gd name="connsiteY3" fmla="*/ 140892 h 281783"/>
                <a:gd name="connsiteX4" fmla="*/ 140891 w 281781"/>
                <a:gd name="connsiteY4" fmla="*/ 0 h 281783"/>
                <a:gd name="connsiteX5" fmla="*/ 140891 w 281781"/>
                <a:gd name="connsiteY5" fmla="*/ 246560 h 281783"/>
                <a:gd name="connsiteX6" fmla="*/ 35223 w 281781"/>
                <a:gd name="connsiteY6" fmla="*/ 140892 h 281783"/>
                <a:gd name="connsiteX7" fmla="*/ 140891 w 281781"/>
                <a:gd name="connsiteY7" fmla="*/ 35223 h 281783"/>
                <a:gd name="connsiteX8" fmla="*/ 246559 w 281781"/>
                <a:gd name="connsiteY8" fmla="*/ 140892 h 281783"/>
                <a:gd name="connsiteX9" fmla="*/ 140891 w 281781"/>
                <a:gd name="connsiteY9" fmla="*/ 246631 h 281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1781" h="281783">
                  <a:moveTo>
                    <a:pt x="140891" y="0"/>
                  </a:moveTo>
                  <a:cubicBezTo>
                    <a:pt x="63079" y="0"/>
                    <a:pt x="0" y="63079"/>
                    <a:pt x="0" y="140892"/>
                  </a:cubicBezTo>
                  <a:cubicBezTo>
                    <a:pt x="0" y="218704"/>
                    <a:pt x="63079" y="281783"/>
                    <a:pt x="140891" y="281783"/>
                  </a:cubicBezTo>
                  <a:cubicBezTo>
                    <a:pt x="218703" y="281783"/>
                    <a:pt x="281781" y="218704"/>
                    <a:pt x="281781" y="140892"/>
                  </a:cubicBezTo>
                  <a:cubicBezTo>
                    <a:pt x="281684" y="63120"/>
                    <a:pt x="218662" y="97"/>
                    <a:pt x="140891" y="0"/>
                  </a:cubicBezTo>
                  <a:close/>
                  <a:moveTo>
                    <a:pt x="140891" y="246560"/>
                  </a:moveTo>
                  <a:cubicBezTo>
                    <a:pt x="82532" y="246560"/>
                    <a:pt x="35223" y="199251"/>
                    <a:pt x="35223" y="140892"/>
                  </a:cubicBezTo>
                  <a:cubicBezTo>
                    <a:pt x="35223" y="82533"/>
                    <a:pt x="82532" y="35223"/>
                    <a:pt x="140891" y="35223"/>
                  </a:cubicBezTo>
                  <a:cubicBezTo>
                    <a:pt x="199249" y="35223"/>
                    <a:pt x="246559" y="82533"/>
                    <a:pt x="246559" y="140892"/>
                  </a:cubicBezTo>
                  <a:cubicBezTo>
                    <a:pt x="246520" y="199246"/>
                    <a:pt x="199244" y="246553"/>
                    <a:pt x="140891" y="246631"/>
                  </a:cubicBezTo>
                  <a:close/>
                </a:path>
              </a:pathLst>
            </a:custGeom>
            <a:solidFill>
              <a:schemeClr val="bg1">
                <a:lumMod val="65%"/>
                <a:lumOff val="35%"/>
              </a:schemeClr>
            </a:solidFill>
            <a:ln w="17562" cap="flat">
              <a:solidFill>
                <a:schemeClr val="accent3">
                  <a:lumMod val="60%"/>
                  <a:lumOff val="40%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  <p:sp>
        <p:nvSpPr>
          <p:cNvPr id="94" name="pole tekstowe 93">
            <a:extLst>
              <a:ext uri="{FF2B5EF4-FFF2-40B4-BE49-F238E27FC236}">
                <a16:creationId xmlns:a16="http://schemas.microsoft.com/office/drawing/2014/main" id="{276F9D8E-8D0A-5F17-0B65-5BF7247938EB}"/>
              </a:ext>
            </a:extLst>
          </p:cNvPr>
          <p:cNvSpPr txBox="1"/>
          <p:nvPr/>
        </p:nvSpPr>
        <p:spPr>
          <a:xfrm>
            <a:off x="9897641" y="3515751"/>
            <a:ext cx="16906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chemeClr val="tx1">
                    <a:lumMod val="65%"/>
                  </a:schemeClr>
                </a:solidFill>
              </a:rPr>
              <a:t>Wykonanie</a:t>
            </a:r>
          </a:p>
        </p:txBody>
      </p:sp>
      <p:sp>
        <p:nvSpPr>
          <p:cNvPr id="96" name="pole tekstowe 95">
            <a:extLst>
              <a:ext uri="{FF2B5EF4-FFF2-40B4-BE49-F238E27FC236}">
                <a16:creationId xmlns:a16="http://schemas.microsoft.com/office/drawing/2014/main" id="{34C97741-9124-0A05-E030-D89EF234B3C5}"/>
              </a:ext>
            </a:extLst>
          </p:cNvPr>
          <p:cNvSpPr txBox="1"/>
          <p:nvPr/>
        </p:nvSpPr>
        <p:spPr>
          <a:xfrm>
            <a:off x="3725610" y="5899169"/>
            <a:ext cx="1690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chemeClr val="tx1">
                    <a:lumMod val="65%"/>
                  </a:schemeClr>
                </a:solidFill>
              </a:rPr>
              <a:t>Testowanie</a:t>
            </a:r>
          </a:p>
        </p:txBody>
      </p:sp>
      <p:sp>
        <p:nvSpPr>
          <p:cNvPr id="97" name="pole tekstowe 96">
            <a:extLst>
              <a:ext uri="{FF2B5EF4-FFF2-40B4-BE49-F238E27FC236}">
                <a16:creationId xmlns:a16="http://schemas.microsoft.com/office/drawing/2014/main" id="{C2E36D37-A6FD-F55F-B9D3-3CE9D78816E0}"/>
              </a:ext>
            </a:extLst>
          </p:cNvPr>
          <p:cNvSpPr txBox="1"/>
          <p:nvPr/>
        </p:nvSpPr>
        <p:spPr>
          <a:xfrm>
            <a:off x="6637321" y="5899169"/>
            <a:ext cx="2069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chemeClr val="tx1">
                    <a:lumMod val="65%"/>
                  </a:schemeClr>
                </a:solidFill>
              </a:rPr>
              <a:t>Odbiór techniczny</a:t>
            </a:r>
          </a:p>
        </p:txBody>
      </p:sp>
      <p:sp>
        <p:nvSpPr>
          <p:cNvPr id="112" name="Symbol zastępczy obrazu 80" descr="Probówki kontur">
            <a:extLst>
              <a:ext uri="{FF2B5EF4-FFF2-40B4-BE49-F238E27FC236}">
                <a16:creationId xmlns:a16="http://schemas.microsoft.com/office/drawing/2014/main" id="{9668BC63-1CDF-CB5C-AE93-5FEEC308AC61}"/>
              </a:ext>
            </a:extLst>
          </p:cNvPr>
          <p:cNvSpPr/>
          <p:nvPr/>
        </p:nvSpPr>
        <p:spPr>
          <a:xfrm>
            <a:off x="3567042" y="4528625"/>
            <a:ext cx="1585019" cy="1303247"/>
          </a:xfrm>
          <a:custGeom>
            <a:avLst/>
            <a:gdLst>
              <a:gd name="connsiteX0" fmla="*/ 1479351 w 1585019"/>
              <a:gd name="connsiteY0" fmla="*/ 1162356 h 1303247"/>
              <a:gd name="connsiteX1" fmla="*/ 1479351 w 1585019"/>
              <a:gd name="connsiteY1" fmla="*/ 193726 h 1303247"/>
              <a:gd name="connsiteX2" fmla="*/ 1444129 w 1585019"/>
              <a:gd name="connsiteY2" fmla="*/ 193726 h 1303247"/>
              <a:gd name="connsiteX3" fmla="*/ 1444129 w 1585019"/>
              <a:gd name="connsiteY3" fmla="*/ 369841 h 1303247"/>
              <a:gd name="connsiteX4" fmla="*/ 1303238 w 1585019"/>
              <a:gd name="connsiteY4" fmla="*/ 369841 h 1303247"/>
              <a:gd name="connsiteX5" fmla="*/ 1303238 w 1585019"/>
              <a:gd name="connsiteY5" fmla="*/ 82017 h 1303247"/>
              <a:gd name="connsiteX6" fmla="*/ 1318718 w 1585019"/>
              <a:gd name="connsiteY6" fmla="*/ 44645 h 1303247"/>
              <a:gd name="connsiteX7" fmla="*/ 1333300 w 1585019"/>
              <a:gd name="connsiteY7" fmla="*/ 30063 h 1303247"/>
              <a:gd name="connsiteX8" fmla="*/ 1333297 w 1585019"/>
              <a:gd name="connsiteY8" fmla="*/ 5157 h 1303247"/>
              <a:gd name="connsiteX9" fmla="*/ 1320849 w 1585019"/>
              <a:gd name="connsiteY9" fmla="*/ 0 h 1303247"/>
              <a:gd name="connsiteX10" fmla="*/ 1039068 w 1585019"/>
              <a:gd name="connsiteY10" fmla="*/ 0 h 1303247"/>
              <a:gd name="connsiteX11" fmla="*/ 1021460 w 1585019"/>
              <a:gd name="connsiteY11" fmla="*/ 17615 h 1303247"/>
              <a:gd name="connsiteX12" fmla="*/ 1026617 w 1585019"/>
              <a:gd name="connsiteY12" fmla="*/ 30063 h 1303247"/>
              <a:gd name="connsiteX13" fmla="*/ 1041199 w 1585019"/>
              <a:gd name="connsiteY13" fmla="*/ 44645 h 1303247"/>
              <a:gd name="connsiteX14" fmla="*/ 1056679 w 1585019"/>
              <a:gd name="connsiteY14" fmla="*/ 82017 h 1303247"/>
              <a:gd name="connsiteX15" fmla="*/ 1056679 w 1585019"/>
              <a:gd name="connsiteY15" fmla="*/ 369841 h 1303247"/>
              <a:gd name="connsiteX16" fmla="*/ 915789 w 1585019"/>
              <a:gd name="connsiteY16" fmla="*/ 369841 h 1303247"/>
              <a:gd name="connsiteX17" fmla="*/ 915789 w 1585019"/>
              <a:gd name="connsiteY17" fmla="*/ 82017 h 1303247"/>
              <a:gd name="connsiteX18" fmla="*/ 931269 w 1585019"/>
              <a:gd name="connsiteY18" fmla="*/ 44645 h 1303247"/>
              <a:gd name="connsiteX19" fmla="*/ 945851 w 1585019"/>
              <a:gd name="connsiteY19" fmla="*/ 30063 h 1303247"/>
              <a:gd name="connsiteX20" fmla="*/ 945848 w 1585019"/>
              <a:gd name="connsiteY20" fmla="*/ 5157 h 1303247"/>
              <a:gd name="connsiteX21" fmla="*/ 933400 w 1585019"/>
              <a:gd name="connsiteY21" fmla="*/ 0 h 1303247"/>
              <a:gd name="connsiteX22" fmla="*/ 651619 w 1585019"/>
              <a:gd name="connsiteY22" fmla="*/ 0 h 1303247"/>
              <a:gd name="connsiteX23" fmla="*/ 634011 w 1585019"/>
              <a:gd name="connsiteY23" fmla="*/ 17615 h 1303247"/>
              <a:gd name="connsiteX24" fmla="*/ 639168 w 1585019"/>
              <a:gd name="connsiteY24" fmla="*/ 30063 h 1303247"/>
              <a:gd name="connsiteX25" fmla="*/ 653750 w 1585019"/>
              <a:gd name="connsiteY25" fmla="*/ 44645 h 1303247"/>
              <a:gd name="connsiteX26" fmla="*/ 669230 w 1585019"/>
              <a:gd name="connsiteY26" fmla="*/ 82017 h 1303247"/>
              <a:gd name="connsiteX27" fmla="*/ 669230 w 1585019"/>
              <a:gd name="connsiteY27" fmla="*/ 369841 h 1303247"/>
              <a:gd name="connsiteX28" fmla="*/ 528340 w 1585019"/>
              <a:gd name="connsiteY28" fmla="*/ 369841 h 1303247"/>
              <a:gd name="connsiteX29" fmla="*/ 528340 w 1585019"/>
              <a:gd name="connsiteY29" fmla="*/ 82017 h 1303247"/>
              <a:gd name="connsiteX30" fmla="*/ 543820 w 1585019"/>
              <a:gd name="connsiteY30" fmla="*/ 44645 h 1303247"/>
              <a:gd name="connsiteX31" fmla="*/ 558402 w 1585019"/>
              <a:gd name="connsiteY31" fmla="*/ 30063 h 1303247"/>
              <a:gd name="connsiteX32" fmla="*/ 558399 w 1585019"/>
              <a:gd name="connsiteY32" fmla="*/ 5157 h 1303247"/>
              <a:gd name="connsiteX33" fmla="*/ 545951 w 1585019"/>
              <a:gd name="connsiteY33" fmla="*/ 0 h 1303247"/>
              <a:gd name="connsiteX34" fmla="*/ 264170 w 1585019"/>
              <a:gd name="connsiteY34" fmla="*/ 0 h 1303247"/>
              <a:gd name="connsiteX35" fmla="*/ 246562 w 1585019"/>
              <a:gd name="connsiteY35" fmla="*/ 17615 h 1303247"/>
              <a:gd name="connsiteX36" fmla="*/ 251719 w 1585019"/>
              <a:gd name="connsiteY36" fmla="*/ 30063 h 1303247"/>
              <a:gd name="connsiteX37" fmla="*/ 266301 w 1585019"/>
              <a:gd name="connsiteY37" fmla="*/ 44645 h 1303247"/>
              <a:gd name="connsiteX38" fmla="*/ 281781 w 1585019"/>
              <a:gd name="connsiteY38" fmla="*/ 82017 h 1303247"/>
              <a:gd name="connsiteX39" fmla="*/ 281781 w 1585019"/>
              <a:gd name="connsiteY39" fmla="*/ 369841 h 1303247"/>
              <a:gd name="connsiteX40" fmla="*/ 140891 w 1585019"/>
              <a:gd name="connsiteY40" fmla="*/ 369841 h 1303247"/>
              <a:gd name="connsiteX41" fmla="*/ 140891 w 1585019"/>
              <a:gd name="connsiteY41" fmla="*/ 193726 h 1303247"/>
              <a:gd name="connsiteX42" fmla="*/ 105668 w 1585019"/>
              <a:gd name="connsiteY42" fmla="*/ 193726 h 1303247"/>
              <a:gd name="connsiteX43" fmla="*/ 105668 w 1585019"/>
              <a:gd name="connsiteY43" fmla="*/ 1162356 h 1303247"/>
              <a:gd name="connsiteX44" fmla="*/ 0 w 1585019"/>
              <a:gd name="connsiteY44" fmla="*/ 1162356 h 1303247"/>
              <a:gd name="connsiteX45" fmla="*/ 0 w 1585019"/>
              <a:gd name="connsiteY45" fmla="*/ 1303248 h 1303247"/>
              <a:gd name="connsiteX46" fmla="*/ 1585019 w 1585019"/>
              <a:gd name="connsiteY46" fmla="*/ 1303248 h 1303247"/>
              <a:gd name="connsiteX47" fmla="*/ 1585019 w 1585019"/>
              <a:gd name="connsiteY47" fmla="*/ 1162356 h 1303247"/>
              <a:gd name="connsiteX48" fmla="*/ 1091902 w 1585019"/>
              <a:gd name="connsiteY48" fmla="*/ 299395 h 1303247"/>
              <a:gd name="connsiteX49" fmla="*/ 1268015 w 1585019"/>
              <a:gd name="connsiteY49" fmla="*/ 299395 h 1303247"/>
              <a:gd name="connsiteX50" fmla="*/ 1268015 w 1585019"/>
              <a:gd name="connsiteY50" fmla="*/ 970391 h 1303247"/>
              <a:gd name="connsiteX51" fmla="*/ 1181720 w 1585019"/>
              <a:gd name="connsiteY51" fmla="*/ 1056688 h 1303247"/>
              <a:gd name="connsiteX52" fmla="*/ 1178198 w 1585019"/>
              <a:gd name="connsiteY52" fmla="*/ 1056688 h 1303247"/>
              <a:gd name="connsiteX53" fmla="*/ 1091902 w 1585019"/>
              <a:gd name="connsiteY53" fmla="*/ 970391 h 1303247"/>
              <a:gd name="connsiteX54" fmla="*/ 1281453 w 1585019"/>
              <a:gd name="connsiteY54" fmla="*/ 35223 h 1303247"/>
              <a:gd name="connsiteX55" fmla="*/ 1268015 w 1585019"/>
              <a:gd name="connsiteY55" fmla="*/ 82017 h 1303247"/>
              <a:gd name="connsiteX56" fmla="*/ 1268015 w 1585019"/>
              <a:gd name="connsiteY56" fmla="*/ 264172 h 1303247"/>
              <a:gd name="connsiteX57" fmla="*/ 1091902 w 1585019"/>
              <a:gd name="connsiteY57" fmla="*/ 264172 h 1303247"/>
              <a:gd name="connsiteX58" fmla="*/ 1091902 w 1585019"/>
              <a:gd name="connsiteY58" fmla="*/ 82017 h 1303247"/>
              <a:gd name="connsiteX59" fmla="*/ 1078465 w 1585019"/>
              <a:gd name="connsiteY59" fmla="*/ 35223 h 1303247"/>
              <a:gd name="connsiteX60" fmla="*/ 704453 w 1585019"/>
              <a:gd name="connsiteY60" fmla="*/ 299395 h 1303247"/>
              <a:gd name="connsiteX61" fmla="*/ 880566 w 1585019"/>
              <a:gd name="connsiteY61" fmla="*/ 299395 h 1303247"/>
              <a:gd name="connsiteX62" fmla="*/ 880566 w 1585019"/>
              <a:gd name="connsiteY62" fmla="*/ 970391 h 1303247"/>
              <a:gd name="connsiteX63" fmla="*/ 794271 w 1585019"/>
              <a:gd name="connsiteY63" fmla="*/ 1056688 h 1303247"/>
              <a:gd name="connsiteX64" fmla="*/ 790748 w 1585019"/>
              <a:gd name="connsiteY64" fmla="*/ 1056688 h 1303247"/>
              <a:gd name="connsiteX65" fmla="*/ 704453 w 1585019"/>
              <a:gd name="connsiteY65" fmla="*/ 970391 h 1303247"/>
              <a:gd name="connsiteX66" fmla="*/ 894004 w 1585019"/>
              <a:gd name="connsiteY66" fmla="*/ 35223 h 1303247"/>
              <a:gd name="connsiteX67" fmla="*/ 880566 w 1585019"/>
              <a:gd name="connsiteY67" fmla="*/ 82017 h 1303247"/>
              <a:gd name="connsiteX68" fmla="*/ 880566 w 1585019"/>
              <a:gd name="connsiteY68" fmla="*/ 264172 h 1303247"/>
              <a:gd name="connsiteX69" fmla="*/ 704453 w 1585019"/>
              <a:gd name="connsiteY69" fmla="*/ 264172 h 1303247"/>
              <a:gd name="connsiteX70" fmla="*/ 704453 w 1585019"/>
              <a:gd name="connsiteY70" fmla="*/ 82017 h 1303247"/>
              <a:gd name="connsiteX71" fmla="*/ 691015 w 1585019"/>
              <a:gd name="connsiteY71" fmla="*/ 35223 h 1303247"/>
              <a:gd name="connsiteX72" fmla="*/ 317004 w 1585019"/>
              <a:gd name="connsiteY72" fmla="*/ 299395 h 1303247"/>
              <a:gd name="connsiteX73" fmla="*/ 493117 w 1585019"/>
              <a:gd name="connsiteY73" fmla="*/ 299395 h 1303247"/>
              <a:gd name="connsiteX74" fmla="*/ 493117 w 1585019"/>
              <a:gd name="connsiteY74" fmla="*/ 970391 h 1303247"/>
              <a:gd name="connsiteX75" fmla="*/ 406822 w 1585019"/>
              <a:gd name="connsiteY75" fmla="*/ 1056688 h 1303247"/>
              <a:gd name="connsiteX76" fmla="*/ 403299 w 1585019"/>
              <a:gd name="connsiteY76" fmla="*/ 1056688 h 1303247"/>
              <a:gd name="connsiteX77" fmla="*/ 317004 w 1585019"/>
              <a:gd name="connsiteY77" fmla="*/ 970391 h 1303247"/>
              <a:gd name="connsiteX78" fmla="*/ 506555 w 1585019"/>
              <a:gd name="connsiteY78" fmla="*/ 35223 h 1303247"/>
              <a:gd name="connsiteX79" fmla="*/ 493117 w 1585019"/>
              <a:gd name="connsiteY79" fmla="*/ 82017 h 1303247"/>
              <a:gd name="connsiteX80" fmla="*/ 493117 w 1585019"/>
              <a:gd name="connsiteY80" fmla="*/ 264172 h 1303247"/>
              <a:gd name="connsiteX81" fmla="*/ 317004 w 1585019"/>
              <a:gd name="connsiteY81" fmla="*/ 264172 h 1303247"/>
              <a:gd name="connsiteX82" fmla="*/ 317004 w 1585019"/>
              <a:gd name="connsiteY82" fmla="*/ 82017 h 1303247"/>
              <a:gd name="connsiteX83" fmla="*/ 303566 w 1585019"/>
              <a:gd name="connsiteY83" fmla="*/ 35223 h 1303247"/>
              <a:gd name="connsiteX84" fmla="*/ 140891 w 1585019"/>
              <a:gd name="connsiteY84" fmla="*/ 405064 h 1303247"/>
              <a:gd name="connsiteX85" fmla="*/ 281781 w 1585019"/>
              <a:gd name="connsiteY85" fmla="*/ 405064 h 1303247"/>
              <a:gd name="connsiteX86" fmla="*/ 281781 w 1585019"/>
              <a:gd name="connsiteY86" fmla="*/ 970391 h 1303247"/>
              <a:gd name="connsiteX87" fmla="*/ 403299 w 1585019"/>
              <a:gd name="connsiteY87" fmla="*/ 1091910 h 1303247"/>
              <a:gd name="connsiteX88" fmla="*/ 406822 w 1585019"/>
              <a:gd name="connsiteY88" fmla="*/ 1091910 h 1303247"/>
              <a:gd name="connsiteX89" fmla="*/ 528340 w 1585019"/>
              <a:gd name="connsiteY89" fmla="*/ 970391 h 1303247"/>
              <a:gd name="connsiteX90" fmla="*/ 528340 w 1585019"/>
              <a:gd name="connsiteY90" fmla="*/ 405064 h 1303247"/>
              <a:gd name="connsiteX91" fmla="*/ 669230 w 1585019"/>
              <a:gd name="connsiteY91" fmla="*/ 405064 h 1303247"/>
              <a:gd name="connsiteX92" fmla="*/ 669230 w 1585019"/>
              <a:gd name="connsiteY92" fmla="*/ 970391 h 1303247"/>
              <a:gd name="connsiteX93" fmla="*/ 790748 w 1585019"/>
              <a:gd name="connsiteY93" fmla="*/ 1091910 h 1303247"/>
              <a:gd name="connsiteX94" fmla="*/ 794271 w 1585019"/>
              <a:gd name="connsiteY94" fmla="*/ 1091910 h 1303247"/>
              <a:gd name="connsiteX95" fmla="*/ 915789 w 1585019"/>
              <a:gd name="connsiteY95" fmla="*/ 970391 h 1303247"/>
              <a:gd name="connsiteX96" fmla="*/ 915789 w 1585019"/>
              <a:gd name="connsiteY96" fmla="*/ 405064 h 1303247"/>
              <a:gd name="connsiteX97" fmla="*/ 1056679 w 1585019"/>
              <a:gd name="connsiteY97" fmla="*/ 405064 h 1303247"/>
              <a:gd name="connsiteX98" fmla="*/ 1056679 w 1585019"/>
              <a:gd name="connsiteY98" fmla="*/ 970391 h 1303247"/>
              <a:gd name="connsiteX99" fmla="*/ 1178198 w 1585019"/>
              <a:gd name="connsiteY99" fmla="*/ 1091910 h 1303247"/>
              <a:gd name="connsiteX100" fmla="*/ 1181720 w 1585019"/>
              <a:gd name="connsiteY100" fmla="*/ 1091910 h 1303247"/>
              <a:gd name="connsiteX101" fmla="*/ 1303238 w 1585019"/>
              <a:gd name="connsiteY101" fmla="*/ 970391 h 1303247"/>
              <a:gd name="connsiteX102" fmla="*/ 1303238 w 1585019"/>
              <a:gd name="connsiteY102" fmla="*/ 405064 h 1303247"/>
              <a:gd name="connsiteX103" fmla="*/ 1444129 w 1585019"/>
              <a:gd name="connsiteY103" fmla="*/ 405064 h 1303247"/>
              <a:gd name="connsiteX104" fmla="*/ 1444129 w 1585019"/>
              <a:gd name="connsiteY104" fmla="*/ 1162356 h 1303247"/>
              <a:gd name="connsiteX105" fmla="*/ 140891 w 1585019"/>
              <a:gd name="connsiteY105" fmla="*/ 1162356 h 1303247"/>
              <a:gd name="connsiteX106" fmla="*/ 1549796 w 1585019"/>
              <a:gd name="connsiteY106" fmla="*/ 1268025 h 1303247"/>
              <a:gd name="connsiteX107" fmla="*/ 35223 w 1585019"/>
              <a:gd name="connsiteY107" fmla="*/ 1268025 h 1303247"/>
              <a:gd name="connsiteX108" fmla="*/ 35223 w 1585019"/>
              <a:gd name="connsiteY108" fmla="*/ 1197579 h 1303247"/>
              <a:gd name="connsiteX109" fmla="*/ 1549796 w 1585019"/>
              <a:gd name="connsiteY109" fmla="*/ 1197579 h 130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1585019" h="1303247">
                <a:moveTo>
                  <a:pt x="1479351" y="1162356"/>
                </a:moveTo>
                <a:lnTo>
                  <a:pt x="1479351" y="193726"/>
                </a:lnTo>
                <a:lnTo>
                  <a:pt x="1444129" y="193726"/>
                </a:lnTo>
                <a:lnTo>
                  <a:pt x="1444129" y="369841"/>
                </a:lnTo>
                <a:lnTo>
                  <a:pt x="1303238" y="369841"/>
                </a:lnTo>
                <a:lnTo>
                  <a:pt x="1303238" y="82017"/>
                </a:lnTo>
                <a:cubicBezTo>
                  <a:pt x="1303205" y="67993"/>
                  <a:pt x="1308778" y="54537"/>
                  <a:pt x="1318718" y="44645"/>
                </a:cubicBezTo>
                <a:lnTo>
                  <a:pt x="1333300" y="30063"/>
                </a:lnTo>
                <a:cubicBezTo>
                  <a:pt x="1340178" y="23184"/>
                  <a:pt x="1340176" y="12034"/>
                  <a:pt x="1333297" y="5157"/>
                </a:cubicBezTo>
                <a:cubicBezTo>
                  <a:pt x="1329995" y="1856"/>
                  <a:pt x="1325518" y="2"/>
                  <a:pt x="1320849" y="0"/>
                </a:cubicBezTo>
                <a:lnTo>
                  <a:pt x="1039068" y="0"/>
                </a:lnTo>
                <a:cubicBezTo>
                  <a:pt x="1029341" y="2"/>
                  <a:pt x="1021459" y="7888"/>
                  <a:pt x="1021460" y="17615"/>
                </a:cubicBezTo>
                <a:cubicBezTo>
                  <a:pt x="1021462" y="22284"/>
                  <a:pt x="1023316" y="26761"/>
                  <a:pt x="1026617" y="30063"/>
                </a:cubicBezTo>
                <a:lnTo>
                  <a:pt x="1041199" y="44645"/>
                </a:lnTo>
                <a:cubicBezTo>
                  <a:pt x="1051146" y="54534"/>
                  <a:pt x="1056720" y="67991"/>
                  <a:pt x="1056679" y="82017"/>
                </a:cubicBezTo>
                <a:lnTo>
                  <a:pt x="1056679" y="369841"/>
                </a:lnTo>
                <a:lnTo>
                  <a:pt x="915789" y="369841"/>
                </a:lnTo>
                <a:lnTo>
                  <a:pt x="915789" y="82017"/>
                </a:lnTo>
                <a:cubicBezTo>
                  <a:pt x="915755" y="67993"/>
                  <a:pt x="921329" y="54537"/>
                  <a:pt x="931269" y="44645"/>
                </a:cubicBezTo>
                <a:lnTo>
                  <a:pt x="945851" y="30063"/>
                </a:lnTo>
                <a:cubicBezTo>
                  <a:pt x="952729" y="23184"/>
                  <a:pt x="952727" y="12034"/>
                  <a:pt x="945848" y="5157"/>
                </a:cubicBezTo>
                <a:cubicBezTo>
                  <a:pt x="942546" y="1856"/>
                  <a:pt x="938069" y="2"/>
                  <a:pt x="933400" y="0"/>
                </a:cubicBezTo>
                <a:lnTo>
                  <a:pt x="651619" y="0"/>
                </a:lnTo>
                <a:cubicBezTo>
                  <a:pt x="641892" y="2"/>
                  <a:pt x="634009" y="7888"/>
                  <a:pt x="634011" y="17615"/>
                </a:cubicBezTo>
                <a:cubicBezTo>
                  <a:pt x="634013" y="22284"/>
                  <a:pt x="635867" y="26761"/>
                  <a:pt x="639168" y="30063"/>
                </a:cubicBezTo>
                <a:lnTo>
                  <a:pt x="653750" y="44645"/>
                </a:lnTo>
                <a:cubicBezTo>
                  <a:pt x="663697" y="54534"/>
                  <a:pt x="669271" y="67991"/>
                  <a:pt x="669230" y="82017"/>
                </a:cubicBezTo>
                <a:lnTo>
                  <a:pt x="669230" y="369841"/>
                </a:lnTo>
                <a:lnTo>
                  <a:pt x="528340" y="369841"/>
                </a:lnTo>
                <a:lnTo>
                  <a:pt x="528340" y="82017"/>
                </a:lnTo>
                <a:cubicBezTo>
                  <a:pt x="528306" y="67993"/>
                  <a:pt x="533880" y="54537"/>
                  <a:pt x="543820" y="44645"/>
                </a:cubicBezTo>
                <a:lnTo>
                  <a:pt x="558402" y="30063"/>
                </a:lnTo>
                <a:cubicBezTo>
                  <a:pt x="565279" y="23184"/>
                  <a:pt x="565278" y="12034"/>
                  <a:pt x="558399" y="5157"/>
                </a:cubicBezTo>
                <a:cubicBezTo>
                  <a:pt x="555097" y="1856"/>
                  <a:pt x="550620" y="2"/>
                  <a:pt x="545951" y="0"/>
                </a:cubicBezTo>
                <a:lnTo>
                  <a:pt x="264170" y="0"/>
                </a:lnTo>
                <a:cubicBezTo>
                  <a:pt x="254443" y="2"/>
                  <a:pt x="246560" y="7888"/>
                  <a:pt x="246562" y="17615"/>
                </a:cubicBezTo>
                <a:cubicBezTo>
                  <a:pt x="246564" y="22284"/>
                  <a:pt x="248418" y="26761"/>
                  <a:pt x="251719" y="30063"/>
                </a:cubicBezTo>
                <a:lnTo>
                  <a:pt x="266301" y="44645"/>
                </a:lnTo>
                <a:cubicBezTo>
                  <a:pt x="276248" y="54534"/>
                  <a:pt x="281822" y="67991"/>
                  <a:pt x="281781" y="82017"/>
                </a:cubicBezTo>
                <a:lnTo>
                  <a:pt x="281781" y="369841"/>
                </a:lnTo>
                <a:lnTo>
                  <a:pt x="140891" y="369841"/>
                </a:lnTo>
                <a:lnTo>
                  <a:pt x="140891" y="193726"/>
                </a:lnTo>
                <a:lnTo>
                  <a:pt x="105668" y="193726"/>
                </a:lnTo>
                <a:lnTo>
                  <a:pt x="105668" y="1162356"/>
                </a:lnTo>
                <a:lnTo>
                  <a:pt x="0" y="1162356"/>
                </a:lnTo>
                <a:lnTo>
                  <a:pt x="0" y="1303248"/>
                </a:lnTo>
                <a:lnTo>
                  <a:pt x="1585019" y="1303248"/>
                </a:lnTo>
                <a:lnTo>
                  <a:pt x="1585019" y="1162356"/>
                </a:lnTo>
                <a:close/>
                <a:moveTo>
                  <a:pt x="1091902" y="299395"/>
                </a:moveTo>
                <a:lnTo>
                  <a:pt x="1268015" y="299395"/>
                </a:lnTo>
                <a:lnTo>
                  <a:pt x="1268015" y="970391"/>
                </a:lnTo>
                <a:cubicBezTo>
                  <a:pt x="1267966" y="1018032"/>
                  <a:pt x="1229360" y="1056638"/>
                  <a:pt x="1181720" y="1056688"/>
                </a:cubicBezTo>
                <a:lnTo>
                  <a:pt x="1178198" y="1056688"/>
                </a:lnTo>
                <a:cubicBezTo>
                  <a:pt x="1130557" y="1056638"/>
                  <a:pt x="1091951" y="1018032"/>
                  <a:pt x="1091902" y="970391"/>
                </a:cubicBezTo>
                <a:close/>
                <a:moveTo>
                  <a:pt x="1281453" y="35223"/>
                </a:moveTo>
                <a:cubicBezTo>
                  <a:pt x="1272633" y="49235"/>
                  <a:pt x="1267973" y="65462"/>
                  <a:pt x="1268015" y="82017"/>
                </a:cubicBezTo>
                <a:lnTo>
                  <a:pt x="1268015" y="264172"/>
                </a:lnTo>
                <a:lnTo>
                  <a:pt x="1091902" y="264172"/>
                </a:lnTo>
                <a:lnTo>
                  <a:pt x="1091902" y="82017"/>
                </a:lnTo>
                <a:cubicBezTo>
                  <a:pt x="1091944" y="65462"/>
                  <a:pt x="1087284" y="49235"/>
                  <a:pt x="1078465" y="35223"/>
                </a:cubicBezTo>
                <a:close/>
                <a:moveTo>
                  <a:pt x="704453" y="299395"/>
                </a:moveTo>
                <a:lnTo>
                  <a:pt x="880566" y="299395"/>
                </a:lnTo>
                <a:lnTo>
                  <a:pt x="880566" y="970391"/>
                </a:lnTo>
                <a:cubicBezTo>
                  <a:pt x="880517" y="1018032"/>
                  <a:pt x="841911" y="1056638"/>
                  <a:pt x="794271" y="1056688"/>
                </a:cubicBezTo>
                <a:lnTo>
                  <a:pt x="790748" y="1056688"/>
                </a:lnTo>
                <a:cubicBezTo>
                  <a:pt x="743110" y="1056638"/>
                  <a:pt x="704502" y="1018032"/>
                  <a:pt x="704453" y="970391"/>
                </a:cubicBezTo>
                <a:close/>
                <a:moveTo>
                  <a:pt x="894004" y="35223"/>
                </a:moveTo>
                <a:cubicBezTo>
                  <a:pt x="885184" y="49235"/>
                  <a:pt x="880524" y="65462"/>
                  <a:pt x="880566" y="82017"/>
                </a:cubicBezTo>
                <a:lnTo>
                  <a:pt x="880566" y="264172"/>
                </a:lnTo>
                <a:lnTo>
                  <a:pt x="704453" y="264172"/>
                </a:lnTo>
                <a:lnTo>
                  <a:pt x="704453" y="82017"/>
                </a:lnTo>
                <a:cubicBezTo>
                  <a:pt x="704495" y="65462"/>
                  <a:pt x="699835" y="49235"/>
                  <a:pt x="691015" y="35223"/>
                </a:cubicBezTo>
                <a:close/>
                <a:moveTo>
                  <a:pt x="317004" y="299395"/>
                </a:moveTo>
                <a:lnTo>
                  <a:pt x="493117" y="299395"/>
                </a:lnTo>
                <a:lnTo>
                  <a:pt x="493117" y="970391"/>
                </a:lnTo>
                <a:cubicBezTo>
                  <a:pt x="493068" y="1018032"/>
                  <a:pt x="454462" y="1056638"/>
                  <a:pt x="406822" y="1056688"/>
                </a:cubicBezTo>
                <a:lnTo>
                  <a:pt x="403299" y="1056688"/>
                </a:lnTo>
                <a:cubicBezTo>
                  <a:pt x="355659" y="1056638"/>
                  <a:pt x="317053" y="1018032"/>
                  <a:pt x="317004" y="970391"/>
                </a:cubicBezTo>
                <a:close/>
                <a:moveTo>
                  <a:pt x="506555" y="35223"/>
                </a:moveTo>
                <a:cubicBezTo>
                  <a:pt x="497735" y="49235"/>
                  <a:pt x="493075" y="65462"/>
                  <a:pt x="493117" y="82017"/>
                </a:cubicBezTo>
                <a:lnTo>
                  <a:pt x="493117" y="264172"/>
                </a:lnTo>
                <a:lnTo>
                  <a:pt x="317004" y="264172"/>
                </a:lnTo>
                <a:lnTo>
                  <a:pt x="317004" y="82017"/>
                </a:lnTo>
                <a:cubicBezTo>
                  <a:pt x="317046" y="65462"/>
                  <a:pt x="312386" y="49235"/>
                  <a:pt x="303566" y="35223"/>
                </a:cubicBezTo>
                <a:close/>
                <a:moveTo>
                  <a:pt x="140891" y="405064"/>
                </a:moveTo>
                <a:lnTo>
                  <a:pt x="281781" y="405064"/>
                </a:lnTo>
                <a:lnTo>
                  <a:pt x="281781" y="970391"/>
                </a:lnTo>
                <a:cubicBezTo>
                  <a:pt x="281869" y="1037468"/>
                  <a:pt x="336223" y="1091822"/>
                  <a:pt x="403299" y="1091910"/>
                </a:cubicBezTo>
                <a:lnTo>
                  <a:pt x="406822" y="1091910"/>
                </a:lnTo>
                <a:cubicBezTo>
                  <a:pt x="473898" y="1091822"/>
                  <a:pt x="528252" y="1037468"/>
                  <a:pt x="528340" y="970391"/>
                </a:cubicBezTo>
                <a:lnTo>
                  <a:pt x="528340" y="405064"/>
                </a:lnTo>
                <a:lnTo>
                  <a:pt x="669230" y="405064"/>
                </a:lnTo>
                <a:lnTo>
                  <a:pt x="669230" y="970391"/>
                </a:lnTo>
                <a:cubicBezTo>
                  <a:pt x="669318" y="1037468"/>
                  <a:pt x="723672" y="1091822"/>
                  <a:pt x="790748" y="1091910"/>
                </a:cubicBezTo>
                <a:lnTo>
                  <a:pt x="794271" y="1091910"/>
                </a:lnTo>
                <a:cubicBezTo>
                  <a:pt x="861347" y="1091822"/>
                  <a:pt x="915701" y="1037468"/>
                  <a:pt x="915789" y="970391"/>
                </a:cubicBezTo>
                <a:lnTo>
                  <a:pt x="915789" y="405064"/>
                </a:lnTo>
                <a:lnTo>
                  <a:pt x="1056679" y="405064"/>
                </a:lnTo>
                <a:lnTo>
                  <a:pt x="1056679" y="970391"/>
                </a:lnTo>
                <a:cubicBezTo>
                  <a:pt x="1056768" y="1037468"/>
                  <a:pt x="1111121" y="1091822"/>
                  <a:pt x="1178198" y="1091910"/>
                </a:cubicBezTo>
                <a:lnTo>
                  <a:pt x="1181720" y="1091910"/>
                </a:lnTo>
                <a:cubicBezTo>
                  <a:pt x="1248796" y="1091822"/>
                  <a:pt x="1303150" y="1037468"/>
                  <a:pt x="1303238" y="970391"/>
                </a:cubicBezTo>
                <a:lnTo>
                  <a:pt x="1303238" y="405064"/>
                </a:lnTo>
                <a:lnTo>
                  <a:pt x="1444129" y="405064"/>
                </a:lnTo>
                <a:lnTo>
                  <a:pt x="1444129" y="1162356"/>
                </a:lnTo>
                <a:lnTo>
                  <a:pt x="140891" y="1162356"/>
                </a:lnTo>
                <a:close/>
                <a:moveTo>
                  <a:pt x="1549796" y="1268025"/>
                </a:moveTo>
                <a:lnTo>
                  <a:pt x="35223" y="1268025"/>
                </a:lnTo>
                <a:lnTo>
                  <a:pt x="35223" y="1197579"/>
                </a:lnTo>
                <a:lnTo>
                  <a:pt x="1549796" y="1197579"/>
                </a:lnTo>
                <a:close/>
              </a:path>
            </a:pathLst>
          </a:custGeom>
          <a:solidFill>
            <a:schemeClr val="accent4">
              <a:lumMod val="40%"/>
              <a:lumOff val="60%"/>
            </a:schemeClr>
          </a:solidFill>
          <a:ln w="17562" cap="flat">
            <a:solidFill>
              <a:schemeClr val="accent4">
                <a:lumMod val="40%"/>
                <a:lumOff val="60%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a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Dowolny kształt: Kształt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%">
                  <a:schemeClr val="bg2">
                    <a:lumMod val="90%"/>
                    <a:lumOff val="10%"/>
                  </a:schemeClr>
                </a:gs>
                <a:gs pos="30%">
                  <a:schemeClr val="bg2">
                    <a:lumMod val="90%"/>
                    <a:lumOff val="10%"/>
                  </a:schemeClr>
                </a:gs>
                <a:gs pos="40%">
                  <a:schemeClr val="bg2">
                    <a:lumMod val="80%"/>
                    <a:lumOff val="20%"/>
                  </a:schemeClr>
                </a:gs>
                <a:gs pos="100%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%"/>
                  <a:lumOff val="40%"/>
                  <a:alpha val="40%"/>
                </a:schemeClr>
              </a:innerShdw>
            </a:effectLst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27" name="Ow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%">
                  <a:schemeClr val="accent1">
                    <a:lumMod val="60%"/>
                    <a:lumOff val="40%"/>
                    <a:alpha val="0%"/>
                  </a:schemeClr>
                </a:gs>
                <a:gs pos="0%">
                  <a:schemeClr val="bg2">
                    <a:lumMod val="75%"/>
                    <a:lumOff val="25%"/>
                    <a:alpha val="33%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%"/>
                  <a:lumOff val="40%"/>
                  <a:alpha val="0%"/>
                </a:schemeClr>
              </a:innerShdw>
            </a:effectLst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7" name="Tytuł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>
            <a:normAutofit/>
          </a:bodyPr>
          <a:lstStyle/>
          <a:p>
            <a:pPr rtl="0"/>
            <a:r>
              <a:rPr lang="pl-PL" dirty="0"/>
              <a:t>Wykorzystane technologie </a:t>
            </a:r>
          </a:p>
        </p:txBody>
      </p:sp>
      <p:sp>
        <p:nvSpPr>
          <p:cNvPr id="10" name="Zawartość — symbol zastępczy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503680"/>
            <a:ext cx="5429114" cy="4439245"/>
          </a:xfrm>
        </p:spPr>
        <p:txBody>
          <a:bodyPr rtlCol="0"/>
          <a:lstStyle/>
          <a:p>
            <a:pPr rtl="0"/>
            <a:r>
              <a:rPr lang="pl-PL" dirty="0"/>
              <a:t>Ms Office 365 Word</a:t>
            </a:r>
          </a:p>
          <a:p>
            <a:pPr rtl="0"/>
            <a:r>
              <a:rPr lang="pl-PL" dirty="0"/>
              <a:t>Visual Studio Code 1.72.2</a:t>
            </a:r>
          </a:p>
          <a:p>
            <a:pPr rtl="0"/>
            <a:r>
              <a:rPr lang="pl-PL" dirty="0"/>
              <a:t>Webphpadmin.com</a:t>
            </a:r>
          </a:p>
          <a:p>
            <a:pPr rtl="0"/>
            <a:r>
              <a:rPr lang="pl-PL" dirty="0"/>
              <a:t>Oracle SQL Developer</a:t>
            </a:r>
          </a:p>
          <a:p>
            <a:pPr rtl="0"/>
            <a:r>
              <a:rPr lang="pl-PL" dirty="0"/>
              <a:t>Git</a:t>
            </a:r>
          </a:p>
          <a:p>
            <a:pPr rtl="0"/>
            <a:r>
              <a:rPr lang="pl-PL" dirty="0" err="1"/>
              <a:t>Modelio</a:t>
            </a:r>
            <a:r>
              <a:rPr lang="pl-PL" dirty="0"/>
              <a:t> Open Source 4.1</a:t>
            </a:r>
          </a:p>
          <a:p>
            <a:pPr marL="0" indent="0" rtl="0">
              <a:buNone/>
            </a:pPr>
            <a:endParaRPr lang="pl-PL" dirty="0"/>
          </a:p>
          <a:p>
            <a:pPr rtl="0"/>
            <a:endParaRPr lang="pl-PL" dirty="0"/>
          </a:p>
        </p:txBody>
      </p:sp>
      <p:sp>
        <p:nvSpPr>
          <p:cNvPr id="12" name="Zawartość — symbol zastępczy 11">
            <a:extLst>
              <a:ext uri="{FF2B5EF4-FFF2-40B4-BE49-F238E27FC236}">
                <a16:creationId xmlns:a16="http://schemas.microsoft.com/office/drawing/2014/main" id="{7FB7F30B-2A84-4C44-BC5A-E826ED6E7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1503680"/>
            <a:ext cx="5436391" cy="4439245"/>
          </a:xfrm>
        </p:spPr>
        <p:txBody>
          <a:bodyPr rtlCol="0"/>
          <a:lstStyle/>
          <a:p>
            <a:pPr rtl="0"/>
            <a:r>
              <a:rPr lang="pl-PL" dirty="0" err="1"/>
              <a:t>Discord</a:t>
            </a:r>
            <a:endParaRPr lang="pl-PL" dirty="0"/>
          </a:p>
          <a:p>
            <a:pPr rtl="0"/>
            <a:r>
              <a:rPr lang="pl-PL" dirty="0"/>
              <a:t>Facebook</a:t>
            </a:r>
          </a:p>
          <a:p>
            <a:pPr rtl="0"/>
            <a:r>
              <a:rPr lang="pl-PL" dirty="0" err="1"/>
              <a:t>ClickUp</a:t>
            </a:r>
            <a:endParaRPr lang="pl-PL" dirty="0"/>
          </a:p>
        </p:txBody>
      </p:sp>
      <p:sp>
        <p:nvSpPr>
          <p:cNvPr id="22" name="Dowolny kształt: Kształt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%">
                <a:schemeClr val="bg2">
                  <a:lumMod val="50%"/>
                  <a:lumOff val="50%"/>
                </a:schemeClr>
              </a:gs>
              <a:gs pos="60%">
                <a:schemeClr val="bg2"/>
              </a:gs>
            </a:gsLst>
            <a:path path="circle">
              <a:fillToRect l="100%" b="100%"/>
            </a:path>
            <a:tileRect t="-100%" r="-100%"/>
          </a:gradFill>
          <a:ln>
            <a:noFill/>
          </a:ln>
          <a:effectLst>
            <a:innerShdw blurRad="127000" dist="63500" dir="2700000">
              <a:schemeClr val="accent1">
                <a:lumMod val="60%"/>
                <a:lumOff val="40%"/>
                <a:alpha val="20%"/>
              </a:schemeClr>
            </a:innerShdw>
            <a:softEdge rad="0"/>
          </a:effectLst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1345585"/>
      </p:ext>
    </p:extLst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/>
          <a:lstStyle/>
          <a:p>
            <a:pPr rtl="0"/>
            <a:r>
              <a:rPr lang="pl-PL" dirty="0"/>
              <a:t>Wykorzystane technologie</a:t>
            </a:r>
          </a:p>
        </p:txBody>
      </p:sp>
      <p:sp>
        <p:nvSpPr>
          <p:cNvPr id="9" name="Zawartość — symbol zastępczy 8">
            <a:extLst>
              <a:ext uri="{FF2B5EF4-FFF2-40B4-BE49-F238E27FC236}">
                <a16:creationId xmlns:a16="http://schemas.microsoft.com/office/drawing/2014/main" id="{8598ECEC-4413-4244-8F21-0076EC511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1513840"/>
            <a:ext cx="3563936" cy="4434019"/>
          </a:xfrm>
        </p:spPr>
        <p:txBody>
          <a:bodyPr rtlCol="0">
            <a:normAutofit/>
          </a:bodyPr>
          <a:lstStyle/>
          <a:p>
            <a:pPr lvl="0" rtl="0"/>
            <a:r>
              <a:rPr lang="pl-PL" sz="1600" dirty="0"/>
              <a:t>MySQL</a:t>
            </a:r>
          </a:p>
          <a:p>
            <a:pPr lvl="0" rtl="0"/>
            <a:r>
              <a:rPr lang="pl-PL" sz="1600" dirty="0"/>
              <a:t>PHP</a:t>
            </a:r>
          </a:p>
          <a:p>
            <a:pPr lvl="0" rtl="0"/>
            <a:r>
              <a:rPr lang="pl-PL" sz="1600" dirty="0"/>
              <a:t>CSS</a:t>
            </a:r>
          </a:p>
          <a:p>
            <a:pPr lvl="0" rtl="0"/>
            <a:r>
              <a:rPr lang="pl-PL" sz="1600" dirty="0"/>
              <a:t>Oracle Database</a:t>
            </a:r>
          </a:p>
          <a:p>
            <a:pPr lvl="0" rtl="0"/>
            <a:endParaRPr lang="pl-PL" sz="1600" dirty="0"/>
          </a:p>
          <a:p>
            <a:pPr rtl="0"/>
            <a:endParaRPr lang="pl-PL" sz="1600" dirty="0"/>
          </a:p>
        </p:txBody>
      </p:sp>
      <p:sp>
        <p:nvSpPr>
          <p:cNvPr id="10" name="Tekst — symbol zastępczy 9">
            <a:extLst>
              <a:ext uri="{FF2B5EF4-FFF2-40B4-BE49-F238E27FC236}">
                <a16:creationId xmlns:a16="http://schemas.microsoft.com/office/drawing/2014/main" id="{34A9BC34-CFDB-4D7A-8D6C-1CE608D09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39659" y="1731375"/>
            <a:ext cx="3566160" cy="535354"/>
          </a:xfrm>
        </p:spPr>
        <p:txBody>
          <a:bodyPr rtlCol="0"/>
          <a:lstStyle/>
          <a:p>
            <a:pPr rtl="0"/>
            <a:r>
              <a:rPr lang="pl-PL"/>
              <a:t>podtytuł</a:t>
            </a:r>
            <a:endParaRPr lang="pl-PL" dirty="0"/>
          </a:p>
        </p:txBody>
      </p:sp>
      <p:sp>
        <p:nvSpPr>
          <p:cNvPr id="11" name="Zawartość — symbol zastępczy 10">
            <a:extLst>
              <a:ext uri="{FF2B5EF4-FFF2-40B4-BE49-F238E27FC236}">
                <a16:creationId xmlns:a16="http://schemas.microsoft.com/office/drawing/2014/main" id="{1D014E48-5DD9-49CE-AD5B-0FEF69204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/>
          <a:p>
            <a:pPr lvl="0" rtl="0"/>
            <a:r>
              <a:rPr lang="pl-PL" sz="1600"/>
              <a:t>Dodaj tekst, obrazy, grafiki i klipy wideo. </a:t>
            </a:r>
          </a:p>
          <a:p>
            <a:pPr lvl="0" rtl="0"/>
            <a:r>
              <a:rPr lang="pl-PL" sz="1600"/>
              <a:t>Dodaj przejścia, animacje i ruch. </a:t>
            </a:r>
          </a:p>
          <a:p>
            <a:pPr lvl="0" rtl="0"/>
            <a:r>
              <a:rPr lang="pl-PL" sz="1600"/>
              <a:t>Zapisuj prezentacje w usłudze OneDrive, aby uzyskać do nich dostęp z komputera, tabletu lub telefonu. </a:t>
            </a:r>
          </a:p>
          <a:p>
            <a:pPr rtl="0"/>
            <a:r>
              <a:rPr lang="pl-PL" sz="1600"/>
              <a:t>Otwórz okienko Pomysły dotyczące projektu, aby korzystać z błyskawicznych przeobrażeń slajdów. </a:t>
            </a:r>
          </a:p>
          <a:p>
            <a:pPr rtl="0"/>
            <a:r>
              <a:rPr lang="pl-PL" sz="1600"/>
              <a:t>W tym miejscu będziemy przedstawiać nasze pomysły projektowe.</a:t>
            </a:r>
          </a:p>
        </p:txBody>
      </p:sp>
    </p:spTree>
    <p:extLst>
      <p:ext uri="{BB962C8B-B14F-4D97-AF65-F5344CB8AC3E}">
        <p14:creationId xmlns:p14="http://schemas.microsoft.com/office/powerpoint/2010/main" val="1420547054"/>
      </p:ext>
    </p:extLst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>
            <a:extLst>
              <a:ext uri="{FF2B5EF4-FFF2-40B4-BE49-F238E27FC236}">
                <a16:creationId xmlns:a16="http://schemas.microsoft.com/office/drawing/2014/main" id="{B282EE74-E2DB-1007-364E-B9DB02C6F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Zakres działania aplikacji – użytkownik niezalogowany</a:t>
            </a:r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DC54C0F6-14C9-B9D1-2BBC-EFD4B7300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>
            <a:extLst>
              <a:ext uri="{FF2B5EF4-FFF2-40B4-BE49-F238E27FC236}">
                <a16:creationId xmlns:a16="http://schemas.microsoft.com/office/drawing/2014/main" id="{B282EE74-E2DB-1007-364E-B9DB02C6F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Zakres działania aplikacji – użytkownik zalogowany</a:t>
            </a:r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DC54C0F6-14C9-B9D1-2BBC-EFD4B7300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15851191"/>
      </p:ext>
    </p:extLst>
  </p:cSld>
  <p:clrMapOvr>
    <a:masterClrMapping/>
  </p:clrMapOvr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9D4068-05C3-3F42-3D75-9590910D0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Zapewnienie jakości. Testy.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1F9D33D-7030-BF2D-DFEA-9C7AEAFA3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583" y="1564559"/>
            <a:ext cx="11090274" cy="4572081"/>
          </a:xfrm>
        </p:spPr>
        <p:txBody>
          <a:bodyPr/>
          <a:lstStyle/>
          <a:p>
            <a:pPr marL="0" indent="0">
              <a:buNone/>
            </a:pPr>
            <a:r>
              <a:rPr lang="pl-PL" sz="1800" dirty="0"/>
              <a:t>Testy manualne – 7 przypadków testowych</a:t>
            </a:r>
          </a:p>
          <a:p>
            <a:pPr marL="0" indent="0">
              <a:buNone/>
            </a:pPr>
            <a:r>
              <a:rPr lang="pl-PL" sz="1800" dirty="0"/>
              <a:t>Code </a:t>
            </a:r>
            <a:r>
              <a:rPr lang="pl-PL" sz="1800" dirty="0" err="1"/>
              <a:t>review</a:t>
            </a:r>
            <a:r>
              <a:rPr lang="pl-PL" sz="1800" dirty="0"/>
              <a:t> – wykonywane równolegle w każdym tygodniu</a:t>
            </a:r>
          </a:p>
          <a:p>
            <a:pPr marL="0" indent="0">
              <a:buNone/>
            </a:pPr>
            <a:r>
              <a:rPr lang="pl-PL" sz="1800" dirty="0"/>
              <a:t>Testy jakościowe:</a:t>
            </a:r>
          </a:p>
          <a:p>
            <a:r>
              <a:rPr lang="pl-PL" sz="1800" dirty="0"/>
              <a:t>Estetyka projektu</a:t>
            </a:r>
          </a:p>
          <a:p>
            <a:r>
              <a:rPr lang="pl-PL" sz="1800" dirty="0"/>
              <a:t>Funkcjonalność</a:t>
            </a:r>
          </a:p>
          <a:p>
            <a:r>
              <a:rPr lang="pl-PL" sz="1800" dirty="0"/>
              <a:t>Łatwość naprawy</a:t>
            </a:r>
          </a:p>
          <a:p>
            <a:r>
              <a:rPr lang="pl-PL" sz="1800" dirty="0"/>
              <a:t>Zgodność ze standardami </a:t>
            </a:r>
          </a:p>
          <a:p>
            <a:r>
              <a:rPr lang="pl-PL" sz="1800" dirty="0"/>
              <a:t>Użyteczność</a:t>
            </a:r>
          </a:p>
          <a:p>
            <a:r>
              <a:rPr lang="pl-PL" sz="1800" dirty="0"/>
              <a:t>Bezpieczeństwo</a:t>
            </a:r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12455852"/>
      </p:ext>
    </p:extLst>
  </p:cSld>
  <p:clrMapOvr>
    <a:masterClrMapping/>
  </p:clrMapOvr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rtlCol="0"/>
          <a:lstStyle/>
          <a:p>
            <a:pPr rtl="0"/>
            <a:r>
              <a:rPr lang="pl-PL" dirty="0"/>
              <a:t>Podsumowanie</a:t>
            </a:r>
          </a:p>
        </p:txBody>
      </p:sp>
      <p:pic>
        <p:nvPicPr>
          <p:cNvPr id="16" name="Obraz — symbol zastępczy 15" descr="Cyfrowe tło punktów danych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l-PL"/>
              <a:t>Wtorek, 2 lutego 20XX</a:t>
            </a:r>
            <a:endParaRPr lang="pl-PL" dirty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theme/theme1.xml><?xml version="1.0" encoding="utf-8"?>
<a:theme xmlns:a="http://purl.oclc.org/ooxml/drawingml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441.tgt.Office_50301113_TF33713516_Win32_OJ112196127" id="{13F340DD-E820-4A45-AE8D-F68A3FDA2EBD}" vid="{E10BDB70-DE34-4756-8F2F-575C338F3077}"/>
    </a:ext>
  </a:extLst>
</a:theme>
</file>

<file path=ppt/theme/theme2.xml><?xml version="1.0" encoding="utf-8"?>
<a:theme xmlns:a="http://purl.oclc.org/ooxml/drawingml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purl.oclc.org/ooxml/drawingml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purl.oclc.org/ooxml/officeDocument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purl.oclc.org/ooxml/officeDocument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purl.oclc.org/ooxml/officeDocument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purl.oclc.org/ooxml/officeDocument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purl.oclc.org/ooxml/officeDocument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purl.oclc.org/ooxml/officeDocument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purl.oclc.org/ooxml/officeDocument/extendedProperties" xmlns:vt="http://purl.oclc.org/ooxml/officeDocument/docPropsVTypes">
  <Template>{43F3BDB2-A366-4196-AB94-D3AC901A0634}tf33713516_win32</Template>
  <TotalTime>167</TotalTime>
  <Words>190</Words>
  <Application>Microsoft Office PowerPoint</Application>
  <PresentationFormat>Panoramiczny</PresentationFormat>
  <Paragraphs>60</Paragraphs>
  <Slides>9</Slides>
  <Notes>6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Times New Roman</vt:lpstr>
      <vt:lpstr>3DFloatVTI</vt:lpstr>
      <vt:lpstr>Aplikacja wspomagająca zakładanie kont na serwerze baz danych.</vt:lpstr>
      <vt:lpstr>Odbiorcy projektu</vt:lpstr>
      <vt:lpstr>Cykl życia oprogramowania i dobór strategii</vt:lpstr>
      <vt:lpstr>Wykorzystane technologie </vt:lpstr>
      <vt:lpstr>Wykorzystane technologie</vt:lpstr>
      <vt:lpstr>Zakres działania aplikacji – użytkownik niezalogowany</vt:lpstr>
      <vt:lpstr>Zakres działania aplikacji – użytkownik zalogowany</vt:lpstr>
      <vt:lpstr>Zapewnienie jakości. Testy.</vt:lpstr>
      <vt:lpstr>Podsumowanie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Aplikacja wspomagająca zakładanie kont na serwerze baz danych.</dc:title>
  <dc:creator>Maria Zinkowska</dc:creator>
  <cp:lastModifiedBy>Maria Zinkowska</cp:lastModifiedBy>
  <cp:revision>5</cp:revision>
  <dcterms:created xsi:type="dcterms:W3CDTF">2022-12-11T17:52:45Z</dcterms:created>
  <dcterms:modified xsi:type="dcterms:W3CDTF">2022-12-11T20:40:25Z</dcterms:modified>
</cp:coreProperties>
</file>

<file path=docProps/custom.xml><?xml version="1.0" encoding="utf-8"?>
<Properties xmlns="http://purl.oclc.org/ooxml/officeDocument/customProperties" xmlns:vt="http://purl.oclc.org/ooxml/officeDocument/docPropsVTypes">
  <property fmtid="{D5CDD505-2E9C-101B-9397-08002B2CF9AE}" pid="2" name="ContentTypeId">
    <vt:lpwstr>0x01010079F111ED35F8CC479449609E8A0923A6</vt:lpwstr>
  </property>
</Properties>
</file>