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120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3990B6-55C9-43A9-853D-E95C64A5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E93DFD7-438A-49B2-A075-481893820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01B3E6-F7D2-459D-BE37-D4F5E99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641E6B-E1BA-4EBD-BF60-3DE3E65D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FDBD455-18EF-4F97-9CBF-7F3C3F4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0E281B-5449-40C1-A2A6-E1C9A533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1FCD00A-CE43-4A28-90FA-1872C654B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D24E33-A648-43E3-8E9D-317B1274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BCF480-E4E6-4E30-921C-31DFFB28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B79D507-1326-4863-8C60-A3E38257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7A5DFA6-8B7F-4610-B348-8D508304A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7B100E0-3E3C-43FD-A0B8-81B1AD4EA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3FA850-E7F4-4C65-8F92-4EC07770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26D5B4-3B49-4F6E-8FB4-4DF219D7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78FADA9-B687-4311-9AB7-B37300B8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96F5A8-A6C0-414D-98A0-9AB53E80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566B03-B332-4191-B237-B9FB659C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FA1741-A682-45BB-8A2B-CF4CA562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5255D8-3FF4-4F86-B641-796DBF5C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0D5256E-3B66-4E6A-9241-6038F83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D7A17D-954F-46CF-B4B4-B5C0D8F0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1C3041-0DA5-44E9-A6EF-DD571DC2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1219DA-44CB-4E41-AF2D-8EFFDEC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9EE5A7-01B7-4A0C-AE08-BF5D8876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228FC69-ADFF-4D0C-9AB8-C7565910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2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068CEE-307E-4CEE-B609-662852F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62FC33-75AC-4AB8-8E9C-A7B2866F2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D7956FB-14F6-46C2-829C-60D78F0E4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A8D967-E133-465C-A494-E1477DDF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92B5FE-8F44-4483-80F2-ED5569AE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FE605DC-6D65-4638-8ED6-77006C1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90117D-C874-4B1B-95DA-CB070720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DADECC9-9FE2-4F6D-9CF9-421C88B5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9EA8DF6-DEF3-48C0-A152-E3484ADE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2FDC2A7-6FDE-49A7-8F12-7870CD6CD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1C9BA7B-4A8B-403E-AE66-988D5DFE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4C867C9-1280-4292-A7CC-0F4319E3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3A3B1FA-3575-4E93-AB8B-B6C22832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1588480-41AD-4208-921E-DF276AB1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CA9993-8B39-46E9-8BE3-9287F88F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72744AC-6D13-41AF-86CB-C2D05A35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A562A6C-8FAF-4515-B0C8-700E2D90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E6A82D5-BFEB-47E3-9B67-9781AE9D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1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B7C3129-878C-4102-89FB-A67E130D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C3FCFE4-CB2D-4116-B357-D25B1D0E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423A8D9-0586-4DF9-B538-78F7F707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5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CC15C9-04F3-4176-8D7B-586556DB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0C1542-A16C-482E-85F4-E3E3505B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2201F09-600E-48A1-A15C-17342E8D5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876C0C-4710-49F9-9FD2-EAE98990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E1121E-1600-462C-A14F-A0A8796F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AA398A2-2D3E-41A2-994D-5764A091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BA4CB2-7F6E-43A6-8EC7-81DA92FE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1DD9B10-E1CF-4703-8D67-63B67A1F3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DA83723-0103-4719-8BDF-AAC20703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7E09B0-77D4-4691-BC6F-04D285BE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A6E4B08-5B3B-4716-8BF7-49F154F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8F6F0C5-7913-4225-8A44-2A21EA17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9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7AF63DD-D259-4DC2-A336-12BF7A4F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80227A4-A864-45B5-9167-268ED38C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2156BE-13DF-444D-BF02-3E74EE229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3F14-1FB6-45B6-BA7A-2AF72B0FEDB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1D0D58-5FAE-44D2-AB52-944D51E01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D5B02DB-0FF5-48B4-A234-C5EEB1818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1139-B388-4111-8879-47EEC8F09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1123F25-D6A0-4AD1-90D4-E01E1967E4E1}"/>
              </a:ext>
            </a:extLst>
          </p:cNvPr>
          <p:cNvSpPr txBox="1"/>
          <p:nvPr/>
        </p:nvSpPr>
        <p:spPr>
          <a:xfrm>
            <a:off x="575034" y="213889"/>
            <a:ext cx="10821971" cy="643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Mandy,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am writing to invite you to…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sincerely invite you to … because… There will be many activities such as … and …As planned, the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last +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时长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after which there will be …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good chance for you to gain a better understanding of…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forward to your coming.</a:t>
            </a:r>
          </a:p>
          <a:p>
            <a:pPr algn="r"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Yours,</a:t>
            </a:r>
          </a:p>
          <a:p>
            <a:pPr algn="r"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Lily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4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 赵</dc:creator>
  <cp:lastModifiedBy>SEEWO</cp:lastModifiedBy>
  <cp:revision>2</cp:revision>
  <dcterms:created xsi:type="dcterms:W3CDTF">2019-10-15T00:08:49Z</dcterms:created>
  <dcterms:modified xsi:type="dcterms:W3CDTF">2019-10-15T00:54:19Z</dcterms:modified>
</cp:coreProperties>
</file>