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560744-7554-491A-BA68-E05D4776A6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C3F7A56-D567-4CE0-BD66-44A348FDAA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D2814C-51B3-41F8-B9D2-CB275005D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DF42A-2198-4C32-9DF1-286D9F300D9C}" type="datetimeFigureOut">
              <a:rPr lang="zh-CN" altLang="en-US" smtClean="0"/>
              <a:t>2019/10/21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212DAE-C7E8-4B1A-AC9E-9F4BFEF5C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4F0156-30F4-42B8-843F-0E38FDB26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44D13-3B07-4FB8-8B18-FB45BFE2E7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0227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049DEC-573E-4220-B79F-38B7048D2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FA98B7C-C309-461D-99AC-C8440BD39F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9D8A45-C53D-413C-A991-6E9425E4F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DF42A-2198-4C32-9DF1-286D9F300D9C}" type="datetimeFigureOut">
              <a:rPr lang="zh-CN" altLang="en-US" smtClean="0"/>
              <a:t>2019/10/21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DA7FC1-1124-4D60-B2A4-C1A144557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22D8E0-0134-40FC-B8B6-1921735D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44D13-3B07-4FB8-8B18-FB45BFE2E7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5411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83A19F8-94D9-4DE4-96D4-BA5C3425E4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4DADA86-70DE-41EE-B137-5330E8AFE2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B7FD40-38E0-4660-8052-F2949ECFC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DF42A-2198-4C32-9DF1-286D9F300D9C}" type="datetimeFigureOut">
              <a:rPr lang="zh-CN" altLang="en-US" smtClean="0"/>
              <a:t>2019/10/21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E9938D-88D4-44A1-8414-CE51DEF69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242F4F-203D-442B-AB4E-E525DB92A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44D13-3B07-4FB8-8B18-FB45BFE2E7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1177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0F1964-A4E0-4E43-959F-31B0942EB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3BC888-CB1D-4235-8039-43E33CEA90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1C4EC7-D914-4328-98BA-C245EC80E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DF42A-2198-4C32-9DF1-286D9F300D9C}" type="datetimeFigureOut">
              <a:rPr lang="zh-CN" altLang="en-US" smtClean="0"/>
              <a:t>2019/10/21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1321E2-2E53-4613-B72E-47AF27658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FA4661-6DBC-47E5-9E1A-93ED176A4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44D13-3B07-4FB8-8B18-FB45BFE2E7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5464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C5EB31-A17D-4DF8-8BF4-B8CF5358B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96DF9C5-DAD0-4F01-B52E-1A2408B0C9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F9BF36-F846-4252-899F-3E5D51A6D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DF42A-2198-4C32-9DF1-286D9F300D9C}" type="datetimeFigureOut">
              <a:rPr lang="zh-CN" altLang="en-US" smtClean="0"/>
              <a:t>2019/10/21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DCBE18-D993-4F3A-AADC-8D3FE4522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0E04D4-6F31-45A7-BD95-5525ABC0A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44D13-3B07-4FB8-8B18-FB45BFE2E7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7473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66B135-2724-4A4F-90CA-0F35893A2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DC0A2F-2ED5-486F-882B-9E5D8620C2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5703E9E-31CB-4C87-AA91-007D215A6D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E5A7287-1F2A-4E23-9BBF-E2251AD61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DF42A-2198-4C32-9DF1-286D9F300D9C}" type="datetimeFigureOut">
              <a:rPr lang="zh-CN" altLang="en-US" smtClean="0"/>
              <a:t>2019/10/21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CDED1C5-DA85-4D5A-BA17-A18C97EA2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196150B-052E-4BB3-AE12-2F8A1A74B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44D13-3B07-4FB8-8B18-FB45BFE2E7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5432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EE17AC-0F78-4E9B-9ACB-64A5E8C96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963A49C-37CA-411B-80E2-7560CBBFF8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DE563A7-CEB7-4FFB-9D18-4AE8942DEE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EF8EF1F-8C6D-40E5-80FE-068755B1C5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55F58C1-5087-4EE5-B672-B61E8B15FD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462837C-9667-45E3-A84D-D87994E71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DF42A-2198-4C32-9DF1-286D9F300D9C}" type="datetimeFigureOut">
              <a:rPr lang="zh-CN" altLang="en-US" smtClean="0"/>
              <a:t>2019/10/21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A4B1695-41AF-4651-A8D7-663CF3191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BCE2850-9847-4D50-A272-D7139FBA9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44D13-3B07-4FB8-8B18-FB45BFE2E7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5808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987C9E-3EE7-467B-B34E-EB3B27641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C049F3C-CF20-4648-9229-2B16FB00B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DF42A-2198-4C32-9DF1-286D9F300D9C}" type="datetimeFigureOut">
              <a:rPr lang="zh-CN" altLang="en-US" smtClean="0"/>
              <a:t>2019/10/21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D326D13-35F9-4142-B636-27367C460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4EEC9BE-59B5-40AE-9F82-22CAE81F8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44D13-3B07-4FB8-8B18-FB45BFE2E7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4675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B029F0D-9D6A-4647-97DA-401404812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DF42A-2198-4C32-9DF1-286D9F300D9C}" type="datetimeFigureOut">
              <a:rPr lang="zh-CN" altLang="en-US" smtClean="0"/>
              <a:t>2019/10/21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3A5217D-9056-4C1A-A19B-6109C2A7E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8A7C2C1-8E94-4179-8500-652A53076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44D13-3B07-4FB8-8B18-FB45BFE2E7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7211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51A8BF-8E36-4EEA-80F1-827F41E25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5E366F-CE31-40C7-BB77-5B7ABECBBF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BF4BF39-D8D1-4D68-ACD0-C8B5674A38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586B6DB-2238-4BF9-A348-E77BA2F03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DF42A-2198-4C32-9DF1-286D9F300D9C}" type="datetimeFigureOut">
              <a:rPr lang="zh-CN" altLang="en-US" smtClean="0"/>
              <a:t>2019/10/21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6A483AB-95D3-4DE0-B029-2919EDF82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FB29920-8C17-41AA-AC4B-31A9B4F52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44D13-3B07-4FB8-8B18-FB45BFE2E7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5856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E1073C-1382-435A-BB02-9344F3495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B0EC792-1623-4873-B3AC-72162EA259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A4C8396-5ACD-4468-99FF-07315CE46D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A25D4D2-D768-48A2-86F2-9A378517A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DF42A-2198-4C32-9DF1-286D9F300D9C}" type="datetimeFigureOut">
              <a:rPr lang="zh-CN" altLang="en-US" smtClean="0"/>
              <a:t>2019/10/21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8800C2D-4C44-43ED-BB00-4C7BA86D5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6ED9AF2-B0C5-4685-A1FD-FCA985C6B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44D13-3B07-4FB8-8B18-FB45BFE2E7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3752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2942684-5D70-4924-BE5D-3AC41E019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EF20DE7-6181-4E71-A827-3246091BA5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924E96-A978-4D75-A681-D7E5B5F22A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BDF42A-2198-4C32-9DF1-286D9F300D9C}" type="datetimeFigureOut">
              <a:rPr lang="zh-CN" altLang="en-US" smtClean="0"/>
              <a:t>2019/10/21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F6F607-21B9-4404-997B-A763BA7740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56199D-B66F-4E2D-A3BE-7367B34C7E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944D13-3B07-4FB8-8B18-FB45BFE2E7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7322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67DE565-5A26-4293-A7C8-0EC4E28972B9}"/>
              </a:ext>
            </a:extLst>
          </p:cNvPr>
          <p:cNvSpPr txBox="1"/>
          <p:nvPr/>
        </p:nvSpPr>
        <p:spPr>
          <a:xfrm>
            <a:off x="126609" y="168812"/>
            <a:ext cx="11915336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阅读下面的材料，根据要求写一篇不少于</a:t>
            </a:r>
            <a:r>
              <a:rPr lang="en-US" altLang="zh-CN" sz="3200" dirty="0"/>
              <a:t>800</a:t>
            </a:r>
            <a:r>
              <a:rPr lang="zh-CN" altLang="en-US" sz="3200" dirty="0"/>
              <a:t>字的文章。</a:t>
            </a:r>
          </a:p>
          <a:p>
            <a:r>
              <a:rPr lang="zh-CN" altLang="en-US" sz="3200" dirty="0"/>
              <a:t>       在某景点，一对外国夫妇和一对中国夫妇在长椅上坐着休息，他们刚刚学会走路的孩子在一边玩耍，一不小心两个小孩都摔倒哭了起来。外国父母仍然在一旁聊天，好像没有听到看到；中国父母忙上前把两个孩子都扶起来并轻言安慰。这对外国父母对中国父母很不满地说：“就应该让孩子自己爬起来。你们把他扶起来，只会造成孩子对周围人的依赖！”中国父母也非常生气，回答说：“你们这样的父母太冷漠，孩子心里会很受伤，他会怎么看这个世界！”他们的争执引来很多人围观，大家议论纷纷。</a:t>
            </a:r>
          </a:p>
          <a:p>
            <a:r>
              <a:rPr lang="zh-CN" altLang="en-US" sz="3200" dirty="0"/>
              <a:t>       以上材料让你有怎样的理解或感悟？产生了怎样的联想与思考？</a:t>
            </a:r>
          </a:p>
          <a:p>
            <a:r>
              <a:rPr lang="zh-CN" altLang="en-US" sz="3200" dirty="0"/>
              <a:t>要求：选好角度，确定立意，明确文体，自拟标题；不要脱离材料内容及含意的范围，不要套作，不得抄袭。</a:t>
            </a:r>
          </a:p>
        </p:txBody>
      </p:sp>
    </p:spTree>
    <p:extLst>
      <p:ext uri="{BB962C8B-B14F-4D97-AF65-F5344CB8AC3E}">
        <p14:creationId xmlns:p14="http://schemas.microsoft.com/office/powerpoint/2010/main" val="1611222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67DE565-5A26-4293-A7C8-0EC4E28972B9}"/>
              </a:ext>
            </a:extLst>
          </p:cNvPr>
          <p:cNvSpPr txBox="1"/>
          <p:nvPr/>
        </p:nvSpPr>
        <p:spPr>
          <a:xfrm>
            <a:off x="126609" y="168812"/>
            <a:ext cx="11915336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阅读下面的材料，根据要求写一篇不少于</a:t>
            </a:r>
            <a:r>
              <a:rPr lang="en-US" altLang="zh-CN" sz="3200" dirty="0"/>
              <a:t>800</a:t>
            </a:r>
            <a:r>
              <a:rPr lang="zh-CN" altLang="en-US" sz="3200" dirty="0"/>
              <a:t>字的文章。</a:t>
            </a:r>
          </a:p>
          <a:p>
            <a:r>
              <a:rPr lang="zh-CN" altLang="en-US" sz="3200" dirty="0"/>
              <a:t>       一项对</a:t>
            </a:r>
            <a:r>
              <a:rPr lang="en-US" altLang="zh-CN" sz="3200" dirty="0"/>
              <a:t>00</a:t>
            </a:r>
            <a:r>
              <a:rPr lang="zh-CN" altLang="en-US" sz="3200" dirty="0"/>
              <a:t>后的调查显示，态度不同的人们认为</a:t>
            </a:r>
            <a:r>
              <a:rPr lang="en-US" altLang="zh-CN" sz="3200" dirty="0"/>
              <a:t>00</a:t>
            </a:r>
            <a:r>
              <a:rPr lang="zh-CN" altLang="en-US" sz="3200" dirty="0"/>
              <a:t>后作为互联网一代有以下几个特点：</a:t>
            </a:r>
            <a:endParaRPr lang="en-US" altLang="zh-CN" sz="3200" dirty="0"/>
          </a:p>
          <a:p>
            <a:r>
              <a:rPr lang="en-US" altLang="zh-CN" sz="3200" dirty="0"/>
              <a:t>        00</a:t>
            </a:r>
            <a:r>
              <a:rPr lang="zh-CN" altLang="en-US" sz="3200" dirty="0"/>
              <a:t>后具有互联网的天性，乐于接受新事物；</a:t>
            </a:r>
            <a:endParaRPr lang="en-US" altLang="zh-CN" sz="3200" dirty="0"/>
          </a:p>
          <a:p>
            <a:r>
              <a:rPr lang="en-US" altLang="zh-CN" sz="3200" dirty="0"/>
              <a:t>        00</a:t>
            </a:r>
            <a:r>
              <a:rPr lang="zh-CN" altLang="en-US" sz="3200" dirty="0"/>
              <a:t>后喜新厌旧的速度太快了；</a:t>
            </a:r>
            <a:endParaRPr lang="en-US" altLang="zh-CN" sz="3200" dirty="0"/>
          </a:p>
          <a:p>
            <a:r>
              <a:rPr lang="en-US" altLang="zh-CN" sz="3200" dirty="0"/>
              <a:t>        00</a:t>
            </a:r>
            <a:r>
              <a:rPr lang="zh-CN" altLang="en-US" sz="3200" dirty="0"/>
              <a:t>后借助互联网，拓宽了眼界；</a:t>
            </a:r>
            <a:endParaRPr lang="en-US" altLang="zh-CN" sz="3200" dirty="0"/>
          </a:p>
          <a:p>
            <a:r>
              <a:rPr lang="en-US" altLang="zh-CN" sz="3200" dirty="0"/>
              <a:t>        00</a:t>
            </a:r>
            <a:r>
              <a:rPr lang="zh-CN" altLang="en-US" sz="3200" dirty="0"/>
              <a:t>后的好奇仅仅停留在百度知乎，亲身实践不足；</a:t>
            </a:r>
            <a:endParaRPr lang="en-US" altLang="zh-CN" sz="3200" dirty="0"/>
          </a:p>
          <a:p>
            <a:r>
              <a:rPr lang="en-US" altLang="zh-CN" sz="3200" dirty="0"/>
              <a:t>        00</a:t>
            </a:r>
            <a:r>
              <a:rPr lang="zh-CN" altLang="en-US" sz="3200" dirty="0"/>
              <a:t>后的社交休闲方式非常单一，主要集中在网络上；</a:t>
            </a:r>
            <a:endParaRPr lang="en-US" altLang="zh-CN" sz="3200" dirty="0"/>
          </a:p>
          <a:p>
            <a:r>
              <a:rPr lang="en-US" altLang="zh-CN" sz="3200" dirty="0"/>
              <a:t>        00</a:t>
            </a:r>
            <a:r>
              <a:rPr lang="zh-CN" altLang="en-US" sz="3200" dirty="0"/>
              <a:t>后获得了新的社交方式；</a:t>
            </a:r>
            <a:endParaRPr lang="en-US" altLang="zh-CN" sz="3200" dirty="0"/>
          </a:p>
          <a:p>
            <a:r>
              <a:rPr lang="en-US" altLang="zh-CN" sz="3200" dirty="0"/>
              <a:t>        00</a:t>
            </a:r>
            <a:r>
              <a:rPr lang="zh-CN" altLang="en-US" sz="3200" dirty="0"/>
              <a:t>后不断创造出新的网络需求。</a:t>
            </a:r>
            <a:endParaRPr lang="en-US" altLang="zh-CN" sz="3200" dirty="0"/>
          </a:p>
          <a:p>
            <a:r>
              <a:rPr lang="zh-CN" altLang="en-US" sz="3200" dirty="0"/>
              <a:t>      以上材料让你有怎样的理解或感悟？请写明你的态度和理由。要求：选好角度，确定立意，明确文体，自拟标题；不要脱离材料内容及含意的范围，不要套作，不得抄袭。</a:t>
            </a:r>
          </a:p>
        </p:txBody>
      </p:sp>
    </p:spTree>
    <p:extLst>
      <p:ext uri="{BB962C8B-B14F-4D97-AF65-F5344CB8AC3E}">
        <p14:creationId xmlns:p14="http://schemas.microsoft.com/office/powerpoint/2010/main" val="195011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67DE565-5A26-4293-A7C8-0EC4E28972B9}"/>
              </a:ext>
            </a:extLst>
          </p:cNvPr>
          <p:cNvSpPr txBox="1"/>
          <p:nvPr/>
        </p:nvSpPr>
        <p:spPr>
          <a:xfrm>
            <a:off x="138332" y="1097279"/>
            <a:ext cx="1191533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阅读下面的材料，根据要求写一篇不少于</a:t>
            </a:r>
            <a:r>
              <a:rPr lang="en-US" altLang="zh-CN" sz="3200" dirty="0"/>
              <a:t>800</a:t>
            </a:r>
            <a:r>
              <a:rPr lang="zh-CN" altLang="en-US" sz="3200" dirty="0"/>
              <a:t>字的文章。</a:t>
            </a:r>
          </a:p>
          <a:p>
            <a:r>
              <a:rPr lang="zh-CN" altLang="en-US" sz="3200" dirty="0"/>
              <a:t>       某社区就是否在本辖区开设</a:t>
            </a:r>
            <a:r>
              <a:rPr lang="en-US" altLang="zh-CN" sz="3200" dirty="0"/>
              <a:t>24</a:t>
            </a:r>
            <a:r>
              <a:rPr lang="zh-CN" altLang="en-US" sz="3200" dirty="0"/>
              <a:t>小时自助图书馆一事向居民征询意见。请你以该社区居民的身份，写一封信给社区负责人，表明你的态度，阐明你的理由，并回应可能遇到的质疑。</a:t>
            </a:r>
            <a:endParaRPr lang="en-US" altLang="zh-CN" sz="3200" dirty="0"/>
          </a:p>
          <a:p>
            <a:r>
              <a:rPr lang="zh-CN" altLang="en-US" sz="3200" dirty="0"/>
              <a:t>       要求：选好角度，确定立意，明确文体，自拟标题；不要脱离材料内容及含意的范围，不要套作，不得抄袭。</a:t>
            </a:r>
          </a:p>
        </p:txBody>
      </p:sp>
    </p:spTree>
    <p:extLst>
      <p:ext uri="{BB962C8B-B14F-4D97-AF65-F5344CB8AC3E}">
        <p14:creationId xmlns:p14="http://schemas.microsoft.com/office/powerpoint/2010/main" val="12335423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498</Words>
  <Application>Microsoft Office PowerPoint</Application>
  <PresentationFormat>宽屏</PresentationFormat>
  <Paragraphs>17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lai bin</dc:creator>
  <cp:lastModifiedBy>lai bin</cp:lastModifiedBy>
  <cp:revision>7</cp:revision>
  <dcterms:created xsi:type="dcterms:W3CDTF">2019-10-21T00:26:16Z</dcterms:created>
  <dcterms:modified xsi:type="dcterms:W3CDTF">2019-10-21T01:14:14Z</dcterms:modified>
</cp:coreProperties>
</file>