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0" r:id="rId3"/>
    <p:sldId id="274" r:id="rId4"/>
    <p:sldId id="276" r:id="rId5"/>
    <p:sldId id="275" r:id="rId6"/>
    <p:sldId id="277" r:id="rId7"/>
    <p:sldId id="281" r:id="rId8"/>
    <p:sldId id="278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E3DD7-1EBC-4F13-9D49-EB64F234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E483F5-B568-4044-97C2-1EF84A13F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31FCB-6FCD-4F04-8F7A-3E2BBABC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2D501-68DB-4A49-ADA1-E4F8B3A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9A1DB-AEF8-4BFC-B6D5-70071B9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48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9B820-6DED-4951-B9A1-12F5768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26EFD2-9EEE-48BE-81BB-85E99159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6C7372-663D-4C91-9BC2-AE940AB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BA1FF-D3CD-41BA-ADF3-BC634F4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5274D-36E1-44E5-805B-4EC96F58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7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FB91CC-E576-45EB-BCD8-37EFAFC3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F02AE-D20D-42E8-8272-9A204D32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431A5-1FDF-4D01-BB61-5E7C0D79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4D400-F5D5-4EE4-9994-2315F420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5DF5-51BB-4FBD-AE8C-2CB0001D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6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97226-618A-470F-94B9-8E502232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30C7F-1912-4E5C-A5BB-4ADACC2B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21D72-59E7-45A8-80E7-811C3354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95ECC-D7A9-4FC5-9A32-5F0D5365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CCD07-69E0-4E20-A8A6-0BEB3122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85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9C01-AAD0-4CF2-8D55-48D64B7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C4036-3836-4A3F-B7F0-0AEC9A3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217A2-42E6-41A2-8C3E-526E6272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D42E7-4ED2-4267-B06A-0D191542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24A3B-FACF-4C0A-8206-BA41DE0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DB43-D6B3-4BA8-A05F-6BE8E9FC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8F06F-A7E9-4B26-B8D5-85B974761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5544-675F-4FED-9E40-F0D00B31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85A69-06D6-46BA-9A02-BBF0B63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EB804-31DA-46A3-9DCD-F23FE457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47C8A-5742-43CA-A370-ABE2EF6C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4BBE1-328E-4B0E-B4E6-D4AA6A64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07D99-35EE-4195-A0E6-143D525A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6989-DC7B-4F0B-9CF3-E4EE56BF9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545FB-CA0A-413A-9878-125B3076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51736-245A-4EFF-A386-EDB5FE1A4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B34990-169F-42ED-B9CC-6CC61A2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EA5CB-E7F3-4A13-9D33-54F4C53A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BDA74A-5267-49E4-9275-CEE2A68D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2FA3-8875-49CA-B44D-817307B7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C02694-16D3-4479-8C1C-4E8EC4D7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1C384-3D2B-4EFA-814F-57CF288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8B201A-E1C0-419A-B285-B2F0922A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9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0BF13-E7ED-4545-9371-645084E0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073DFC-EB47-435F-8EA5-176D2D1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9A40F-906F-4C9D-AF63-389D5E9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35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77C46-76B3-4201-AA1F-4E800614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00247-295F-410F-A531-1ED01539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E5390D-1EBB-4FBF-837F-1A50A626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C341A-E193-470F-9B29-BF874A8A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F93C-C32C-4298-9DA1-817EBC0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BEB6EC-C82A-4EED-9121-D8484E96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2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C7DA-4434-4432-8AE9-028C883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C9C41-826B-4D75-B932-ADFB2AFE3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C2A20-B5B0-4F6F-868B-F755EC70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71268-BA2F-49FF-9E6E-5ED85FC3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FD884-5F5B-4616-B8F3-E731237A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FB677-A5C2-437E-802A-6156F63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A69D7E-BC9E-4FBB-ADF0-A5FD229E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F0C68-B3D4-48AF-9687-69AA3983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3309A-FAD8-4CF8-94C9-AB1972CE6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99C30-D060-4281-B028-1C03C8E1D11A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44085-5111-4055-A812-FEFBC1AC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0D6A7-B9B8-4B2C-A8F3-51A2C2F4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0527F-BCA9-40A4-8DFE-F423B1F32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4450080" y="2082800"/>
            <a:ext cx="364744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Unit 23</a:t>
            </a:r>
          </a:p>
        </p:txBody>
      </p:sp>
    </p:spTree>
    <p:extLst>
      <p:ext uri="{BB962C8B-B14F-4D97-AF65-F5344CB8AC3E}">
        <p14:creationId xmlns:p14="http://schemas.microsoft.com/office/powerpoint/2010/main" val="35817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4450080" y="2082800"/>
            <a:ext cx="3647440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Phrases</a:t>
            </a:r>
          </a:p>
        </p:txBody>
      </p:sp>
    </p:spTree>
    <p:extLst>
      <p:ext uri="{BB962C8B-B14F-4D97-AF65-F5344CB8AC3E}">
        <p14:creationId xmlns:p14="http://schemas.microsoft.com/office/powerpoint/2010/main" val="345565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847575" y="98344"/>
            <a:ext cx="4129778" cy="675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 over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告别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暴露在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瞬间；即刻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保护；维护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提议；提出（建议）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与某人详细讨论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从那时起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让步；屈服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send for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订阅（杂志）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的天赋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2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847575" y="98344"/>
            <a:ext cx="4129778" cy="777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看不起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遵守诺言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吃惊地；惊奇地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和平地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拥抱某人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Sort out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减去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在（困境中）坚持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 and by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 startAt="13"/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4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B85D98-213B-4ECE-9AB3-23CAE44C5F88}"/>
              </a:ext>
            </a:extLst>
          </p:cNvPr>
          <p:cNvSpPr txBox="1"/>
          <p:nvPr/>
        </p:nvSpPr>
        <p:spPr>
          <a:xfrm>
            <a:off x="6377965" y="49870"/>
            <a:ext cx="5085027" cy="675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交给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bid … goodbye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 exposed to/ expose to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a flash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stand up for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put forward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talk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over with sb.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from then on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give in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派人去叫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subscribe to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have a gift for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726D4D-5C91-4853-A0C2-14B826D65B37}"/>
              </a:ext>
            </a:extLst>
          </p:cNvPr>
          <p:cNvSpPr txBox="1"/>
          <p:nvPr/>
        </p:nvSpPr>
        <p:spPr>
          <a:xfrm>
            <a:off x="847575" y="98344"/>
            <a:ext cx="4129778" cy="675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 over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告别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暴露在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瞬间；即刻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保护；维护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提议；提出（建议）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与某人详细讨论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从那时起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让步；屈服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send for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订阅（杂志）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的天赋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7F4EAFD-F2E9-413C-8347-49DC48060053}"/>
              </a:ext>
            </a:extLst>
          </p:cNvPr>
          <p:cNvSpPr txBox="1"/>
          <p:nvPr/>
        </p:nvSpPr>
        <p:spPr>
          <a:xfrm>
            <a:off x="847575" y="-63252"/>
            <a:ext cx="4129778" cy="666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看不起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遵守诺言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吃惊地；惊奇地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和平地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拥抱某人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sort out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发生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减去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在（困境中）坚持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by and by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A3C2AA-B9FB-4E4F-86BA-CD0A394D9972}"/>
              </a:ext>
            </a:extLst>
          </p:cNvPr>
          <p:cNvSpPr txBox="1"/>
          <p:nvPr/>
        </p:nvSpPr>
        <p:spPr>
          <a:xfrm>
            <a:off x="6472234" y="0"/>
            <a:ext cx="4802225" cy="666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look down on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keep one’s word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surprise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 peace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take sb. in one’s arms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the more…the more…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解决（问题或困难）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come about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keep off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hold out</a:t>
            </a:r>
          </a:p>
          <a:p>
            <a:pPr marL="514350" lvl="0" indent="-514350">
              <a:lnSpc>
                <a:spcPct val="140000"/>
              </a:lnSpc>
              <a:buFont typeface="+mj-lt"/>
              <a:buAutoNum type="arabicPeriod" startAt="13"/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不久以后</a:t>
            </a: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207202-D650-4F7E-A7AD-5100999609B5}"/>
              </a:ext>
            </a:extLst>
          </p:cNvPr>
          <p:cNvSpPr txBox="1"/>
          <p:nvPr/>
        </p:nvSpPr>
        <p:spPr>
          <a:xfrm>
            <a:off x="5053395" y="2026239"/>
            <a:ext cx="2751998" cy="14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242589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0B85D98-213B-4ECE-9AB3-23CAE44C5F88}"/>
              </a:ext>
            </a:extLst>
          </p:cNvPr>
          <p:cNvSpPr txBox="1"/>
          <p:nvPr/>
        </p:nvSpPr>
        <p:spPr>
          <a:xfrm>
            <a:off x="6396818" y="49870"/>
            <a:ext cx="5085027" cy="675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betray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justice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reach/make a comprise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prejudice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furnished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expose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departure (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反：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arrival)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classify</a:t>
            </a:r>
          </a:p>
          <a:p>
            <a:pPr lvl="0">
              <a:lnSpc>
                <a:spcPct val="130000"/>
              </a:lnSpc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(be classified as/by/according to)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9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 appointed as 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9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commercial/advertisement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9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despite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726D4D-5C91-4853-A0C2-14B826D65B37}"/>
              </a:ext>
            </a:extLst>
          </p:cNvPr>
          <p:cNvSpPr txBox="1"/>
          <p:nvPr/>
        </p:nvSpPr>
        <p:spPr>
          <a:xfrm>
            <a:off x="894709" y="332126"/>
            <a:ext cx="4129778" cy="619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出卖；背叛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公正；正义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妥协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偏见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配有家具的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adj.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暴露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离开；离去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分类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任命，委任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（电视）广告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不管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prep.</a:t>
            </a:r>
          </a:p>
        </p:txBody>
      </p:sp>
    </p:spTree>
    <p:extLst>
      <p:ext uri="{BB962C8B-B14F-4D97-AF65-F5344CB8AC3E}">
        <p14:creationId xmlns:p14="http://schemas.microsoft.com/office/powerpoint/2010/main" val="4755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2A3C2AA-B9FB-4E4F-86BA-CD0A394D9972}"/>
              </a:ext>
            </a:extLst>
          </p:cNvPr>
          <p:cNvSpPr txBox="1"/>
          <p:nvPr/>
        </p:nvSpPr>
        <p:spPr>
          <a:xfrm>
            <a:off x="6472234" y="0"/>
            <a:ext cx="4802225" cy="6758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security(secure)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ending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representative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greet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remark on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distribute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consume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salute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swear-swore-sworn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handful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intend to do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expense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DB514-9FB4-4971-8346-10FB874E1E42}"/>
              </a:ext>
            </a:extLst>
          </p:cNvPr>
          <p:cNvSpPr txBox="1"/>
          <p:nvPr/>
        </p:nvSpPr>
        <p:spPr>
          <a:xfrm>
            <a:off x="838147" y="192088"/>
            <a:ext cx="4129778" cy="675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安全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结局，结尾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代表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问候；致意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说起；谈到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分发；分配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消费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致敬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12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发誓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vi.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2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少数；一些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2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想要；打算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vt.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30000"/>
              </a:lnSpc>
              <a:buFont typeface="+mj-lt"/>
              <a:buAutoNum type="arabicPeriod" startAt="21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费用；开支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n.</a:t>
            </a:r>
          </a:p>
        </p:txBody>
      </p:sp>
    </p:spTree>
    <p:extLst>
      <p:ext uri="{BB962C8B-B14F-4D97-AF65-F5344CB8AC3E}">
        <p14:creationId xmlns:p14="http://schemas.microsoft.com/office/powerpoint/2010/main" val="17444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宽屏</PresentationFormat>
  <Paragraphs>119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 赵</dc:creator>
  <cp:lastModifiedBy>微 赵</cp:lastModifiedBy>
  <cp:revision>48</cp:revision>
  <dcterms:created xsi:type="dcterms:W3CDTF">2019-05-20T02:09:31Z</dcterms:created>
  <dcterms:modified xsi:type="dcterms:W3CDTF">2019-08-29T05:12:04Z</dcterms:modified>
</cp:coreProperties>
</file>