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4" r:id="rId3"/>
    <p:sldId id="276" r:id="rId4"/>
    <p:sldId id="275" r:id="rId5"/>
    <p:sldId id="27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E3DD7-1EBC-4F13-9D49-EB64F2340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E483F5-B568-4044-97C2-1EF84A13F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D31FCB-6FCD-4F04-8F7A-3E2BBABC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32D501-68DB-4A49-ADA1-E4F8B3A2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A9A1DB-AEF8-4BFC-B6D5-70071B920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48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9B820-6DED-4951-B9A1-12F57684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26EFD2-9EEE-48BE-81BB-85E991595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6C7372-663D-4C91-9BC2-AE940ABBF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2BA1FF-D3CD-41BA-ADF3-BC634F43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25274D-36E1-44E5-805B-4EC96F58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77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FB91CC-E576-45EB-BCD8-37EFAFC30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9F02AE-D20D-42E8-8272-9A204D325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6431A5-1FDF-4D01-BB61-5E7C0D79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54D400-F5D5-4EE4-9994-2315F420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D45DF5-51BB-4FBD-AE8C-2CB0001D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76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97226-618A-470F-94B9-8E5022326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830C7F-1912-4E5C-A5BB-4ADACC2B1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821D72-59E7-45A8-80E7-811C3354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695ECC-D7A9-4FC5-9A32-5F0D5365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0CCD07-69E0-4E20-A8A6-0BEB3122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85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69C01-AAD0-4CF2-8D55-48D64B781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1C4036-3836-4A3F-B7F0-0AEC9A32F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E217A2-42E6-41A2-8C3E-526E6272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FD42E7-4ED2-4267-B06A-0D191542F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24A3B-FACF-4C0A-8206-BA41DE08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DDB43-D6B3-4BA8-A05F-6BE8E9FC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8F06F-A7E9-4B26-B8D5-85B974761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B45544-675F-4FED-9E40-F0D00B319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885A69-06D6-46BA-9A02-BBF0B63C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AEB804-31DA-46A3-9DCD-F23FE457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347C8A-5742-43CA-A370-ABE2EF6C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54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4BBE1-328E-4B0E-B4E6-D4AA6A646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F07D99-35EE-4195-A0E6-143D525A4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896989-DC7B-4F0B-9CF3-E4EE56BF9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2545FB-CA0A-413A-9878-125B3076E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B51736-245A-4EFF-A386-EDB5FE1A4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B34990-169F-42ED-B9CC-6CC61A2D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3EA5CB-E7F3-4A13-9D33-54F4C53A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BDA74A-5267-49E4-9275-CEE2A68D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5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62FA3-8875-49CA-B44D-817307B7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C02694-16D3-4479-8C1C-4E8EC4D7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11C384-3D2B-4EFA-814F-57CF2881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8B201A-E1C0-419A-B285-B2F0922A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19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60BF13-E7ED-4545-9371-645084E0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073DFC-EB47-435F-8EA5-176D2D16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A9A40F-906F-4C9D-AF63-389D5E91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35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77C46-76B3-4201-AA1F-4E800614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00247-295F-410F-A531-1ED015393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E5390D-1EBB-4FBF-837F-1A50A6265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FC341A-E193-470F-9B29-BF874A8A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6BF93C-C32C-4298-9DA1-817EBC0E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BEB6EC-C82A-4EED-9121-D8484E96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52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2C7DA-4434-4432-8AE9-028C883E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6C9C41-826B-4D75-B932-ADFB2AFE3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AC2A20-B5B0-4F6F-868B-F755EC70E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171268-BA2F-49FF-9E6E-5ED85FC3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CFD884-5F5B-4616-B8F3-E731237A6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4FB677-A5C2-437E-802A-6156F630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6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A69D7E-BC9E-4FBB-ADF0-A5FD229E4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1F0C68-B3D4-48AF-9687-69AA39831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43309A-FAD8-4CF8-94C9-AB1972CE6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99C30-D060-4281-B028-1C03C8E1D11A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044085-5111-4055-A812-FEFBC1AC4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B0D6A7-B9B8-4B2C-A8F3-51A2C2F41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5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207202-D650-4F7E-A7AD-5100999609B5}"/>
              </a:ext>
            </a:extLst>
          </p:cNvPr>
          <p:cNvSpPr txBox="1"/>
          <p:nvPr/>
        </p:nvSpPr>
        <p:spPr>
          <a:xfrm>
            <a:off x="4450080" y="2082800"/>
            <a:ext cx="3647440" cy="14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Unit 23</a:t>
            </a:r>
          </a:p>
        </p:txBody>
      </p:sp>
    </p:spTree>
    <p:extLst>
      <p:ext uri="{BB962C8B-B14F-4D97-AF65-F5344CB8AC3E}">
        <p14:creationId xmlns:p14="http://schemas.microsoft.com/office/powerpoint/2010/main" val="358178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7F4EAFD-F2E9-413C-8347-49DC48060053}"/>
              </a:ext>
            </a:extLst>
          </p:cNvPr>
          <p:cNvSpPr txBox="1"/>
          <p:nvPr/>
        </p:nvSpPr>
        <p:spPr>
          <a:xfrm>
            <a:off x="847575" y="98344"/>
            <a:ext cx="4129778" cy="6753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hand over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告别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暴露在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之下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瞬间；即刻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保护；维护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提议；提出（建议）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与某人详细讨论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从那时起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让步；屈服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send for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订阅（杂志）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的天赋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12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7F4EAFD-F2E9-413C-8347-49DC48060053}"/>
              </a:ext>
            </a:extLst>
          </p:cNvPr>
          <p:cNvSpPr txBox="1"/>
          <p:nvPr/>
        </p:nvSpPr>
        <p:spPr>
          <a:xfrm>
            <a:off x="847575" y="98344"/>
            <a:ext cx="4129778" cy="7124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rabicPeriod" startAt="16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看不起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6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遵守诺言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6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吃惊地；惊奇地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6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和平地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6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拥抱某人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6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越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越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6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Sort out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6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发生减去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6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在（困境中）坚持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6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By and by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6"/>
            </a:pP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64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0B85D98-213B-4ECE-9AB3-23CAE44C5F88}"/>
              </a:ext>
            </a:extLst>
          </p:cNvPr>
          <p:cNvSpPr txBox="1"/>
          <p:nvPr/>
        </p:nvSpPr>
        <p:spPr>
          <a:xfrm>
            <a:off x="6377965" y="49870"/>
            <a:ext cx="5085027" cy="6758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把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交给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bid … goodbye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be exposed to/ expose to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 a flash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stand up for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put forward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talk </a:t>
            </a:r>
            <a:r>
              <a:rPr lang="en-US" altLang="zh-CN" sz="2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sth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over with sb.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from then on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give in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派人去叫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subscribe to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have a gift for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726D4D-5C91-4853-A0C2-14B826D65B37}"/>
              </a:ext>
            </a:extLst>
          </p:cNvPr>
          <p:cNvSpPr txBox="1"/>
          <p:nvPr/>
        </p:nvSpPr>
        <p:spPr>
          <a:xfrm>
            <a:off x="847575" y="98344"/>
            <a:ext cx="4129778" cy="6753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hand over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告别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暴露在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之下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瞬间；即刻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保护；维护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提议；提出（建议）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与某人详细讨论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从那时起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让步；屈服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send for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订阅（杂志）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的天赋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77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7F4EAFD-F2E9-413C-8347-49DC48060053}"/>
              </a:ext>
            </a:extLst>
          </p:cNvPr>
          <p:cNvSpPr txBox="1"/>
          <p:nvPr/>
        </p:nvSpPr>
        <p:spPr>
          <a:xfrm>
            <a:off x="847575" y="-63252"/>
            <a:ext cx="4129778" cy="666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40000"/>
              </a:lnSpc>
              <a:buFont typeface="+mj-lt"/>
              <a:buAutoNum type="arabicPeriod" startAt="13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看不起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3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遵守诺言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3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吃惊地；惊奇地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3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和平地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3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拥抱某人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3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越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越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3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sort out</a:t>
            </a: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3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发生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3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减去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3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在（困境中）坚持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3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by and by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A3C2AA-B9FB-4E4F-86BA-CD0A394D9972}"/>
              </a:ext>
            </a:extLst>
          </p:cNvPr>
          <p:cNvSpPr txBox="1"/>
          <p:nvPr/>
        </p:nvSpPr>
        <p:spPr>
          <a:xfrm>
            <a:off x="6472234" y="0"/>
            <a:ext cx="4802225" cy="666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40000"/>
              </a:lnSpc>
              <a:buFont typeface="+mj-lt"/>
              <a:buAutoNum type="arabicPeriod" startAt="13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look down on</a:t>
            </a: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3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keep one’s word</a:t>
            </a: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3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 surprise</a:t>
            </a: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3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 peace</a:t>
            </a: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3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take sb. in one’s arms</a:t>
            </a: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3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the more…the more…</a:t>
            </a: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3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解决（问题或困难）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3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come about</a:t>
            </a: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3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keep off</a:t>
            </a: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3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hold out</a:t>
            </a: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3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不久以后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9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宽屏</PresentationFormat>
  <Paragraphs>69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楷体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 赵</dc:creator>
  <cp:lastModifiedBy>微 赵</cp:lastModifiedBy>
  <cp:revision>46</cp:revision>
  <dcterms:created xsi:type="dcterms:W3CDTF">2019-05-20T02:09:31Z</dcterms:created>
  <dcterms:modified xsi:type="dcterms:W3CDTF">2019-08-28T10:25:42Z</dcterms:modified>
</cp:coreProperties>
</file>