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74" r:id="rId4"/>
    <p:sldId id="278" r:id="rId5"/>
    <p:sldId id="279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E3DD7-1EBC-4F13-9D49-EB64F234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E483F5-B568-4044-97C2-1EF84A13F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31FCB-6FCD-4F04-8F7A-3E2BBABC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2D501-68DB-4A49-ADA1-E4F8B3A2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9A1DB-AEF8-4BFC-B6D5-70071B92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8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9B820-6DED-4951-B9A1-12F57684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26EFD2-9EEE-48BE-81BB-85E99159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C7372-663D-4C91-9BC2-AE940ABB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BA1FF-D3CD-41BA-ADF3-BC634F43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5274D-36E1-44E5-805B-4EC96F58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77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FB91CC-E576-45EB-BCD8-37EFAFC30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F02AE-D20D-42E8-8272-9A204D325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431A5-1FDF-4D01-BB61-5E7C0D79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4D400-F5D5-4EE4-9994-2315F420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45DF5-51BB-4FBD-AE8C-2CB0001D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6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97226-618A-470F-94B9-8E502232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30C7F-1912-4E5C-A5BB-4ADACC2B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21D72-59E7-45A8-80E7-811C3354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95ECC-D7A9-4FC5-9A32-5F0D5365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CCD07-69E0-4E20-A8A6-0BEB3122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85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69C01-AAD0-4CF2-8D55-48D64B78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1C4036-3836-4A3F-B7F0-0AEC9A32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217A2-42E6-41A2-8C3E-526E6272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D42E7-4ED2-4267-B06A-0D191542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24A3B-FACF-4C0A-8206-BA41DE08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DDB43-D6B3-4BA8-A05F-6BE8E9FC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8F06F-A7E9-4B26-B8D5-85B974761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B45544-675F-4FED-9E40-F0D00B31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885A69-06D6-46BA-9A02-BBF0B63C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EB804-31DA-46A3-9DCD-F23FE457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47C8A-5742-43CA-A370-ABE2EF6C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4BBE1-328E-4B0E-B4E6-D4AA6A64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F07D99-35EE-4195-A0E6-143D525A4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96989-DC7B-4F0B-9CF3-E4EE56BF9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2545FB-CA0A-413A-9878-125B3076E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B51736-245A-4EFF-A386-EDB5FE1A4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B34990-169F-42ED-B9CC-6CC61A2D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3EA5CB-E7F3-4A13-9D33-54F4C53A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BDA74A-5267-49E4-9275-CEE2A68D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5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62FA3-8875-49CA-B44D-817307B7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C02694-16D3-4479-8C1C-4E8EC4D7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11C384-3D2B-4EFA-814F-57CF2881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8B201A-E1C0-419A-B285-B2F0922A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9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60BF13-E7ED-4545-9371-645084E0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073DFC-EB47-435F-8EA5-176D2D16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A9A40F-906F-4C9D-AF63-389D5E91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35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77C46-76B3-4201-AA1F-4E800614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00247-295F-410F-A531-1ED01539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E5390D-1EBB-4FBF-837F-1A50A6265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FC341A-E193-470F-9B29-BF874A8A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BF93C-C32C-4298-9DA1-817EBC0E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EB6EC-C82A-4EED-9121-D8484E96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2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2C7DA-4434-4432-8AE9-028C883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6C9C41-826B-4D75-B932-ADFB2AFE3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AC2A20-B5B0-4F6F-868B-F755EC70E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171268-BA2F-49FF-9E6E-5ED85FC3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CFD884-5F5B-4616-B8F3-E731237A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FB677-A5C2-437E-802A-6156F630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6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A69D7E-BC9E-4FBB-ADF0-A5FD229E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1F0C68-B3D4-48AF-9687-69AA39831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3309A-FAD8-4CF8-94C9-AB1972CE6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99C30-D060-4281-B028-1C03C8E1D11A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44085-5111-4055-A812-FEFBC1AC4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0D6A7-B9B8-4B2C-A8F3-51A2C2F41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207202-D650-4F7E-A7AD-5100999609B5}"/>
              </a:ext>
            </a:extLst>
          </p:cNvPr>
          <p:cNvSpPr txBox="1"/>
          <p:nvPr/>
        </p:nvSpPr>
        <p:spPr>
          <a:xfrm>
            <a:off x="4450080" y="2082800"/>
            <a:ext cx="3647440" cy="14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Unit 22</a:t>
            </a:r>
          </a:p>
        </p:txBody>
      </p:sp>
    </p:spTree>
    <p:extLst>
      <p:ext uri="{BB962C8B-B14F-4D97-AF65-F5344CB8AC3E}">
        <p14:creationId xmlns:p14="http://schemas.microsoft.com/office/powerpoint/2010/main" val="358178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F4EAFD-F2E9-413C-8347-49DC48060053}"/>
              </a:ext>
            </a:extLst>
          </p:cNvPr>
          <p:cNvSpPr txBox="1"/>
          <p:nvPr/>
        </p:nvSpPr>
        <p:spPr>
          <a:xfrm>
            <a:off x="979550" y="98344"/>
            <a:ext cx="3196525" cy="6478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suppose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support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consensus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relevant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endanger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coincidence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enforce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reservation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采取行动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advocate</a:t>
            </a:r>
          </a:p>
        </p:txBody>
      </p:sp>
    </p:spTree>
    <p:extLst>
      <p:ext uri="{BB962C8B-B14F-4D97-AF65-F5344CB8AC3E}">
        <p14:creationId xmlns:p14="http://schemas.microsoft.com/office/powerpoint/2010/main" val="35567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207202-D650-4F7E-A7AD-5100999609B5}"/>
              </a:ext>
            </a:extLst>
          </p:cNvPr>
          <p:cNvSpPr txBox="1"/>
          <p:nvPr/>
        </p:nvSpPr>
        <p:spPr>
          <a:xfrm>
            <a:off x="1103983" y="113122"/>
            <a:ext cx="2742152" cy="6473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substitute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threaten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beyond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extinct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recycle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apart from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claim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导致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refer to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代表四中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8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7B33A2-DA2B-48C0-B30D-1F18AFFA4CB9}"/>
              </a:ext>
            </a:extLst>
          </p:cNvPr>
          <p:cNvSpPr txBox="1"/>
          <p:nvPr/>
        </p:nvSpPr>
        <p:spPr>
          <a:xfrm>
            <a:off x="5039360" y="211260"/>
            <a:ext cx="6868160" cy="6473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假设 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支持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n./v.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一致的意见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有关的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adj.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危害 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巧合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执行；实施 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保护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take/adapt action/measures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主张；提倡 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倡导者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F4EAFD-F2E9-413C-8347-49DC48060053}"/>
              </a:ext>
            </a:extLst>
          </p:cNvPr>
          <p:cNvSpPr txBox="1"/>
          <p:nvPr/>
        </p:nvSpPr>
        <p:spPr>
          <a:xfrm>
            <a:off x="772160" y="192088"/>
            <a:ext cx="3714999" cy="6478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suppose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support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consensus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relevant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endanger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coincidence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enforce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reservation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采取行动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advocate</a:t>
            </a:r>
          </a:p>
        </p:txBody>
      </p:sp>
    </p:spTree>
    <p:extLst>
      <p:ext uri="{BB962C8B-B14F-4D97-AF65-F5344CB8AC3E}">
        <p14:creationId xmlns:p14="http://schemas.microsoft.com/office/powerpoint/2010/main" val="276123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207202-D650-4F7E-A7AD-5100999609B5}"/>
              </a:ext>
            </a:extLst>
          </p:cNvPr>
          <p:cNvSpPr txBox="1"/>
          <p:nvPr/>
        </p:nvSpPr>
        <p:spPr>
          <a:xfrm>
            <a:off x="906021" y="0"/>
            <a:ext cx="3270054" cy="6473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substitute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threaten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beyond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extinct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recycle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apart from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claim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导致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refer to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代表四中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AF0808-3E2E-4E1C-8387-EBDBCEB51722}"/>
              </a:ext>
            </a:extLst>
          </p:cNvPr>
          <p:cNvSpPr txBox="1"/>
          <p:nvPr/>
        </p:nvSpPr>
        <p:spPr>
          <a:xfrm>
            <a:off x="5071619" y="0"/>
            <a:ext cx="6033155" cy="6478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替代品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威胁 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超过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prep.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绝种的，灭绝的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adj.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回收利用 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除了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宣称 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lead to (doing) =result in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指代；提及；参考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 behalf of No. 4 High School</a:t>
            </a:r>
          </a:p>
        </p:txBody>
      </p:sp>
    </p:spTree>
    <p:extLst>
      <p:ext uri="{BB962C8B-B14F-4D97-AF65-F5344CB8AC3E}">
        <p14:creationId xmlns:p14="http://schemas.microsoft.com/office/powerpoint/2010/main" val="356339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207202-D650-4F7E-A7AD-5100999609B5}"/>
              </a:ext>
            </a:extLst>
          </p:cNvPr>
          <p:cNvSpPr txBox="1"/>
          <p:nvPr/>
        </p:nvSpPr>
        <p:spPr>
          <a:xfrm>
            <a:off x="2781536" y="2233629"/>
            <a:ext cx="7741920" cy="14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Unit 22 Lesson 2</a:t>
            </a:r>
          </a:p>
        </p:txBody>
      </p:sp>
    </p:spTree>
    <p:extLst>
      <p:ext uri="{BB962C8B-B14F-4D97-AF65-F5344CB8AC3E}">
        <p14:creationId xmlns:p14="http://schemas.microsoft.com/office/powerpoint/2010/main" val="66087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F4EAFD-F2E9-413C-8347-49DC48060053}"/>
              </a:ext>
            </a:extLst>
          </p:cNvPr>
          <p:cNvSpPr txBox="1"/>
          <p:nvPr/>
        </p:nvSpPr>
        <p:spPr>
          <a:xfrm>
            <a:off x="772160" y="192088"/>
            <a:ext cx="4267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endanger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effect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ecology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reserve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corrupt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erupt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apart from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answer for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call for an end to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wrap up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 sb.’s behalf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fashionable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enforce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mainland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extinct</a:t>
            </a:r>
          </a:p>
        </p:txBody>
      </p:sp>
    </p:spTree>
    <p:extLst>
      <p:ext uri="{BB962C8B-B14F-4D97-AF65-F5344CB8AC3E}">
        <p14:creationId xmlns:p14="http://schemas.microsoft.com/office/powerpoint/2010/main" val="35310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7B33A2-DA2B-48C0-B30D-1F18AFFA4CB9}"/>
              </a:ext>
            </a:extLst>
          </p:cNvPr>
          <p:cNvSpPr txBox="1"/>
          <p:nvPr/>
        </p:nvSpPr>
        <p:spPr>
          <a:xfrm>
            <a:off x="4784836" y="187728"/>
            <a:ext cx="68681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危害 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影响；效果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生态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  ecologist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生态学家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保护区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 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节约（资源），保护（文物）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腐败的，贪污受贿的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adj.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（火山）喷发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除了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（对已经产生的不良后果）负责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要求结束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圆满）结束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=on behalf of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时尚的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adj.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实施；执行 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大陆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灭绝的，绝种的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adj.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F4EAFD-F2E9-413C-8347-49DC48060053}"/>
              </a:ext>
            </a:extLst>
          </p:cNvPr>
          <p:cNvSpPr txBox="1"/>
          <p:nvPr/>
        </p:nvSpPr>
        <p:spPr>
          <a:xfrm>
            <a:off x="539004" y="187728"/>
            <a:ext cx="4267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endanger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effect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ecology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reserve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corrupt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erupt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apart from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answer for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call for an end to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wrap up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 sb.’s behalf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fashionable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enforce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mainland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extinct</a:t>
            </a:r>
          </a:p>
        </p:txBody>
      </p:sp>
    </p:spTree>
    <p:extLst>
      <p:ext uri="{BB962C8B-B14F-4D97-AF65-F5344CB8AC3E}">
        <p14:creationId xmlns:p14="http://schemas.microsoft.com/office/powerpoint/2010/main" val="87195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宽屏</PresentationFormat>
  <Paragraphs>107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楷体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 赵</dc:creator>
  <cp:lastModifiedBy>微 赵</cp:lastModifiedBy>
  <cp:revision>35</cp:revision>
  <dcterms:created xsi:type="dcterms:W3CDTF">2019-05-20T02:09:31Z</dcterms:created>
  <dcterms:modified xsi:type="dcterms:W3CDTF">2019-08-19T14:53:15Z</dcterms:modified>
</cp:coreProperties>
</file>