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3DD7-1EBC-4F13-9D49-EB64F234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483F5-B568-4044-97C2-1EF84A13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31FCB-6FCD-4F04-8F7A-3E2BBAB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2D501-68DB-4A49-ADA1-E4F8B3A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9A1DB-AEF8-4BFC-B6D5-70071B9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B820-6DED-4951-B9A1-12F5768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6EFD2-9EEE-48BE-81BB-85E99159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C7372-663D-4C91-9BC2-AE940A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A1FF-D3CD-41BA-ADF3-BC634F4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5274D-36E1-44E5-805B-4EC96F58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FB91CC-E576-45EB-BCD8-37EFAFC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02AE-D20D-42E8-8272-9A204D32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431A5-1FDF-4D01-BB61-5E7C0D7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D400-F5D5-4EE4-9994-2315F42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5DF5-51BB-4FBD-AE8C-2CB0001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7226-618A-470F-94B9-8E502232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0C7F-1912-4E5C-A5BB-4ADACC2B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21D72-59E7-45A8-80E7-811C3354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95ECC-D7A9-4FC5-9A32-5F0D536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CCD07-69E0-4E20-A8A6-0BEB312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9C01-AAD0-4CF2-8D55-48D64B7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C4036-3836-4A3F-B7F0-0AEC9A3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217A2-42E6-41A2-8C3E-526E62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D42E7-4ED2-4267-B06A-0D19154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24A3B-FACF-4C0A-8206-BA41DE0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DB43-D6B3-4BA8-A05F-6BE8E9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F06F-A7E9-4B26-B8D5-85B97476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5544-675F-4FED-9E40-F0D00B3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85A69-06D6-46BA-9A02-BBF0B63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EB804-31DA-46A3-9DCD-F23FE45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47C8A-5742-43CA-A370-ABE2EF6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4BBE1-328E-4B0E-B4E6-D4AA6A6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07D99-35EE-4195-A0E6-143D525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6989-DC7B-4F0B-9CF3-E4EE56BF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545FB-CA0A-413A-9878-125B3076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51736-245A-4EFF-A386-EDB5FE1A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34990-169F-42ED-B9CC-6CC61A2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EA5CB-E7F3-4A13-9D33-54F4C53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DA74A-5267-49E4-9275-CEE2A68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2FA3-8875-49CA-B44D-817307B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02694-16D3-4479-8C1C-4E8EC4D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1C384-3D2B-4EFA-814F-57CF288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B201A-E1C0-419A-B285-B2F0922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0BF13-E7ED-4545-9371-645084E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73DFC-EB47-435F-8EA5-176D2D1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9A40F-906F-4C9D-AF63-389D5E9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7C46-76B3-4201-AA1F-4E8006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00247-295F-410F-A531-1ED01539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5390D-1EBB-4FBF-837F-1A50A62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C341A-E193-470F-9B29-BF874A8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F93C-C32C-4298-9DA1-817EBC0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EB6EC-C82A-4EED-9121-D8484E9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C7DA-4434-4432-8AE9-028C883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C9C41-826B-4D75-B932-ADFB2AFE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C2A20-B5B0-4F6F-868B-F755EC70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71268-BA2F-49FF-9E6E-5ED85FC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FD884-5F5B-4616-B8F3-E731237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FB677-A5C2-437E-802A-6156F63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69D7E-BC9E-4FBB-ADF0-A5FD229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F0C68-B3D4-48AF-9687-69AA398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3309A-FAD8-4CF8-94C9-AB1972C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9C30-D060-4281-B028-1C03C8E1D11A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44085-5111-4055-A812-FEFBC1AC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0D6A7-B9B8-4B2C-A8F3-51A2C2F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23</a:t>
            </a:r>
          </a:p>
        </p:txBody>
      </p:sp>
    </p:spTree>
    <p:extLst>
      <p:ext uri="{BB962C8B-B14F-4D97-AF65-F5344CB8AC3E}">
        <p14:creationId xmlns:p14="http://schemas.microsoft.com/office/powerpoint/2010/main" val="35817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1177513" y="151179"/>
            <a:ext cx="31965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put up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give 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accuse sb. of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twist the truth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selfish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达成妥协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respond to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hold 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come about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off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 off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维护，维权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1224647" y="98344"/>
            <a:ext cx="31965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put up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give 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accuse sb. of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twist the truth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selfish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达成妥协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respond to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hold 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come about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off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 off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维护，维权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B85D98-213B-4ECE-9AB3-23CAE44C5F88}"/>
              </a:ext>
            </a:extLst>
          </p:cNvPr>
          <p:cNvSpPr txBox="1"/>
          <p:nvPr/>
        </p:nvSpPr>
        <p:spPr>
          <a:xfrm>
            <a:off x="6349686" y="98344"/>
            <a:ext cx="41517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容忍，忍受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屈服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控告某人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扭曲事实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自私的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appoint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have a gift 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reach a compromise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回复；回应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在困境中坚持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有用的建议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减去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私自拿走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stand up for</a:t>
            </a:r>
          </a:p>
        </p:txBody>
      </p:sp>
    </p:spTree>
    <p:extLst>
      <p:ext uri="{BB962C8B-B14F-4D97-AF65-F5344CB8AC3E}">
        <p14:creationId xmlns:p14="http://schemas.microsoft.com/office/powerpoint/2010/main" val="28151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866429" y="-64264"/>
            <a:ext cx="319652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订阅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私有物品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反驳；纠正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security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unconscious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frontier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说起，谈到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看不起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分发，分配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消费；喝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致敬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发誓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Handful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联合会；工会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3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960696" y="-99619"/>
            <a:ext cx="319652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订阅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私有物品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反驳；纠正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security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unconscious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frontier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说起，谈到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看不起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分发，分配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消费；喝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致敬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发誓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handful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联合会；工会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B85D98-213B-4ECE-9AB3-23CAE44C5F88}"/>
              </a:ext>
            </a:extLst>
          </p:cNvPr>
          <p:cNvSpPr txBox="1"/>
          <p:nvPr/>
        </p:nvSpPr>
        <p:spPr>
          <a:xfrm>
            <a:off x="6349686" y="0"/>
            <a:ext cx="415177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subscribe to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appoint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possession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contradict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无意识的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边界；边境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representative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remark 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look down 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distribute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consume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salute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swear-swore-sworn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少数；一些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6797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宽屏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微 赵</cp:lastModifiedBy>
  <cp:revision>41</cp:revision>
  <dcterms:created xsi:type="dcterms:W3CDTF">2019-05-20T02:09:31Z</dcterms:created>
  <dcterms:modified xsi:type="dcterms:W3CDTF">2019-08-23T15:39:56Z</dcterms:modified>
</cp:coreProperties>
</file>