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4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A4784-FD3A-4CA5-96D2-EA923B82521B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2565D-F0AE-46A8-92DD-96B407DCD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9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65D-F0AE-46A8-92DD-96B407DCD4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7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2565D-F0AE-46A8-92DD-96B407DCD4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0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17DE-2C4E-46AB-8BCD-432252B60D5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AB96-5A84-440A-9E35-1DEC6A92C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64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17DE-2C4E-46AB-8BCD-432252B60D5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AB96-5A84-440A-9E35-1DEC6A92C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17DE-2C4E-46AB-8BCD-432252B60D5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AB96-5A84-440A-9E35-1DEC6A92C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7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17DE-2C4E-46AB-8BCD-432252B60D5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AB96-5A84-440A-9E35-1DEC6A92C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2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17DE-2C4E-46AB-8BCD-432252B60D5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AB96-5A84-440A-9E35-1DEC6A92C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5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17DE-2C4E-46AB-8BCD-432252B60D5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AB96-5A84-440A-9E35-1DEC6A92C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8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17DE-2C4E-46AB-8BCD-432252B60D5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AB96-5A84-440A-9E35-1DEC6A92C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8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17DE-2C4E-46AB-8BCD-432252B60D5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AB96-5A84-440A-9E35-1DEC6A92C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7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17DE-2C4E-46AB-8BCD-432252B60D5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AB96-5A84-440A-9E35-1DEC6A92C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7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17DE-2C4E-46AB-8BCD-432252B60D5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AB96-5A84-440A-9E35-1DEC6A92C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53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17DE-2C4E-46AB-8BCD-432252B60D5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AB96-5A84-440A-9E35-1DEC6A92C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517DE-2C4E-46AB-8BCD-432252B60D59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1AB96-5A84-440A-9E35-1DEC6A92C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dirty="0" smtClean="0"/>
              <a:t>日上课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08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提问抽查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5172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dirty="0"/>
              <a:t>原核细</a:t>
            </a:r>
            <a:r>
              <a:rPr lang="zh-CN" altLang="en-US" sz="2800" b="1" dirty="0" smtClean="0"/>
              <a:t>胞和真核细胞</a:t>
            </a:r>
            <a:r>
              <a:rPr lang="en-US" altLang="zh-CN" sz="2800" b="1" dirty="0" smtClean="0"/>
              <a:t>DNA</a:t>
            </a:r>
            <a:r>
              <a:rPr lang="zh-CN" altLang="en-US" sz="2800" b="1" dirty="0" smtClean="0"/>
              <a:t>的存在形式分别是什么？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/>
              <a:t>原</a:t>
            </a:r>
            <a:r>
              <a:rPr lang="zh-CN" altLang="en-US" sz="2800" b="1" dirty="0" smtClean="0"/>
              <a:t>核细胞与真核细胞细胞分裂的方式分别是什么？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/>
              <a:t>蓝藻的遗传物质主要是</a:t>
            </a:r>
            <a:r>
              <a:rPr lang="en-US" altLang="zh-CN" sz="2800" b="1" dirty="0" smtClean="0"/>
              <a:t>DNA</a:t>
            </a:r>
            <a:r>
              <a:rPr lang="zh-CN" altLang="en-US" sz="2800" b="1" dirty="0" smtClean="0"/>
              <a:t>还是只有</a:t>
            </a:r>
            <a:r>
              <a:rPr lang="en-US" altLang="zh-CN" sz="2800" b="1" dirty="0" smtClean="0"/>
              <a:t>DNA?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/>
              <a:t>什么是自养生物？什么是异养生物？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34292" y="1412776"/>
            <a:ext cx="9070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原核细胞：拟核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DNA(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环状），质粒（小型环状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DNA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），无染色体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真核细胞：核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DNA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与蛋白质形成染色体，线粒体和叶绿体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DNA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是环形，裸露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108" y="2996952"/>
            <a:ext cx="9070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原核细胞：二分裂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真核细胞：有丝分裂、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无丝分裂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、减数分裂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4595936"/>
            <a:ext cx="907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DNA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548680"/>
            <a:ext cx="8373616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自养生物：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b="1" dirty="0" smtClean="0"/>
              <a:t>绿色植物以光为能源以二氧化碳和水为原料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合成糖类</a:t>
            </a:r>
            <a:r>
              <a:rPr lang="zh-CN" altLang="en-US" sz="2800" b="1" dirty="0" smtClean="0"/>
              <a:t>，属于自养生物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自然界中的少数细菌，能够利用体外环境中的某些无机物氧化时所释放的能量来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制造有机物</a:t>
            </a:r>
            <a:r>
              <a:rPr lang="zh-CN" altLang="en-US" sz="2800" b="1" dirty="0" smtClean="0"/>
              <a:t>，也属于自养生物（硝化细菌）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异养生物：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b="1" dirty="0"/>
              <a:t>相</a:t>
            </a:r>
            <a:r>
              <a:rPr lang="zh-CN" altLang="en-US" sz="2800" b="1" dirty="0" smtClean="0"/>
              <a:t>反，人、动物、真菌以及大多数细菌，它们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只能利用环境中现成的有机物来维持自身的生命活动</a:t>
            </a:r>
            <a:r>
              <a:rPr lang="zh-CN" altLang="en-US" sz="2800" b="1" dirty="0" smtClean="0"/>
              <a:t>，属于异养生物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6195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56953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5.</a:t>
            </a:r>
            <a:r>
              <a:rPr lang="zh-CN" altLang="en-US" b="1" dirty="0" smtClean="0"/>
              <a:t>异养的细菌营养方式除了寄生的，还有哪种类型？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6.</a:t>
            </a:r>
            <a:r>
              <a:rPr lang="zh-CN" altLang="en-US" b="1" dirty="0" smtClean="0"/>
              <a:t>蓝藻的呼吸作用方式是哪种？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7.</a:t>
            </a:r>
            <a:r>
              <a:rPr lang="zh-CN" altLang="en-US" b="1" dirty="0" smtClean="0"/>
              <a:t>写出细胞呼吸的三种方程式：</a:t>
            </a:r>
            <a:endParaRPr lang="en-US" altLang="zh-CN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b="1" dirty="0" smtClean="0"/>
              <a:t>有氧呼吸</a:t>
            </a:r>
            <a:endParaRPr lang="en-US" altLang="zh-CN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b="1" dirty="0" smtClean="0"/>
              <a:t>酒精发酵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b="1" dirty="0" smtClean="0"/>
              <a:t>乳酸发酵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9553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8</a:t>
            </a:r>
            <a:r>
              <a:rPr lang="zh-CN" altLang="en-US" smtClean="0"/>
              <a:t>月</a:t>
            </a:r>
            <a:r>
              <a:rPr lang="en-US" altLang="zh-CN" smtClean="0"/>
              <a:t>6</a:t>
            </a:r>
            <a:r>
              <a:rPr lang="zh-CN" altLang="en-US" smtClean="0"/>
              <a:t>日提问抽查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1556792"/>
            <a:ext cx="907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腐生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8834" y="2204864"/>
            <a:ext cx="907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有氧呼吸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b.hiphotos.baidu.com/zhidao/pic/item/8718367adab44aed376d7d66b31c8701a18bfb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2722010"/>
            <a:ext cx="6876256" cy="39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3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4525963"/>
          </a:xfrm>
        </p:spPr>
        <p:txBody>
          <a:bodyPr/>
          <a:lstStyle/>
          <a:p>
            <a:r>
              <a:rPr lang="en-US" altLang="zh-CN" b="1" dirty="0" smtClean="0"/>
              <a:t>8</a:t>
            </a:r>
            <a:r>
              <a:rPr lang="zh-CN" altLang="en-US" b="1" dirty="0" smtClean="0"/>
              <a:t>、限制细胞长大的因素有哪两个？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9</a:t>
            </a:r>
            <a:r>
              <a:rPr lang="zh-CN" altLang="en-US" b="1" dirty="0" smtClean="0"/>
              <a:t>、草履虫等单细胞动物的细胞体积较大，是如何保证核质比和相对表面积足够大的？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24744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核质比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相对表面积（即表面积与体积比）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170" name="Picture 2" descr="http://img2.imgtn.bdimg.com/it/u=2357469219,1872022253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05064"/>
            <a:ext cx="4972660" cy="277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3174067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有大核和小核两个细胞核，保证正常的核质比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伸缩泡的存在，增大了细胞膜面积与体积的比值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5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276" y="116632"/>
            <a:ext cx="87402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10.</a:t>
            </a:r>
            <a:r>
              <a:rPr lang="zh-CN" altLang="en-US" sz="2800" b="1" dirty="0"/>
              <a:t>原核细</a:t>
            </a:r>
            <a:r>
              <a:rPr lang="zh-CN" altLang="en-US" sz="2800" b="1" dirty="0" smtClean="0"/>
              <a:t>胞没有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生物膜系统</a:t>
            </a:r>
            <a:r>
              <a:rPr lang="zh-CN" altLang="en-US" sz="2800" b="1" dirty="0" smtClean="0"/>
              <a:t>，真核细胞有生物膜系统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生物膜系统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=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细胞膜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+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细胞器膜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+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核膜形成的整体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endParaRPr lang="en-US" altLang="zh-CN" sz="2800" b="1" dirty="0" smtClean="0"/>
          </a:p>
        </p:txBody>
      </p:sp>
      <p:pic>
        <p:nvPicPr>
          <p:cNvPr id="1026" name="Picture 2" descr="http://img4.imgtn.bdimg.com/it/u=1957479123,3393003575&amp;fm=26&amp;gp=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79"/>
          <a:stretch/>
        </p:blipFill>
        <p:spPr bwMode="auto">
          <a:xfrm>
            <a:off x="899591" y="1303162"/>
            <a:ext cx="7067399" cy="216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0.imgtn.bdimg.com/it/u=334426256,1047582856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28511"/>
            <a:ext cx="3548336" cy="310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2.imgtn.bdimg.com/it/u=185173351,291176047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04" y="3472484"/>
            <a:ext cx="4537720" cy="340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6" name="Picture 4" descr="http://pic.biodiscover.com/files/g/4v/2014021310235174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55" y="2394253"/>
            <a:ext cx="47625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ile.xdf.cn/uploads/180503/1092_180503101411DdSMJ8g2jB3LcRB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11560" y="1111595"/>
            <a:ext cx="3384376" cy="470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7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r="17431"/>
          <a:stretch/>
        </p:blipFill>
        <p:spPr>
          <a:xfrm>
            <a:off x="698500" y="31750"/>
            <a:ext cx="2946400" cy="2913287"/>
          </a:xfrm>
        </p:spPr>
      </p:pic>
      <p:sp>
        <p:nvSpPr>
          <p:cNvPr id="4" name="AutoShape 2" descr="http://it.ping-jia.net/pics/http:/www.pep.com.cn/czsw/rjbczsw/rjczswtp/201403/W020140312605094548784.jpg.jpg"/>
          <p:cNvSpPr>
            <a:spLocks noChangeAspect="1" noChangeArrowheads="1"/>
          </p:cNvSpPr>
          <p:nvPr/>
        </p:nvSpPr>
        <p:spPr bwMode="auto">
          <a:xfrm>
            <a:off x="66675" y="-715963"/>
            <a:ext cx="210502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t.ping-jia.net/pics/http:/www.pep.com.cn/czsw/rjbczsw/rjczswtp/201403/W020140312605094548784.jpg.jpg"/>
          <p:cNvSpPr>
            <a:spLocks noChangeAspect="1" noChangeArrowheads="1"/>
          </p:cNvSpPr>
          <p:nvPr/>
        </p:nvSpPr>
        <p:spPr bwMode="auto">
          <a:xfrm>
            <a:off x="219075" y="-563563"/>
            <a:ext cx="210502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it.ping-jia.net/pics/http:/www.pep.com.cn/czsw/rjbczsw/rjczswtp/201403/W020140312605094548784.jpg.jpg"/>
          <p:cNvSpPr>
            <a:spLocks noChangeAspect="1" noChangeArrowheads="1"/>
          </p:cNvSpPr>
          <p:nvPr/>
        </p:nvSpPr>
        <p:spPr bwMode="auto">
          <a:xfrm>
            <a:off x="371475" y="-411163"/>
            <a:ext cx="210502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8" descr="data:image/jpeg;base64,/9j/4AAQSkZJRgABAQAAAQABAAD/2wBDAAgGBgcGBQgHBwcJCQgKDBQNDAsLDBkSEw8UHRofHh0aHBwgJC4nICIsIxwcKDcpLDAxNDQ0Hyc5PTgyPC4zNDL/2wBDAQkJCQwLDBgNDRgyIRwhMjIyMjIyMjIyMjIyMjIyMjIyMjIyMjIyMjIyMjIyMjIyMjIyMjIyMjIyMjIyMjIyMjL/wAARCADcAP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wsMj8qCQqk5zinYFRFv3mFIwPvDHPPSgCNyGUcHFDMeA/P0p0kfQjqPWoy2MNhuvp2oAeBl/xqV1LfdOD61CDhCRn6mlWUBgMjPYE0ATEExkE4OMZqNVOOfT0qOaV9p9AeQtBlyOR06gGgCaQFlGDVXa0TBvvY75FQhn89QCVBJ3E+ntUhJcoSjHByOaAGNaeY/msF57gmnlEaAbT0BHB60m0AMeysSMHH4e9RxrIXYFuM8fLjFAEuwlYSy5259sVEy7H+RcPtOCeVz9e1TiTZF6ZJHTORSkNtCqW55yRQBzui6HNpv2qWfAlnk37c5Ue2RW7kM6IM4Ujtwfoak2iSbcUG5RhDuzxTZWWJx8/PZaAEd8DafmI6AdaIgCdhjcNjlqjMi+cCzHLAjjmozdbbvyWIVuxwTnP+elAE5VwArKMA9arszW+dhOD82MDk1JK0yRklCzEj7gyMHjpUMjlpFRS2P7w6D6etAEVzum2RuEIIy2SeOPaoVikjTO4Y2ngetW18zJzEQMcn39j2pkri43RhN6dGzx8woAyws8khcxryPlcvjPNT3EJCqWkKlcFsY/EHPtVyWISELgKwGAwOSPXioUVC7AzyEqcONoIPvigBbNmWUr5W2MKAjb8k/hUTebHNveJiWXg9sk+38qvRIhVdgZVOSoAxSeeY2J2uzA8ADPH1oAgvkkZ1dUJ+XBJ6Cq6iSzV9+NjdMGr0kxJKxR9SN2Tj8qoPIz3TEho0PQ7skj3FAGZLMrs7xusgJySOn0zWNqUqgxyBipThlAzn2J7VuXYVwWiZBzkFRXN3mHJ81iQrZ+Xjb9cUAej+FG3+F7Bsk5jJ5+prbrE8Jnd4WsDhRmMnCnI6mtugApKM0mcDPegBr9Dxz2NQD58kNyCQRzT3l+cKVcDGc44/OpMCQdPzoAZ5QMeMsM+lRFR5oyuGNTbV2BDtIHUVE0kaSBGOD2yMUADKH+UZIz0ximeUo+YgqPrxTzHI4IDbT6jtTcSIMs449aAGeWmVJOVwcMOalWNVKhc47c8U8ZA6Ic+nGBUUkX71T5hHzZwOh4oAZcW0chUchRlsKep+nemBUWQBiwYDgKcDH0qfKr3wMZ6VWDkNwRjGcjnNAFjCqowcH1PFM3EcsCeeOKrrcmacoUfAAJyMg/7poM0pO9VPXB5BA/GgB8jq4EhjbAOAuMYx0OB1p7K7RL83BXnAxULFvnMjjaOc91HtTXkJ8hkj8xNpYyBsduuO+aACNAjiNi24jp1yPU+9EskcIWRwSdpK7FJH5VXnuBch7eCbbLIu3eo3beOtVdN/tUW+NWlgmkUgIIIygC9MnJOe9AGi0+6MszFR1wQAeenWmxxmIrGjZXsMAAj8OlQu251RQzopwwXDDPv6U/dICEGBgZxt6D1oAc2Gl3FCAMKHVj09KrzTxwxyuPPZMgFETJznt3NOuyJozHG4ypGSrFD9QfWqsMqBniyZdgxs2fNyOee+e1AFwOsgxEwYYyA2QeuKdE8PMcisiglcsMA/Q1AzbGBVwCPunO38PypYUilndy25hlSqnGR1xjuRQBOAJXYZyvUYzz2qLzRwmFOOvzc1EqSwXQHmt5ABBbzAMn3GO1RupkXy/MBKjt25+nNACNcBLobpgYCpXYAobce479O1VZjsMmGbY3zbWfufT0/lUssIAkdVV2ZeGYYxxxj1qnNIEjEkrrIMbcnjBx2oAqXDMIGDsrMRjIGAT6/SsO9nVYt0Jjlfpjp9egrO1TxHZpJNIIJwkJIm2YyjgcN1ztx7d65TXPGVusCQaeElmOCs3mEsvqDxyaB2PoLwU27wfpxyD+7PIGP4jXQVyfw1uJbv4eaLPNnzHgy2fXc1dZQIaDz0/GgHJIweKAePSl6DGaAGSruXGSPpSBxkqAQffvTmI4yaTB3HIoAbJk4UZPrjFAwAMA4pSVMmQ2GHFRsQG+XHXnmgBy4U4yScYxigk4OQfY4pDtYDsRznvSghTzgAnJPY0ADLu6swOOMU1wSpG9ien0oOWbAJApsgwMAZGc5oAiYiNWHzFmOc4JAqLAbPXLdiKsBkcFhk4HOG/TFQXU6RoVAYttyI1HJ57ZoAquC0in5xs4wDjNNMRcqw3K+8ZJONw9wO9WlgVI9zOWQHJLYHWoHeZrkoIXSNeQ7Hhj6e1ADZpZAyr/AAycAjAI7856/hQSjz728xSFKA5yCfT61IDG4SG4iU55CsMgY9KjkmiDnynLSKMsB09snpQBE9uJFha2K/I2SBjk98+9WUQbZI44du0/KG4DE85B/Oo/OMcZYop+XIxyAf506G58y2O5Sw5Lt6EdqAJW2JgDDyZG4k84qGV3Mka5ATBJJJ/IUkkYVWMa7fNP3icAcdajilEcA85QsYblnG38f/r0ALMwaQbVBPRmAHHsahjSUQKqBQMt5mRggdcAdKQvbNKkSh1Kn5doJBOOM+31pywK5Xz0cLGnRVK5HvQBWlinRA1uXCjqkoH8+1WIZElUhgjtwu3eCQR1wRUDT5dgkm9S2PLK8GqzXOnWJjjlaHDEks6BXyemMD8KANLzYoco4jUJgglh+dZcqqxlSOO7BQ7wIfkB/XnHWh9StmnmjSeJzCn+qdAGTI4z657Y61y114+s9PaeNbUMFO7eJlUc9hk5PPUCgDW1PXoNP3RzX1skmzPlPJ6eoHSuG1f4haZJpk7Ws7O7KALcryX6kkHoOccHoKxPEOvf8JNdXUNrIlnEzb3kfjdgc4wOcnt71zawtZOWg0aaeYDKzSMSnXhgq8EfUkcUrjSE1OSbXJH1KaL7OqgLK5cc8cYXg9KgtbySMMtlZw7cbjJJGHce4PUevFRTWFw8pkdxcXG8hkiPmFcd+OPwqSezeEJPIjgk8fuSgOev5D0pFH1B8Mi7fDnRTJMJnMBJkByG+dua66uP+F6qvw10NVOVFucH1+Zua7CqIKoYmN+SGA61F55eZVAyVAyemM1Y8kBGGevrURtyQSCeeh2j5aABnYvjkkflSPI6xBsnIPbrSpGI1JVmZh17ZpzxlsKG460AQ/PI24nCkZz3NRPIxI2HqcHjOatGIKxYgnt1pGhQ4YkqMkk+tAEUj+VbhgdvHcGlW5ZiFfGCuc44P+FG1CnlEv2G4c4prQlSSSWGMAZyaAEMx5Ctt9802ecoqkF2x3Az+dMaIbuJCucAYXkU541IkjQlmAGeeRQBX86ETyPGIw6ZEh53f4VCL3zdvyBwG6s2MipWgcySv5jPG+MKR904xn2qD7JvuUXy1kjH3jK2SCBwR60APRiknySOwLk5zu6/0qdF8wB3wfnypOe3rTEg8qbYEMY5wgY4HfIqykaBCrL8pGSR6/SgCCSXErblRcfxE549cVVe7BtxJGCrYJCIM5/CpnC7tojklUEgs5AwfbPrUEsYz5CMybSON+MdhjFADDIybnSXLOvyIfkx9c1YD3CJt2xhj94HoBUMVv8AaIDHdw7lwMEneD68nmnXFutxawmN5YiDuBEhA+hx149aAIRczcSTMX2ruD7PlHGMD3od2kgUs8kI6ss0O7qcD1wf6VKbNHhJEsi7QMfNweOhHeq0U0sIQl0LydGX5VPPOM8/hQBJI0kDLHHcRecOdjA/MuO2OlQmefypHQs6r8yp9xm4+vP6VHL5Vzv2+U7I2cuxDY6DHTFc7rtzBpUlqbaC381m2rvkK7TjgAg9TjHPHvQBrDUJ5bh53tBBGhwkshA3jGcgjPGeMGue8QeJ7BIkS5V1eXO6HblpO2Qc4Iz0PtXKXPje4u4Xhht7/wA8bsRqfNjc5xz3A9Cuaz70apDaG5m1m1sFdR5dm7biFHYnHDD8KTHYj1zxELSz+wWd19rgljRkmLYdcH7hA5BH17VyccsEsryTwzSlOcGQA/Q55/LmtCSaKSXOm25cnJkurjJxnjg+nfPXNK8enttZb57q+c7cA5Tpzu3jPTp1pFFi10y8vI4Wub02mmzsTHGsrELjgDGOx45pLu0uLMlnW6jjKmJmEvmRS4bBI/u9uORzTrGEQzNbRr/aNjLIjfu5gGUqcZKHr16Y5rZm0RYIJIJFumjBWQKYSDsBPCk8A89qBGBcW8ls1pfWMj2vnAMirHujIGRjKjBOeMfrSfZJopC8zwXSycuQ+AmTwdp7Z+hrpZ7a0uJvJhhmS0kwQ0lyoWRMZClc5XkH5vasO403TtPuYk83yrliGx/rRtPGM9GHbmgLn0V8O42h+H+jRvjcsHOGz/Ee9dTXL/DwqfAOjlF2p5J2jHbccV1FUSVfOJjz905xQknGS3Tmq8YG0OrfKx/hFO+zZ+dWJXuhOQRQBNvVkLKQQfQ1D5xhBY/dAzyakVQqHJGfcVAYTvJT5sgg+lAC/a0ZS7cL1yDQZUZ87iOAetCwnY+F6jAxUKwMcHgydCSfyzQBY3bB5mwZx1Ucio3uCQRGxJI+8fWpZFCKFz07g1UMbbQVmU85bcuTj0zQA/zZTuO8ei+n41CtyVLFwhPVivH6daeiPtG1lA3dxyabLCWifaqk8AEHk/jQAO8QiWZm2jjluQMmq32o/a5EjVNgzn5eT71PcKFgAfLgDHPc1WVBBtmWPAY4JPOCegoAe04EiglQ5BITeevsaxvEbXGsaDqNlp8s0F0I8RyxOQSw5x7Z6fjWgYlicnyVC7ceZuOBz296eBILUxOQcYIBYcjPXPegDmfAniT+3PDYN3IGvLRhBcRyNg7hwCc+v8xXZyFCu5JEVW4BGMA/1ryLWlHgLx/FqcW5NL1EhLhevlv6n+Y9s16BY31jrMPn2l/DcQjI8yMcNg4+nWkNmlElxHG+5ESTkEQscfUZokjlmKu8jKVBzEDjfxxnHNKs8AYxvmNyc7XlC7senP41ga74ii0phtXzGxkorbnbJ6Ad6Yi8lzcBiXURxbeCeSfUDjjHFZOq+I7KwiE87h8uTHGjZcH+6QOB+nFeZeLfHk2qXbWFiuxWAxICY23E5zjPGOn51z/2WWBXF9dpBcbyXilI2MB7qSSxNK47G4ni3WZb+7sopcSTEoEecNEOenzd8dgaqzRaXLHLc61qry3u8AWsaFkIHGCO3tg1YSxsrki2jhms5ZAGlt5rJpRIRk/unPIyOxrPXTLJnkM0cEMTgrGhnJkRweQVAJ9wP1o1GWYnuVcRabFJps1tvlV5QIsr1Az3AA9atQafbytJqEkxupJDulDwkmUnkhQeW+o71NbPJeaaIrv7LGh3tbiSbdlscDYO596z4GWFN0llskYDyo5ixDOD91G7Y549KYGfrURhuGkjeVLQk7YxgtwcYZeMHPUGqourm5eOF4TcQwtiMgCNxkcjOPbIBrrozqKxPdqIYB5fzpDCSGOSCCc5B596z7ZYbiSYMkQZUyZDADJ0PQZ4/LNKwFKG4uhb2LJD50auyGNbdEkViMBQxHvn3xWtba2TpksUolDIQ0kAn2rCnGGQY4bPG0k55rLul86bEkEzQAqqyJER0BOQuOR3POa0o11KOCMJJIzBQZ3vYCn7vnAB5DjHfqKEBnz3cSSsz2/lYdlAuLYArwSSCBjPt7Vi30a3N4qZijc7dm1TwOPm9B+Va2sxX1u7+Wobd87gYIOegIHtWfA26x2mMLHE2TsmwVbvgHkrjjg0MZ9KfDMhvh1opGMeSRwMD77dq62uR+GQK/DfRAc/6g9T/tNXXUyDLW4ViQSNq9SOhqQzc7VUqOu4YP4VXWNghCqN2OF2077i5xknoOlAFrehcc9uOKGkCAE854HFVmY/cbd7nbxQ3MfD/MG6UAS/aEAKg4I6DHSq9xeQxP5bMQ7fKMDrQgO/JJyO9V5oTOFZTu5GDn3oAmSaPliAFGc44Ax61NsjLAuwL4yAMZHHX3qIRnyEJARe+R19iKcI3EbAruyOhPX6HtQAyWdbWKPc7MAwUBuWJPTIoe4jV41TIYtnGOKYA26QknfwSgGSB2qGXiUuApIAILj7o789qAL5mUrllzt5ANVZrqJx+6nwWG1QWwM/hVWZpYlUoITAepYkNn+HB6dapyxGeRv9fIeCAqgZI7c0AX7udoAu6UMjeo5zj9RVZRJNa+cFiycNg59fT1qK5DS3BdllQMqhY1B3jjkNzj8qS9vjb2ykOsUeVClmC7ieMNnt70Ac18QdAg8T2Ijt55RfW6lo13kxlgPusOgPPBrlfAfiOPw/4U1K2vmWC5sbhkCTDlS/YDucg0a98RJGna20OBJZcuk7yRn5MDAKtnnv1rmP7NghWS71CNdTmuFEkMquZEkyOR8rblKjnnPSkM2ta8ca5rU+NNihMagcNAjhO2Q3I7fXk1z95pt3IFuvEF3EtuNzJHaOjsrnGVCg4BIwcUpdXDQLqVvbOxIP2XMG7BON4x8pHHHI960LfRfD+lxLdzXfnLOT5Ec33ZAOoY9gT3A7cGgaMpYrq/smt9EtlTTiVjfzkjacNj5if4sbu4qLStMjtLh52W4ZoH/1UYEWcDJOW74yRU0tv/pBvLGxt9oUf8eLu8ceDnk56+ueK3YNOupreWe6sPtkBPmJJb3KiVB1OEYnOBkkHpn6UASLdanOIL6y1S8W1kQq8U8ikE9PoOTjJ71Y1K5aTT/tEQUAJtnTje8meD8vU46g4rIm1eyeZreQmQyoBHJcjbG8R5UFV6DOT7HrU6JeWNi5uNHtFik2xia+XYq9wBt7d8/nTAljsJrx4bsafCkEiZWWzuDCJG6ZZTjle+OasxR3ltI39nNBfAZF3H5cexj0UjBByB3I796z9KgtdXuZYbcNFfQv5qTS3SMAx7KB0UYzn866aBLqUPbXMU8DKP8AXWaoVYdQ21gSecg80CuYa3LyMdQhmMc9v+6ktbSFvL4AIDA4IPc9arXV25uPtP2eSXz1Ad5rELIxPONw68fj71c1KO4stUWRfJW6mjdZIoY5Nky9MEjJBI59O1WViL2tsmpWcsdrCFRczl8luiMo5x65596BlY6fdTQH+yIpoAXjkSKadAq4PPy8tg5Oauas81tHJJpsuoXUgkXz1SQSFT0I2E5AwRjA571Uil07yZba/wBNu7XyQ6GW2CkRc9N3p0PJNZDX15aMYJLkNHLH+7k84FJVzw5bBK9ORQIxNW1Ce9vpbpIBaYboQI5CmePc9OetVL82iP5RjzJvJeQYkyD0+bOOvYVNfyJ58U0cs7uWDbVJK98FXOf165pVaOKIvNE0coCkh1z5mTkgjOM49MVJR9KfC3b/AMK10Lacj7P/AOzNXYVyXwzaNvhzohiQpGYDtU9QNzV1tUQUY+SSCM9iakZoiCrAHHWqVrI7jcQqn3HapVbJxkMCRggigCWRmEZxgnGBUSpu+YRqGBwferDYYHHrwcVU+4gUljzgMzdTQBKUVwqsmCOflNGFjYZVRUcEjtHvDk59sYpXZTyW6DnPegB4EYUIEGR0HpSBipVmGFxj1qsG2IXiaPDcncTUgmVeckEcY7UAPUylWDxoMkglWycdjmqU8ZaYoWDRMApUDH/66sTyqIzg4DDGQDxWTe6ja2sh8yZRhefmAKY9e/SgCz5lsOFZlYNzH90cA9vTBpqSPFH5gWNlAzGgcjHrk1QOsW39mXF3JcwyW2CVfIwoHUmuC8T/ABCFpFCtheW93JI2BDA5cMp6ZGOD6g+tAHReK/FNtof+kz3JCSLt2RqHdWHODzzXk2oX8/ie7uL67uGtdHjbhRhGYdsITyfUjp2qvrDhrn+29UuLaSWfLx2HL7D2VuRgYqXT9Mk168iub4WsEcWxUjkYbRGD0IJyfvAClcorxajAGisbFDa2knDXkOWk55Kl2wGHTPHanLpqxm8WeO1a4kiIBjIVhgZDoDjIOPY89K66Hw/9gkle2WGSznx5kc43W4HYx9TwM5I55+tJcos/kW93EYrd42jgnuLdVjjbIwpfqoIH196BXM/wzrmmatoBsr2KGLUoD/x8Phdw/vlhznsevritC7tftVoTBY2R1B9oZpIzsBA5cEYIBHcdK4u/0ceEdetxfIl7CVyDA4OCR29x1wetdJYi5S9hutLWa7EiKIZtzZjP/PI884yDz60IZM8GrwQeUTHbWdyRDNBaxgSdDuxu56HPP1rL1lLTT7hIoIba7lYZXdGVZSMYOUPI5/nW0lgVEd9q1hcPEPlOZWaSM4wd6Zxyeh+lRa5psVxpVtd2qwi3jjaNYwjrMACSwJHb8OabA5aWw1MYQQR2txA++OMAKcHqQ56j6mug0+C7kjV7O4hmmiQpc2txIZPLjyPmXrj8M1l2OpTTW0emoPPsm52CUNKoX1DD1PQ4Fa1xZtb/AGWeZ4bZ0YKps4yHbA5UMmcMB1B470kBsw6abi2cva2cpaEjzWjEdx1PO0feGO1VoJptKuvKhmt7rD7PLt0ZMhRnhjkKfaqOs3EE95AbW51UXkDj94Uy6AgbSzeh6VI1zrGl20d3dzyXjYAkEADxjHRjj+Lk8imKxCdc068n8+7SdZgWDRo6kOo5XODyRng+9TRGy+wDVLCYpEGIuoLhvOWQcFQQew9c8e9ZU0mj6hdPLJKLKNirLMIVdHOOcccH2NblnJoyah57T7C67Gd1DJIAMDoaBkq6jqVzdTQxWtrD+7KuQmE5GQuf4WOeDzXPXNndy2ccF5YqtqJGbNo4LqO4kK85Hr3p1yILuGC2iZ7ifY6G180xcZJDBuhIwMZPINVp7K80S5jNnqV3b3EijeJYQOMcZxkNSYFTCadaNZI0nkud7q6gMG4+4R14xzUEemOLdQQ3lSvuZmkXHPC/jRJqd5uWWR4J1mQb2MYGPUKe309qrRRQxbTan7VE+Qx2Deie4B9e9IZ9OfDiIQfD7RogjJthI2s24j5m7966uuU+G67Ph5oq5Y4gIy3X7zV1dUQUbcx8qVByMZ24p2yNV2AAgEnnioBIqoCGIZjge9EcuQuHBycEdOaAJWj/AHbZLtk5ALfdHtSMqEcqCCPzqEzgRs6uhXHTtmqgmdUbcoLbsKynjFAFiWRVYIVVcDjLYyfaopFO7aFPP8RbBHp9arNcvMsxYlcD7sg4X0JpjSLBGZVYl9gHBPOe/rQBak2xtGFeQ5IA2jP5+lO8tI4jEQuDyRjt3qp/aUbwAZDoFG/P3lz/AHl61ymuePNHsE2XV3aI+/HybnAGMj7o9KAOwnmg+zAGbylBUg7wCfQfQ15N4w8ZwahcHTtItre7u5MqTJFuMZB5H1478YrM1LUb/wAT+cY5hZaN8pWS4fYr46qMevJANc5DeNdJDpukWxtoZWaNrsnzJpAO+OCo6EgUmO3UsQm5somhuNdnt5mDMtjBCCzZ42A5IxnjHtT7S6EEhtNH0hluSF3XF1hcNwD8uMFQce9QS+F106WK4NwL1nkMY8mURssmN24tywx1Jx+Nb1hfRNoNzbtaPG0EihViuN7yHPLxs3IOSeMCkMorYP8A2tJcakkV09x8ss1zY7MjncVIO3IxjJqxazWH9pvZ2BWawuVwqzKAmemwc5PJ55B9KdB9oOLnTvtxtLrBZEljc7sEMSDkAn3xUGmWoZi881oIQ5VFiIhd8EAbyRzjjpz1xVAbNhcpa340+3hlglgDhIGlxEFHsclT9T9ahvFvGne2ZJyzuZPOjmDwXK5+7tUY/Gpb5He083xEtzYJbgBo4lKxkE9dwyXU4wc9Oven6zY28miwb5I7K3Ur5SxOAYwxHzZ6nPBPSgkwr/Qbu/0e6ilS2tfLffaogykrdSqsTu3AHGD6VrRHUUtWsJL0XVwY1TMW23eItjof4uOMU24kZrJIklguLuNvLNteyrOJg3Aw4557EdKo3NzppijsrjRzG3mDyGaQxsJONygtlc8AZ78HigotGDU7m88mbT7uOGBgwkuZfMViBx8w7npg8flVy7aGSxllso4llaNlaCJz9oUk4IUZxxg1FqCmCVLywF3BEqxzReVE+1mBGSw+73xnHbgU63t5p70ak2pFyhwxfbJzg7d/RlPbHSgChDpltJcJcQQag0h3iVljEcjc4JPOGx3wadFo1zpP2i7sZ18q1bEglwGHYFVJwTz1zntV+c3EFtFbwSSF2dZDDBtVMN1CfxAn9CPQ0tvpw1CaaZHvQzEq7eWu6J17bc7SOOccH60CuQR2es7XuW1Ka1nlYMgkCsXX0IHT1rO1C7vraLZNcQ28rsrM3lYVmBxh9vYjjpWr9usNBugl5fzb3UvJbQxEo2eNq54GMA/jVHUv7MnC3Gnq73eAzPNZsQzN3cjp6cUARwTRSS3C3kUaNGu+W2AAgf0+QfN75FMhikWMtFoXnWTIAB5ZJ7kFHByQeePzqDT5dTmvljjLXF6UYiO6YIUyOCH747bqutoUDmYahcWtvcBg8jxqxdX6/KBkDI6jHuKBjZZZbrTZZI7BZdOkiXJQCN42TkpwDk47nGar6bcWp3WFvdA2soWRWXIkhI52ktjd3GR0qJYb+Iv/AMI9fzyRytvuBbEoYyp4I3AHHPINXp4oLK4trqa1juL28JInEasJHGc7Ru4J2j8ec80AR3uhw20TH7aI2kl3RXDBVLED1XHHTrVG+043FooMvkXiEsgBX7p6ruQdM461rR6jaajGsCQLep5RjcSNiVGzygJA5xkg+xFck0Nob+5t7eCdNrHy1gjwCO5Yk8j9KTA+j/hjuHw50QOQW8jkj/eauurkvhogj+HOiKEKgW/QnOPmNdbTJMZLcFAQ3U8gmpBH5ZZm4yecHiki2HfEAVbHQ0oURw8t25Pr70ARSQxkhdh/vYB5JFVrqaGFEiZCGdsKuOfw9DUk9wGjIhkXON2SueO//wCusq/1aK0gWVpEjRcHEjgZ9smgCYXkQhcPGwVGwxc8Yrk/EHibTrQG7tb+32oxUjftKt9O4/Dis/UPHVhqUzWWnTqGdSGMiFfLbOMjI547e9cbcR2Md6k93Nc6zqDMIhDJD5SqT90HjGOlAC6nd6trU0OowahJZQgeXOyzE8AkggA5YHNYVq/l3At7aCL7S5IEk0JMRAPQqc8+5rpbmx1qdLiK/a3tohhGhiRW2qW5JYYBI4osdE1qG+kNtNFf2sbbfJmm2qw6cHs3pQMpGwOp2v2nVruWZEVjHDCvlxLKDgIE6fjVbQbJi5upLuOykRfKZpImDRP68DjPQnmu91E6QtlBoksTxXD43QpHuaUAcLwfm9KgRmhtYy9tqAibDSW8RVGXHQFeck5zjPalYLmTqWmR38Qm1PTngFspEbQLlbhmxhtw5+6OnvVKHT9LvGijl0uWaVY/LQPhbh24IZWUjIH+1yK0L+0uJre4vLiOKPU3mJjh8zazxbsYK5wWzg5/CqEkGpyxed9rsI7eX5BBJGyeZjlmOPusOmaYFXUJ7Dyjbokc+W80wRQg4foFd1AIbPQj0rJW9aWcx3OlW1xIqhfJlZvMlUtjbkkHI5II/OtmazFhZwahJbWsVozruWRPmcemc5J7+45rJvNSs45YX8uG+s2yVjYfMnOSORkAccHNJjLMl1ESrJDq0UARo2bz3kKjByrjkDnaPTFb1hPYarZ29mhhjurzClHVXEiqOdueMZ7DB/KsZb+zFrutGmUBQFFyCIVbryynIb3Ix0p01zZNeyiXyUljZn80Wx2DI6q45HPQ9D+NCAs6lc/2ZbNbQWEenXLRhSCu9Jkzg5xyp5+tUP7XuJtMa3g+zW8lv8ptfJ3s2TyyiTJ7dBz+FdCJJ/EGhyvfCw8qAgKSDIyMwxkY6n2PpXPwWFvfXAUzySfZXCSm3tCpOAQr4Yg59fpTA1dPae80f7fbpbzhlBbzU2vFszllxwOnAYdeBSLrtvJPDIXmk8yJoXmjtwjZH8MoIwQCQQTV3SvCVgt/NE85aWOHfxC6p5fB3Eqfmzwo9M9KtTSXuj2oNrq8dzAeWt5oQm5GYqME/MXBGMkc8GgDKF3DDZm+8pxdiJFVGiaGN0PunThcgmr8uqaVLp8cl0sETvIpZUYOIm653AZbIxkdaht/7ZiMmp2M9olvJH5kxcmQOw6/u+qEdCB+FVZtQu4BC1zoFpOzkSpIjDEuTu3J6tx0PagRrtNb6jPHPa6hFcKAFCx7RjnlT5g/IdeetYus2d9HqCrDd3Qs3A8uJXI6ckEHjPfB/CtSTxRaS24X+zVeYt/x6zQjIA68gZyCTx1wKrw6taS2bxXUTxrLJtVLli+08EYUgH05J60CM+50K3mtJjbafLHO0oKNtkLBe/Tt9SfwrRsrS706BpdLnMTld72t6dx29Mj/APXxVaRQ93Gt2dVudMK7FETjdE3cEcH8DWpB4duriRUfU5LuQAyo+8pLED0znIcEYH4UDMC8iW5v5ZUnvbYnEri1kUhXGew6HOcZ6/jVnQreO4uUdpLm9uQACrxeXjHzZJHB681o3NrCZQlsBNNIxikMylZcDlhnv07DtWHqGpyRWG26uQHKMmINgYj+D5l525HsRmgZd1TyEm82Nle7Mh89ghG4Ke+ONwzjJ65rAmsYNSuJo4LiT7OJMxRwMFHqV+YDPPccVsW7s0NpcXZuY5rhMKYoPkDA87iDyTUMcF880kjJmI5fzEXanX+7jO76UMD3b4eQ/Z/AWjw7ZF2QkASMGb7x6kcV1Fcp8N8/8K+0jccnym7Y/jauroJMCTUBEm87nUY4C5K+/wBKg1ORjbmQXC2/RgXYflj0oudTt0Qt56BT8rDtXnXizx7sb7Jb6ZY6hwUO8u4Q57hf/wBdAFTxp4otLfT7W3t72e4uxMRGYZMsmOO3JH169K4xdLm1SGK71nX4ILeZMxm6kPmYyRwmPXNLNpbWE1prHlw3F7MyzR2KxkLEd3scnGOmO9S6P4cvtSvmlvdNuL3dkYZWSFGIzy2cg5PPFKxQ+Sznmtkt7PThLFENsuoAEvMn8JGOmOvr610fh/y7fTo4GubuSaN9kqCAM8Rzxgn+mcis2102ztIZhNbWiSWjpC8RmdWDY4JIIDHHQgce9b0dndxql9bRJdWSqVw9zseLr/HjJ+mPpTFc07e4ngumt702xZSzAkLBu9N4z945/hyO9Z99eW+oTNpscCS3eDILV9qbcr0D9Djj61JqiNfTXCKZb2VoAskSTxmA89i3K4796oy2Z1K1htr61e2wvEiTrHLGox36Px0P9aBFSTUNSRJLUaKkFzBF+7k+zlliwBjLt2wDyPWqllrDWUMSy28t6rSefFbzOu9GDcBW6tz04FXF1Sa/srdLWBL0rvJX7ZtJHTJ4yDtxnd3Fc5rUNqZ4pLdrCCVgN0aSOzCTBA5zw3GDn2oGdA0T3cjX8FzY3BZvNEQhzICOokAOQw7Y44zmmPqs8t6fLiWVg6osW7yyd33jkZ6EA889ax4NNhmsbnUJYHikSIZuSxBVlG1gAnYnr1IqjZavFZFBa3MsAZThZiWDuOMkp1XqB345pXHYdKl1pd80k9jLqVq/KqJmKsOgO0ZXHPA7VSVNPv7h4Ld1MUKbo0ueHLnGVLjnGeBkY9x1reXVr/RprNL3TStq5Z4/sk3lxToVx8mfu54yDz6YrmL/AFOS4d4pbCEAfK0LoAYTnGARzjnvk0gRetbr+y1heOwt2mJeGWHysNLHtweSc5ye35mrqWNvfRbhqX2YeWYkQxlW28bgQMnI4GD19aq2FqtxbyQWeoo8hiA2tCQ7Hd90OwwQvsQfrUyi9WW6jvtTEKiMQ/6VDvSQgHjcOgz0Oc/rTAi0/UF01JYJWnmt9u8SQQ+Wc4wCT/EPbsa6aysFvgIHeWeUwgl5b5VWSMcktt5UrkevbmsAXd/Pbpp9pbW0NyJFSW3kh2JOFAI5JI+vTrQ9zJatcww2sWm3kTh50idRgf8APPa3LAEZIouB1lhPBpuhX9lLcq1pcwsYpbJGd4QGBBLHGQCKzbVoLW98+HX59SLIBcrHEGMrH7nB5xg43A9akttTfVgbyGGTy2cGUq+9bZx6Rj+BuAD3BIqXGi3zDSr1YRfq22FbeAwuqkg8dzyM8evFMCgsN8l3PGba3lnmdmC+aAG99rdSO/0qWxg1QTLIbKL7Arhvs7MJBCwGFkjwdy5xn8a1FsbTTLO2knaQyJIyrPcxFkiPq23DD03e/NLZ2mnidLwLB5m0pJJbOQhGcAYB78f0oFcZDI8cklncXMsGplmeLyYY40kyvTrz9Tg8VDBLKqhGeebUNiiZWm2uUHckjBxxz1/Kia20+S4k82W0KKfLZ55G3xf3dgIz14PJq1fQzPpMiNMdUjhwvDBri1btsJGCMdjzQK5LHY26ys1/FJdMXVw6tv3EfdDED5j3z0rddbwr5MYijtyuxXlBHGPRf07Vyc9/FbQrb2WqzyyldymSdYQmMZVgByQcnHHHFa9lBeGdvK1AuCwfEqBxg84UjkE8YHT1oAo6rFqcUrWyX1g9zA48ty2yRDzwQOpI/pWJcSsl/bQ6vFcQIylTG9qkcUmCejDG3BPU963J7mWFJhJ9mkiO5d0g2zttyPveo7DHI965O5vba8lYWFlqTqxIxvIiUHAIJY8jjPPfNA0XZb+Kxklhs4LvazAM7TZwMfKVI+8PcVTOo6iirHuNyly+CXG7bj/dPy5478UWyf6OtrDb/bHtmAW5cBkC9wSDlcH6g8VXe9tZ4XuZLUwFGAmiEn7mR9w+bAJOe+BSuM+ivAi7PBWlr38o5/76NdHXM+AGV/AuksilVMJIBQr/ABHseldNTJPm1Fk8QW89yLh4NItlaR/syKZAwAzhV6jp1ptnrMM8Eej6HbCzRsE3zS+TK7Ec/KTjnnqeajXSWmvILzU7iLTIjlEggXY5xgkNt45681rTaXYxznUVtdQKbhHJ9o2rFNuPVT7+nSgZjnw3YnU2trjUNUS8clWmeGMRsPd93+cVpDUtT0MubgSXVpCn2aG4QCN1J6MTnBGOM+1Ps/DWnyMJbyGOSKNciIXoKqRx8w9eO1dNY6StjCGRom0iUj91EwdUB6YJGcZPTpxQBgQM8d7Z3U9t5uoFcCW7mVWlXsY2AxjmumnlkhtVuIkt9PEuSXf94gb1b/PapboiztZbiGcXYtvM8tZE5j7BflGce9cNFrE2oXR274ly5lgMDzQyZySSx5Ue1Ai/rFrbyyQyz38LODtkjkuFji3Y5yoGTkdz7VVgkubi5urW1sfs9rHtiLxRhmC4yec4Kk91x61FqNxp7WlvPpyTQiFm82N4P9b0GCx4IxxmqOmPeLPF9kuijNIyKigxt0OeTwGA6Y4NA0X/ALfp1jYTPpdwNOvo3DyAWzCKdO/UbiP5Vm3VtDewNq95pkdk3ysLhcPDKSem3ryD1NTavPJFK9xPPFcrDG0QmlOycL9BwT79apWoe5tvPEksULMFaKZlaN+4OD7kke1AyhLYiUfadOvbZkEjKotdy5PYFByMjvVRdMu1KYSK1mEmDFJNtlRgM8jGQO4rRh0ZrnUolF7ZIqvlWjk2bj/EVzjtjj8qva5bTS2UV79i3youFvY2bcgBIxJnlvrSsBnzJcfbyt7Ha3ZkYeZDbylSUAyNvb8ulVZLA3cRltbQGMIXDXtwPMBwfTn6A98U1dQi2pFLZJdWaS7m2RZMZPUB+4zzWxa/2fqV1LZQzyaYHwyyRwgtL3xt65HPTI9aQyXw9ey2gNw50+6hU/vbmZ3Uu2DjIPBbtn2qlqt7DHbNDHYyRLdvveOK4Z7d8HJKjGRgkdaiv7aaK6t7W/mtlhZcxXJf9y4HQlccNjt9K1PDukvZS7ra2t3XcHWVpFleSMnBxg4B69Bjj1piIbibSvs7eRrUqwrFhYd7AFiMdQP/ANVSLLb65pvl2ccV5e221VEqne0ePu5yCeQa3LLTrO0WXy4mdHZhE84UbB2AzwOc8Gudew1GLUnjnjb90eWt4FcKPvfMOMAAHB9jQBY01omvhcQRm3v4I9ysQUjBxjYwzgYP3ccc8ir0l/cLsm/saRr8HzGjYMX2YySH6H1xngVDavb62YYrm0uLi2TlVW12xuectlSSPX2xVzW7m30xLW0ivh9mjk5feHLE9RsznjA69RTAzLWR57q4Rpriw1IqGjTz2UZHoTkNnPqabpdvfyX8gvdPe6maI4IKgSZ4DEZwpX+9+lWn/s+XRrmOSSGULKRGBvZeTkGIgZBJB47VJZwafPfwy6LdQrfryGW4Z2yRyApHzjrnvQBYi0+6e4tbYtFeMS0hjvI98cGO6Mpxz37dKuPbW+kutvMlxBOsRaV8l4CTzwp9OBWkl9HGv2eS/Fq7Dy/LKrJG5HXG31Hrzz7VFcLbXN+HiMljecEqjq7NtGSjDPY0EnNy2Vt8mqi9sboTjy1UW2H8w+w6Accmro13Uri6W1t72K3uVX5JXwUl7FeBxzWhMYLZxckWqic5mmY+XIjdGULjp04PXrRe6ZFdMLPffPGoLrMsSxBSMHdu6EUDuVLmdL25WS4sXuNTRdjLDH5bx98YPUdqw9VtzqSlXmuZFlXcLSRSJUAJA46A56E+taaXk9vEYrwRXQXlZbeX94Tggbn698Z68+lZ2t2+m6hfxrJcNYROFhjiL7zEwxkZHUUDObvNIWwuYpUt5prQrnZM3lSsPcDOMZq9AunNBFPFLdWcY4AkXdhc9mUY570l/Z2dszWpvpZHbiOaaQxj0yB0IPcmq8F/LCEiVrZFUEPHgrkgdSDxux09akD6N+GyeX8PtHUndiE4OScje2OtdZXK/Dh2l+HuiyM24tBnOP8AaNdVVEnzbd/Z1up4J7HUijJtdbdxtXI4Y56n/Ct3R4biXw1PbrJOIHj8tQqLIFdSPmZByDgdjg0tiLyGRrfUru7jscb45LFBJGCOzMV3DJz2qk9zpNtd3Ng7ytKMhLqP5tp4+YNnknJ4x+VAyBrS81y6hltdQlaZAYxLNaiHLA8n1OR09+KuSXKWVpJbQX9oJbdit3KMxrg9DtA4wen5VshYPtD2N/dRzx3wwW+aI4A42k5GeO3esi8urHTjcFblJDFCUBmhbz+P7rqCp6ng/nQIwbvVbWSZxa3d5Jq8oUKLeXyYpnzhXAPLEener1trF9cyJHcXVxpUwhbYJivkyuBg78Dg5HOfaq0y6pHpqyCOC/09wxDFU81A2DgntgkdCK0ofDz6RYw3S6tfOjKrvDNEJMHp8o7kfqPWkMm06K5XTpDc3NjG0UBKQwRrkHPXkjg+3tXIefvubeb+zLpLiKQyqyuTG4PJC4HTdz1rspLSyjdbe5VLyJzutl1BfLHI5Ctjrnsela+kaI6QJMxnWAIVZAcLEck5HUDpj05pgmch/Z+qazCNVghgEsrfM1x8qqv8TbW4yfb0ptrpN3osb3llNBNI5G2GFP3xXPIXcTg+hFdlqsdnrmlvaQ3tyUjdQWtPmcE9QVwOPxrFu7K9s3hjitZDaR7SL1oP35OcKuB933bBxQFyndWvkXlvqcNhclrvKm0uYC+1gc7lbjacDJHrV6zZfKnFldxafA7MkmEcOGOOcMSB+PHvRqVvZ2KQPem7smGWWYvlSfRsk4PuB09KdHptncXj3Hl3N6hgA3/ZiEZepUsDlwT7dhQIwrrTUJljv7iRiDu3FQm7k/vFIOO44PFZEVxpekxSK1vJM7sAW8wLOgAyWB6L1HP1rWWxsNPgnjl04xTTnbLClxJuRPvAMpGQuAPlB79ags57W3eaKHT9QktfL3n52jW2b+4xYYZD6DnBpFFm20U6lo6z6dcgxbyIhfSAyo2PnXHQgjDDuMVds/D8P2mMXd6PPt42EKKwWXbjHUcEn3pkX2ON5pJorOyd412mxdpXwc4LDGMdepHStC30aG+YQz2rHT9mIZVdWjkTqCmMMOegOTnjvTEzHvEGtQT6da6mjzPtiMM52zAg52tjA5IwDUE2iSwARLDdz7AIbq3JDlO/U8r17ZrqJdGMEbXenSRWkUK+YTEvzSuOzBwM8evFYV+0KwSxajcmKaL94nnbxLzjO3bkY9Dn2oBGJNcW1rerbXFtcxRHIQ6c7KFboGwxABHQg9fWr2ny2sk00VtaXlzIxGbuCBHJP8IdSvynPUg5+oq7brLJaQXrCXWLcKWKzOmEUc/KykkkDjBHFbV6NC1m0gZtO1NCciNIfkDEDJHBxz70AclA0EN19pZGRiR5lvLmFYn9MkbSffiumI02/tR9iH2XUrU+c0mwMkvbJZcZ/CtTSAltbCFkW+tZWLI8roduedjZPUdM1YvvD9pAVultktoFJEkqP8u0rwMYII56UAc/ez6JaW8IvbeJLyYspeK3P7tuoxtIH3mz61dayu2VSfs0TRlyLqGHDlsZ6nghsYI9+DWnZJLcxtb2t9ZXoXKtHsAQrgYK45J6DPFUDpMUV0AktxZyQLmMSzs4UnsI8cpn15oEUbjU1nt44dS0aYQoVectlWVscbfX8as2tzf/AGci10+Oa0jBFvLG2DkHuWOAMdRzSRNc3N5HINUW4vlBDwRyKuSM8jjOPbuKmgiiur0vOGiu1Vs28CkOTzkqOmD6e9AGNd6hdxzpG+mWFqCAAl1KPnbGeCvcnPJ+lUEsJpPKmnlgt4JZQzWLIiNKeSSh7MeBjvXSXdjLHKsNrFKyHDq93Or/AGdsE4ZAO/1NczeW1+k6SRaVbTmVQ7CePEbNk5aMZyBz3oGitOySWzyLJapL5pQ210M+S5BwCGPHGehxWc9tdvZwraWzJLENr7YwVfHcMep7/pW1pukz6jGklzAEuIwUEjRiSOZf7pycnBzhuMGnPaXcd5d2zW8dvGPmDleHGP4cnoMZ479qTA9p+G8rTfD3RpG5ZoDn67mrq65X4dEH4f6OQzsDCTuddpPzNyRXVUxHG2vg+6g5N8hlUEJMUJbn16A1R0/4fSW9yk9xJZvIshcskbANnrlTxn3r0CigDjJfBBkSRZb03SEkxw3a70jz1x36cVlD4danAJVtdXiSGR2ZLcxHy4s+gHXoOtekUUAeYzfC+7e0kgGssySEuYiNqI/95cDPPcdKfpHwvk08/PqkgG0fPAzIwb1HbjtXS+LtRW104WrT3NsLjJkuYI2JhjXlyCAcMRwPc+1YsGuas9wwmlexD3VmiWsmxmijkGCCxGS3GfYnFAF268J6jKSsd/btESAyzxl9wxhj7E+1PPhGcqE+1RbY5A0QSIoAPQgHB/zmqNlqmo3Hh63mlvZpZX12S33x7VYxCZ1CjHHQCs3SdW1IXDXlxPqMi28ZjRJFDiTzLhk3MNyjggKOvAJ70AbQ8FXDSzG51N7mGRiwRgUxngqdvUfrWPJ8Lrh18tNUEUOTtUF3ZOezE5/Ctm71HVX8AG8W4P8AaLTKqvCgQn/SAmAORnbxWRY6pqFxewLNqF1mG+vJAJNgJRHaIITkA4JU46cUXALL4cX+mzutre2jWrqUeKZZG8xf9rnGc5PStGPwPc/2c1nJexfMpUHazhRxwATwB29Kg8O63daZ4Pnnubi5vbi1m+wKGj8zdMp27gVyxUlhknoBU1tqk8Xhe8hguBJbwwSpHf3lwyyXLhTuZFIyAHyBz24oApt8Or1pTvvrZ0HCSyxmSZB6bm4YfUZxWfc/B+W5hYtr90LkD5H3HZ1+6U6Y+nNdNoGtXk2hQlJrC8kt7CB5I/tDCQMVBJdiCBwCenUVgaVrt5qXhGwLPHBaPPFKZ47t5ZCvmZ2MFXcpZiigDPBPQCgCta/CS8gtjGdXjXGCiRIyru77u7Dnoc11X/CGGZoDc3a7YYTEiwRiPaOOQRz2qzPr99Zz62bq1t2g0yxW6HlSHc7EOSvI44Tr71kJr99ayXdvLC5utQtWvrYvcApHuKxxxgYGAMgk/U0ASX3gi7uo2EV7FDKhHlTFWdmUfwyA8OKkt/BdysZ+0S2JklTZO0MBQEegUkj8609Hub+1vYNEuo1kMNikj3Xnl2dt23kEDrgmsbUNeuLuysmee1hcaosTKkzq2FlZfmx2IHI96AK7fDif7IkC6ruAJYt5CxlSe67QMHHHNQar8M59QhCC9ib5QB5pfCkHggAiuo0bXbjUdZ1a0lFqILFYSssLk7i6ljnPYYrAtddnR9UnF8ytJcszRT2rnyiQoii3MQqkjacY535oAp6f8LbvTlZ7bXTFK+GZVt1KMwGBnPJFar+FNals47Z7+zWNeXWOJlWTnJyP4fbFO8P6lcxahFYz3NzKpQmOAqjMinlnds52qx2Aj2zWddeINQj8QPby3tzHarrL2xEcS48oW3mBQ2M53c0AX5PA0q38F3aXNvAUyJU8vPmZ6/N1HbmrMXhW9jldjexHJ3K6oVcHvnHXoBVLRtRv7nX9Jjm1R5EaCe4kAmjaOXONkaheWKKck9OM55rY1LUbm28Z6Zaq8xtZbK4kkhjj3bmVowpPfjcaAKjeE7gXCyRnT1XowaAkgexpZ/BvnwGIyW8YUfutkR+Q9z1qTRr3ULN78Xllqc3n6k5hymRHC2Np5PCjnjr7V1fagDzmL4b3a3UUsmsqVjOQotxyffJ549ae3w8uVvA9vfRRDkF8OXK+hycHrXodFAHmMnw41byp4otSso45Jd/yQOpIIwc4PX6U+P4XTSxhdQ1YXOw5jxFt2D0yDk16XRQBmeH9Ij0HQrTTIm3JbqVB9eSf61p0UUAFFFFACZFLmm4H3sDOOtKQD2oA5zxTBLcvYRRjVGAmMhjsVTa+0ZAkZ+FGcEe4rn5YGu9fvohYzTyW95YtKWUSFVVdzZY9eCOleh03Yq/MFALdfegDz7SIA/h62ikhkijTWrm6ZdpVliSaRs4HOOVHHrWbbx2hsR9pLRJPaK1pJKk2xytzK4zs57oeecGvU9o3A45pwoA4Kxxd+GF0tXmuY47uJDciFkEmGEsjKDyQDu6fSsbSrC8volk0uaRZZL64kRtrrstjM0mGbcOZCFAyM4P416qQM0gRVYkDGetFgucPZBW8Paqli2oxSzTHzYLW22XEErkb+XJBJ9ckAcipjHd2UujWrJfwxM0iFFlWSQqsfGQo2gZA6V2eBmjaNwOBmgDj9Khm1LVfEVjczXptBLbqizjB2GMF1HHQnrUGj6KLnQtPubcxW4V2e4UWwdp9jOqD8ATjg9vSu4wOeKTaFUADAoA83sftV34b8WN58t8FsDZpcGBkad445N3ykZJBcL7kGrul6ap8QWzS6XPHbDQfKl8yPOWLLlRyecA8V3YpaAON8NGCbXrr7Hc3FxZ2FlBYiSZDuLqzMwLEDLAbc+lR6nps2kaLZvPeztHFqSzyeTGGWNWlZsgbScDdXaqAM4HelNAHE6TeWJ8VXSWdzd376kq/aGa2ZUhWOMhcvtA5JI9c1zer6S8t94hgigdLhr+KSyLb5HmZUiIVUz93K8uTgfhXrVN2gEsAMnqaAOB0V5bDxWY9QuTNeljZrFHaOoCFRJ5m7JGMgil/s+wvL8XyHUniutWmCkLhFkMBi3bcZKcMN3r7V35pBQBxmkQLZN4eMi6k0UUMllCJYl/duAB8+0ZAIjOG6fmK0fsUer+JmvXjbyLOBraN8su92YF8EEcDao9yT6V0WKUAAUAc7pkUcPi3VY42kKpbW/ytIzAEl/UnnpXR5pmBktgZp9ABmjNFFABmiiigAooooA//2Q=="/>
          <p:cNvSpPr>
            <a:spLocks noChangeAspect="1" noChangeArrowheads="1"/>
          </p:cNvSpPr>
          <p:nvPr/>
        </p:nvSpPr>
        <p:spPr bwMode="auto">
          <a:xfrm>
            <a:off x="66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251" y="94183"/>
            <a:ext cx="2583245" cy="25579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3356992"/>
            <a:ext cx="3884029" cy="3367655"/>
          </a:xfrm>
          <a:prstGeom prst="rect">
            <a:avLst/>
          </a:prstGeom>
        </p:spPr>
      </p:pic>
      <p:pic>
        <p:nvPicPr>
          <p:cNvPr id="5130" name="Picture 10" descr="http://img1.imgtn.bdimg.com/it/u=1464563955,3802682822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55" y="3545394"/>
            <a:ext cx="47625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5458" y="2536871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光学显微镜</a:t>
            </a:r>
            <a:r>
              <a:rPr lang="zh-CN" altLang="en-US" sz="2400" b="1" dirty="0" smtClean="0"/>
              <a:t>下染色的口腔上皮细胞</a:t>
            </a:r>
            <a:endParaRPr lang="zh-CN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30385" y="2615106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光学显微镜</a:t>
            </a:r>
            <a:r>
              <a:rPr lang="zh-CN" altLang="en-US" sz="2400" b="1" dirty="0" smtClean="0"/>
              <a:t>下未染色的口腔上皮细胞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98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8" name="Picture 4" descr="http://img0.imgtn.bdimg.com/it/u=19359500,815276322&amp;fm=214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603781" cy="645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7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588</Words>
  <Application>Microsoft Office PowerPoint</Application>
  <PresentationFormat>全屏显示(4:3)</PresentationFormat>
  <Paragraphs>45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8月6日上课</vt:lpstr>
      <vt:lpstr>提问抽查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abc</cp:lastModifiedBy>
  <cp:revision>11</cp:revision>
  <dcterms:created xsi:type="dcterms:W3CDTF">2019-08-06T02:36:19Z</dcterms:created>
  <dcterms:modified xsi:type="dcterms:W3CDTF">2019-08-06T06:03:28Z</dcterms:modified>
</cp:coreProperties>
</file>