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8847"/>
            <a:ext cx="8928992" cy="699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阅读下面的材料，按要求作文。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材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料一：光绪三十二年（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1906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年）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月，鲁迅课间观“日俄战争教育片”，深受刺激，决定弃医从文，以唤醒国人为己任。那一年，他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岁。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  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材料二：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月，石磊从清华大学精密仪器与机械学系毕业后，成为—名大学生村官。他说：“未来怎样，没有必要刻意去设计，踏实走好每一步，认真办好一件件小事，对群众负责，对自己负责，对后来的大学生村官负责就好。”那一年，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岁。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材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料三：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1993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年，马化腾大学毕业后进入深圳润迅通讯发展有限公司做编程工程师，专注于寻呼机软件的开发。该段经历使马化腾明确了开发软件的意义就在于实用，而不是自娱自乐。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1998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年，马化腾和同学张志东注册成立“深圳市腾讯计算机系统有限公司”。那一年，他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岁。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学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校要组织以“生涯规划”为主题的征文活动，请你结合阅读这几则材料时生发的联想、感悟或思考写一篇文章。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求：选好角度，确定立意，明确文体，自拟标题；不要脱离材料内容及含意范围作文，不要套作，不得抄袭；不少于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</a:rPr>
              <a:t>字。</a:t>
            </a:r>
          </a:p>
        </p:txBody>
      </p:sp>
    </p:spTree>
    <p:extLst>
      <p:ext uri="{BB962C8B-B14F-4D97-AF65-F5344CB8AC3E}">
        <p14:creationId xmlns:p14="http://schemas.microsoft.com/office/powerpoint/2010/main" val="48475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abc</cp:lastModifiedBy>
  <cp:revision>1</cp:revision>
  <dcterms:created xsi:type="dcterms:W3CDTF">2019-08-19T03:34:13Z</dcterms:created>
  <dcterms:modified xsi:type="dcterms:W3CDTF">2019-08-19T03:36:41Z</dcterms:modified>
</cp:coreProperties>
</file>