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21</a:t>
            </a:r>
            <a:endParaRPr lang="en-US" altLang="zh-C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17F468F-AC5D-46FF-8D9A-CC91F1EBEDD9}"/>
              </a:ext>
            </a:extLst>
          </p:cNvPr>
          <p:cNvSpPr txBox="1"/>
          <p:nvPr/>
        </p:nvSpPr>
        <p:spPr>
          <a:xfrm>
            <a:off x="772160" y="192088"/>
            <a:ext cx="4480560" cy="619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tentative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enquiry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require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deadline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submit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extension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jealous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concern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sceptical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absurd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circumstance</a:t>
            </a:r>
          </a:p>
        </p:txBody>
      </p:sp>
    </p:spTree>
    <p:extLst>
      <p:ext uri="{BB962C8B-B14F-4D97-AF65-F5344CB8AC3E}">
        <p14:creationId xmlns:p14="http://schemas.microsoft.com/office/powerpoint/2010/main" val="16569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17F468F-AC5D-46FF-8D9A-CC91F1EBEDD9}"/>
              </a:ext>
            </a:extLst>
          </p:cNvPr>
          <p:cNvSpPr txBox="1"/>
          <p:nvPr/>
        </p:nvSpPr>
        <p:spPr>
          <a:xfrm>
            <a:off x="772160" y="192088"/>
            <a:ext cx="448056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weekly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temporary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sacred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scared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terminal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minimum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decline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institute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institution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unconditionally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15E714-92CA-439F-AD68-31110FD58359}"/>
              </a:ext>
            </a:extLst>
          </p:cNvPr>
          <p:cNvSpPr txBox="1"/>
          <p:nvPr/>
        </p:nvSpPr>
        <p:spPr>
          <a:xfrm>
            <a:off x="5039360" y="211260"/>
            <a:ext cx="6868160" cy="645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每周一次的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临时的，短暂的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神圣的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害怕的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致命的，晚期的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 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航站楼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最低，最小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下降；拒绝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vi. 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下降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（学术）机构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团体；公共机构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无条件的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</p:txBody>
      </p:sp>
    </p:spTree>
    <p:extLst>
      <p:ext uri="{BB962C8B-B14F-4D97-AF65-F5344CB8AC3E}">
        <p14:creationId xmlns:p14="http://schemas.microsoft.com/office/powerpoint/2010/main" val="183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17F468F-AC5D-46FF-8D9A-CC91F1EBEDD9}"/>
              </a:ext>
            </a:extLst>
          </p:cNvPr>
          <p:cNvSpPr txBox="1"/>
          <p:nvPr/>
        </p:nvSpPr>
        <p:spPr>
          <a:xfrm>
            <a:off x="772160" y="192088"/>
            <a:ext cx="4480560" cy="666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tentatively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enquiry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require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deadline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submit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extension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jealous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concern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sceptical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absurd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circumstance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D51B5BC-1FFA-43CC-BF2A-39EC75C19A38}"/>
              </a:ext>
            </a:extLst>
          </p:cNvPr>
          <p:cNvSpPr txBox="1"/>
          <p:nvPr/>
        </p:nvSpPr>
        <p:spPr>
          <a:xfrm>
            <a:off x="5953760" y="192088"/>
            <a:ext cx="4734560" cy="663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不完全地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adv.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询问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截止日期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 </a:t>
            </a:r>
            <a:r>
              <a:rPr lang="en-US" altLang="zh-CN" sz="28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延期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嫉妒的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担心，担忧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n./v.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怀疑的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不合理的，荒谬的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情形，情况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43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772160" y="192088"/>
            <a:ext cx="4480560" cy="647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impulse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complicated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interpret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identify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emotion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荣幸的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cater to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ample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storage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推迟，延期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01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1320800" y="80328"/>
            <a:ext cx="448056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wipe out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urban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rebuild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禁止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严重的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routine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symptom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parallel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adaptation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foresee</a:t>
            </a:r>
          </a:p>
        </p:txBody>
      </p:sp>
    </p:spTree>
    <p:extLst>
      <p:ext uri="{BB962C8B-B14F-4D97-AF65-F5344CB8AC3E}">
        <p14:creationId xmlns:p14="http://schemas.microsoft.com/office/powerpoint/2010/main" val="36757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772160" y="192088"/>
            <a:ext cx="448056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underline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thorough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though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thought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stop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in its tracks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press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07307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772160" y="192088"/>
            <a:ext cx="4480560" cy="6473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impulse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complicated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interpret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identify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emotion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荣幸的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cater to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ample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storage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推迟，延期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87B33A2-DA2B-48C0-B30D-1F18AFFA4CB9}"/>
              </a:ext>
            </a:extLst>
          </p:cNvPr>
          <p:cNvSpPr txBox="1"/>
          <p:nvPr/>
        </p:nvSpPr>
        <p:spPr>
          <a:xfrm>
            <a:off x="5039360" y="211260"/>
            <a:ext cx="6868160" cy="645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冲动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翻译，解释 </a:t>
            </a:r>
            <a:r>
              <a:rPr lang="en-US" altLang="zh-CN" sz="28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确定，认出，识别 </a:t>
            </a:r>
            <a:r>
              <a:rPr lang="en-US" altLang="zh-CN" sz="28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感情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privileged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满足，迎合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储存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postpone=delay=put off</a:t>
            </a:r>
          </a:p>
        </p:txBody>
      </p:sp>
    </p:spTree>
    <p:extLst>
      <p:ext uri="{BB962C8B-B14F-4D97-AF65-F5344CB8AC3E}">
        <p14:creationId xmlns:p14="http://schemas.microsoft.com/office/powerpoint/2010/main" val="190530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1320800" y="80328"/>
            <a:ext cx="448056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wipe out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urban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rebuild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禁止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严重的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routine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symptom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parallel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adaptation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foresee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EAF0808-3E2E-4E1C-8387-EBDBCEB51722}"/>
              </a:ext>
            </a:extLst>
          </p:cNvPr>
          <p:cNvSpPr txBox="1"/>
          <p:nvPr/>
        </p:nvSpPr>
        <p:spPr>
          <a:xfrm>
            <a:off x="5974080" y="0"/>
            <a:ext cx="4663440" cy="645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彻底消灭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城市的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重建 </a:t>
            </a:r>
            <a:r>
              <a:rPr lang="en-US" altLang="zh-CN" sz="28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prohibit=forbid=ban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acute=severe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惯例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症状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极其相似之处；平行线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变化，变种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遇见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378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772160" y="192088"/>
            <a:ext cx="448056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underline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thorough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though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thought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stop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in its tracks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press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statistics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DC0AD5F-DE55-41A3-890D-F6A0584454D1}"/>
              </a:ext>
            </a:extLst>
          </p:cNvPr>
          <p:cNvSpPr txBox="1"/>
          <p:nvPr/>
        </p:nvSpPr>
        <p:spPr>
          <a:xfrm>
            <a:off x="5039360" y="211260"/>
            <a:ext cx="6868160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表明重要性，强调 </a:t>
            </a:r>
            <a:r>
              <a:rPr lang="en-US" altLang="zh-CN" sz="28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彻底的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尽管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conj.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认为，想，思考 </a:t>
            </a:r>
            <a:r>
              <a:rPr lang="en-US" altLang="zh-CN" sz="2800" b="1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vt.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突然止步</a:t>
            </a:r>
            <a:endParaRPr lang="en-US" altLang="zh-CN" sz="2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新闻界，报界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21"/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统计资料 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222311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207202-D650-4F7E-A7AD-5100999609B5}"/>
              </a:ext>
            </a:extLst>
          </p:cNvPr>
          <p:cNvSpPr txBox="1"/>
          <p:nvPr/>
        </p:nvSpPr>
        <p:spPr>
          <a:xfrm>
            <a:off x="3220720" y="822960"/>
            <a:ext cx="6705600" cy="315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Communication Workshop</a:t>
            </a:r>
          </a:p>
        </p:txBody>
      </p:sp>
    </p:spTree>
    <p:extLst>
      <p:ext uri="{BB962C8B-B14F-4D97-AF65-F5344CB8AC3E}">
        <p14:creationId xmlns:p14="http://schemas.microsoft.com/office/powerpoint/2010/main" val="190028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17F468F-AC5D-46FF-8D9A-CC91F1EBEDD9}"/>
              </a:ext>
            </a:extLst>
          </p:cNvPr>
          <p:cNvSpPr txBox="1"/>
          <p:nvPr/>
        </p:nvSpPr>
        <p:spPr>
          <a:xfrm>
            <a:off x="772160" y="192088"/>
            <a:ext cx="4480560" cy="647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weekly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temporary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sacred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scared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terminal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minimum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decline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institute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institution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49644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340</Words>
  <Application>Microsoft Office PowerPoint</Application>
  <PresentationFormat>自定义</PresentationFormat>
  <Paragraphs>146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SEEWO</cp:lastModifiedBy>
  <cp:revision>29</cp:revision>
  <dcterms:created xsi:type="dcterms:W3CDTF">2019-05-20T02:09:31Z</dcterms:created>
  <dcterms:modified xsi:type="dcterms:W3CDTF">2019-08-12T08:24:55Z</dcterms:modified>
</cp:coreProperties>
</file>