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5305-A70B-C222-32CA-518B22C28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Lantern Knight</a:t>
            </a:r>
            <a:br>
              <a:rPr lang="en-US" dirty="0"/>
            </a:br>
            <a:r>
              <a:rPr lang="en-US" dirty="0"/>
              <a:t>Game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D8A75-DF05-2490-CF93-57AFF2593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McKee</a:t>
            </a:r>
          </a:p>
        </p:txBody>
      </p:sp>
    </p:spTree>
    <p:extLst>
      <p:ext uri="{BB962C8B-B14F-4D97-AF65-F5344CB8AC3E}">
        <p14:creationId xmlns:p14="http://schemas.microsoft.com/office/powerpoint/2010/main" val="198077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8BA2-5F19-F851-6B3B-8FE5BE4C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A084-77C1-5B9F-62F1-8DF00762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Loop</a:t>
            </a:r>
          </a:p>
          <a:p>
            <a:endParaRPr lang="en-US" dirty="0"/>
          </a:p>
          <a:p>
            <a:r>
              <a:rPr lang="en-US" dirty="0"/>
              <a:t>Character Movement</a:t>
            </a:r>
          </a:p>
          <a:p>
            <a:endParaRPr lang="en-US" dirty="0"/>
          </a:p>
          <a:p>
            <a:r>
              <a:rPr lang="en-US" dirty="0"/>
              <a:t>Animation and Map Generation</a:t>
            </a:r>
          </a:p>
          <a:p>
            <a:endParaRPr lang="en-US" dirty="0"/>
          </a:p>
          <a:p>
            <a:r>
              <a:rPr lang="en-US" dirty="0"/>
              <a:t>Interactable Items</a:t>
            </a:r>
          </a:p>
        </p:txBody>
      </p:sp>
      <p:pic>
        <p:nvPicPr>
          <p:cNvPr id="5124" name="Picture 4" descr="Top 23 goals meme 2023">
            <a:extLst>
              <a:ext uri="{FF2B5EF4-FFF2-40B4-BE49-F238E27FC236}">
                <a16:creationId xmlns:a16="http://schemas.microsoft.com/office/drawing/2014/main" id="{13CDDAED-E8E0-DD20-4735-1DF673FC0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03" y="364208"/>
            <a:ext cx="4762500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25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5286-AE50-9C08-E941-55A331B8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7650-5EB2-B22B-7E35-F7145FB4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Package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Entity Package</a:t>
            </a:r>
          </a:p>
          <a:p>
            <a:endParaRPr lang="en-US" dirty="0"/>
          </a:p>
          <a:p>
            <a:r>
              <a:rPr lang="en-US" dirty="0"/>
              <a:t>Object Package</a:t>
            </a:r>
          </a:p>
          <a:p>
            <a:endParaRPr lang="en-US" dirty="0"/>
          </a:p>
          <a:p>
            <a:r>
              <a:rPr lang="en-US" dirty="0"/>
              <a:t>Tile Package</a:t>
            </a:r>
          </a:p>
        </p:txBody>
      </p:sp>
    </p:spTree>
    <p:extLst>
      <p:ext uri="{BB962C8B-B14F-4D97-AF65-F5344CB8AC3E}">
        <p14:creationId xmlns:p14="http://schemas.microsoft.com/office/powerpoint/2010/main" val="159596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0701-D5ED-647A-4542-78F348ED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BF2F-82FD-28DC-787F-FFB979075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  <a:p>
            <a:r>
              <a:rPr lang="en-US" dirty="0"/>
              <a:t>Game Panel</a:t>
            </a:r>
          </a:p>
          <a:p>
            <a:r>
              <a:rPr lang="en-US" dirty="0"/>
              <a:t>Key Handler</a:t>
            </a:r>
          </a:p>
          <a:p>
            <a:r>
              <a:rPr lang="en-US" dirty="0"/>
              <a:t>Object Setter</a:t>
            </a:r>
          </a:p>
          <a:p>
            <a:r>
              <a:rPr lang="en-US" dirty="0"/>
              <a:t>UI</a:t>
            </a:r>
          </a:p>
          <a:p>
            <a:r>
              <a:rPr lang="en-US" dirty="0"/>
              <a:t>Collision Detection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Dark Souls Praise the Sun Poster, Solaire | Dark souls meme, Dark souls ...">
            <a:extLst>
              <a:ext uri="{FF2B5EF4-FFF2-40B4-BE49-F238E27FC236}">
                <a16:creationId xmlns:a16="http://schemas.microsoft.com/office/drawing/2014/main" id="{3D738143-1270-D13A-7C87-305F47E10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4651">
            <a:off x="6991902" y="2180901"/>
            <a:ext cx="2413262" cy="312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19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50E9-FE23-D8D6-6C48-3668359B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A04E-6470-C02C-48E2-5A0B1474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Class</a:t>
            </a:r>
          </a:p>
          <a:p>
            <a:endParaRPr lang="en-US" dirty="0"/>
          </a:p>
          <a:p>
            <a:r>
              <a:rPr lang="en-US" dirty="0"/>
              <a:t>Player Character</a:t>
            </a:r>
          </a:p>
          <a:p>
            <a:endParaRPr lang="en-US" dirty="0"/>
          </a:p>
          <a:p>
            <a:r>
              <a:rPr lang="en-US" dirty="0"/>
              <a:t>Rectangle/Hitbox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0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35DC-04D0-8A91-9B50-4FB159A0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8FE0-D528-700E-FDA7-AA700801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all objects: Chests, Keys,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Pin by Henry Benry on Crafting ️ | Moon knight comics, Marvel moon ...">
            <a:extLst>
              <a:ext uri="{FF2B5EF4-FFF2-40B4-BE49-F238E27FC236}">
                <a16:creationId xmlns:a16="http://schemas.microsoft.com/office/drawing/2014/main" id="{B7B1B5B5-EAAE-9514-08C0-803AF1C53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701" y="2015732"/>
            <a:ext cx="4139153" cy="41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32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887B-AE73-E481-1FFC-AAA07ACD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E529-18C5-7C7E-48D5-873C3F65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Tiles</a:t>
            </a:r>
          </a:p>
          <a:p>
            <a:endParaRPr lang="en-US" dirty="0"/>
          </a:p>
          <a:p>
            <a:r>
              <a:rPr lang="en-US" dirty="0"/>
              <a:t>Tile Manager</a:t>
            </a:r>
          </a:p>
        </p:txBody>
      </p:sp>
      <p:pic>
        <p:nvPicPr>
          <p:cNvPr id="2054" name="Picture 6" descr="Hilarious Meme Costume Ideas To Make You A Viral Sensation | This is ...">
            <a:extLst>
              <a:ext uri="{FF2B5EF4-FFF2-40B4-BE49-F238E27FC236}">
                <a16:creationId xmlns:a16="http://schemas.microsoft.com/office/drawing/2014/main" id="{B8E284CF-8A24-CDA6-CB55-6BBB53BD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58" y="2015732"/>
            <a:ext cx="6181196" cy="41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53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728F-D37D-1226-BC27-62FA9752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AB1E-5BDD-7432-7158-A86ED05E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Sprites  –  Mega Tiles </a:t>
            </a:r>
          </a:p>
          <a:p>
            <a:r>
              <a:rPr lang="en-US" dirty="0"/>
              <a:t>Tiles – </a:t>
            </a:r>
            <a:r>
              <a:rPr lang="en-US" dirty="0" err="1"/>
              <a:t>Anokolisa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310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102</TotalTime>
  <Words>75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Lantern Knight Game engine</vt:lpstr>
      <vt:lpstr>Goals</vt:lpstr>
      <vt:lpstr>Contents</vt:lpstr>
      <vt:lpstr>Main Package</vt:lpstr>
      <vt:lpstr>Entity Package</vt:lpstr>
      <vt:lpstr>Object package</vt:lpstr>
      <vt:lpstr>Tile Package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McKee</dc:creator>
  <cp:lastModifiedBy>Andrew McKee</cp:lastModifiedBy>
  <cp:revision>1</cp:revision>
  <dcterms:created xsi:type="dcterms:W3CDTF">2025-04-17T00:19:43Z</dcterms:created>
  <dcterms:modified xsi:type="dcterms:W3CDTF">2025-04-17T02:01:56Z</dcterms:modified>
</cp:coreProperties>
</file>