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023"/>
    <a:srgbClr val="252C32"/>
    <a:srgbClr val="F39F0C"/>
    <a:srgbClr val="F3A00C"/>
    <a:srgbClr val="DC0000"/>
    <a:srgbClr val="FDE66F"/>
    <a:srgbClr val="D97C06"/>
    <a:srgbClr val="1C2125"/>
    <a:srgbClr val="20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" d="100"/>
          <a:sy n="14" d="100"/>
        </p:scale>
        <p:origin x="120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1322A-0C2C-46B4-A910-438595963A9F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BC3A-4694-49F2-960C-31B29239B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D85FF-A203-41F4-A9BF-1757D385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46" y="-144566"/>
            <a:ext cx="32956946" cy="22090165"/>
          </a:xfrm>
          <a:prstGeom prst="rect">
            <a:avLst/>
          </a:prstGeom>
          <a:solidFill>
            <a:srgbClr val="202529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83B07-8437-451E-B227-363D3C06D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12302"/>
            <a:ext cx="5837535" cy="5564628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85335F-5947-41B4-868E-FCD05DD9C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100000" l="10000" r="90000">
                        <a14:foregroundMark x1="37200" y1="77037" x2="52400" y2="8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6744" y="18105074"/>
            <a:ext cx="3818736" cy="41242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EAE45E-A731-4471-BC7B-608759CD0F43}"/>
              </a:ext>
            </a:extLst>
          </p:cNvPr>
          <p:cNvSpPr txBox="1"/>
          <p:nvPr/>
        </p:nvSpPr>
        <p:spPr>
          <a:xfrm>
            <a:off x="2918767" y="20308791"/>
            <a:ext cx="27701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IIEL Ward No: 1 Near Girls High School </a:t>
            </a:r>
            <a:r>
              <a:rPr lang="en-US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Jhuddo</a:t>
            </a:r>
            <a:endParaRPr 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60E74-4F44-4A56-A02C-C9EAEA56C954}"/>
              </a:ext>
            </a:extLst>
          </p:cNvPr>
          <p:cNvSpPr/>
          <p:nvPr/>
        </p:nvSpPr>
        <p:spPr>
          <a:xfrm>
            <a:off x="10363200" y="9508972"/>
            <a:ext cx="12192000" cy="4658611"/>
          </a:xfrm>
          <a:prstGeom prst="rect">
            <a:avLst/>
          </a:prstGeom>
          <a:solidFill>
            <a:srgbClr val="F39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08B70-F9B1-4DCF-8F48-D550190FFB1C}"/>
              </a:ext>
            </a:extLst>
          </p:cNvPr>
          <p:cNvSpPr txBox="1"/>
          <p:nvPr/>
        </p:nvSpPr>
        <p:spPr>
          <a:xfrm>
            <a:off x="10363200" y="9687837"/>
            <a:ext cx="149836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Without </a:t>
            </a:r>
            <a:r>
              <a:rPr lang="en-US" sz="13800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labour</a:t>
            </a:r>
            <a:r>
              <a:rPr lang="en-US" sz="13800" dirty="0">
                <a:solidFill>
                  <a:schemeClr val="bg1"/>
                </a:solidFill>
                <a:latin typeface="Franklin Gothic Demi Cond" panose="020B0706030402020204" pitchFamily="34" charset="0"/>
                <a:cs typeface="Arial" panose="020B0604020202020204" pitchFamily="34" charset="0"/>
              </a:rPr>
              <a:t> nothing prospers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6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F84F71-AA82-466C-BEFD-508F1A55D6A9}"/>
              </a:ext>
            </a:extLst>
          </p:cNvPr>
          <p:cNvSpPr/>
          <p:nvPr/>
        </p:nvSpPr>
        <p:spPr>
          <a:xfrm>
            <a:off x="11077579" y="18439480"/>
            <a:ext cx="11629292" cy="1331707"/>
          </a:xfrm>
          <a:prstGeom prst="rect">
            <a:avLst/>
          </a:prstGeom>
          <a:gradFill>
            <a:gsLst>
              <a:gs pos="0">
                <a:srgbClr val="1B2023"/>
              </a:gs>
              <a:gs pos="74000">
                <a:srgbClr val="252C32"/>
              </a:gs>
              <a:gs pos="83000">
                <a:srgbClr val="1B2023"/>
              </a:gs>
              <a:gs pos="100000">
                <a:srgbClr val="1B20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BDFC5-5151-40E2-9024-F9CFE1589CE3}"/>
              </a:ext>
            </a:extLst>
          </p:cNvPr>
          <p:cNvSpPr txBox="1"/>
          <p:nvPr/>
        </p:nvSpPr>
        <p:spPr>
          <a:xfrm>
            <a:off x="11588475" y="17904886"/>
            <a:ext cx="176237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Happy </a:t>
            </a:r>
            <a:r>
              <a:rPr lang="en-US" sz="13800" dirty="0" err="1">
                <a:solidFill>
                  <a:schemeClr val="bg1"/>
                </a:solidFill>
                <a:latin typeface="Franklin Gothic Demi Cond" panose="020B0706030402020204" pitchFamily="34" charset="0"/>
              </a:rPr>
              <a:t>labour</a:t>
            </a:r>
            <a:r>
              <a:rPr lang="en-US" sz="13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day</a:t>
            </a:r>
          </a:p>
        </p:txBody>
      </p:sp>
    </p:spTree>
    <p:extLst>
      <p:ext uri="{BB962C8B-B14F-4D97-AF65-F5344CB8AC3E}">
        <p14:creationId xmlns:p14="http://schemas.microsoft.com/office/powerpoint/2010/main" val="22888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 PC</dc:creator>
  <cp:lastModifiedBy>Zoha PC</cp:lastModifiedBy>
  <cp:revision>3</cp:revision>
  <dcterms:created xsi:type="dcterms:W3CDTF">2022-05-01T06:05:45Z</dcterms:created>
  <dcterms:modified xsi:type="dcterms:W3CDTF">2022-05-01T07:46:33Z</dcterms:modified>
</cp:coreProperties>
</file>