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546D-6EF2-4F4A-B453-8BD7CCA43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9F611-3316-4A9F-9349-BAD597DC1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060E2-5A40-4EF9-A6FF-ACCD1355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907A-8847-41E1-A5F3-E08213CA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A8E6-1EB3-4E8F-84BF-5B67EA06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FEC5-C4E3-4CD8-816F-160F1C21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169C-DA24-4912-96D5-D094E6A6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627D-C904-4E74-BDEE-645C3B0C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B473-F0D6-4088-9D7F-A6619A12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FF68-3101-4391-9857-DFA091E1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E39C9-37FA-47FB-BA4C-709E19DD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F20E-0EE1-4FAB-96FA-67855534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62D2-FFBF-4095-A474-B7BE91A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439E-5208-4E1F-9547-B3FCBD3A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16F5-D235-453F-A4A0-CD64E16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35C5-C1A9-4ED1-9694-BACB3300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946F-BB18-4311-A9FA-BBDE62D2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F84D-52A7-41D2-BEC2-50A59F2B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D013-F861-4150-B3AA-C7DBB155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AAD2-4DDD-41AF-98E6-D3777BB5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2010-94F9-4157-8862-7CD58A92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43345-AF4D-495C-9EFF-74E9DA1D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C142-517B-4442-95C4-F7BB1AF2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9E7F-FBCF-46CE-A6C1-5D690F9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2871-AD6A-4A79-812E-ABAF5426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A890-83B7-43C2-976D-D40167BB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A899-7719-4E7B-A2E1-05AB49E7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52687-4071-444E-8A67-9F22AC6B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A5DD3-1BE2-4874-A434-330DF3B0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DF5F8-A7C4-49BB-8BCB-1479D242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EE117-A000-4138-9A7D-D4663B32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DBBE-DA27-4E0B-AC23-5E320529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DF07-98B9-4670-886D-9B30D749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907C-CEDD-4599-AE7F-9027BE88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F5271-1B6A-4828-B3BD-127BF2906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DEC1-26AD-4EDE-A91D-2FF989F78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1C234-8BE2-4199-970F-159BC9F7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7DCB-A19D-483B-8AA5-0528FC6F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2C170-B138-491A-AE41-82633EB9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E5CB-D26B-4FCD-BC25-1DFB7C1C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3F21-8A89-4BED-8067-F1E739D1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1BB1C-3109-4F1F-9AD1-322B7D47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9DBE7-71A7-4B66-9A80-4DF4C570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83FB2-9ABB-4840-91E3-715C8D0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5993F-BE4C-4340-9D66-BB3D836B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4FE3-7312-4801-A119-C906859D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FFB5-0BE4-44BC-9C45-5FA0EC28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B9AE-81DD-45C9-AB1C-026218606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1045B-7A08-474E-A91C-AE3285F1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E5ABB-632F-4DA2-90CF-E60D8B92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96E32-B2AB-403F-AC8D-46F9B389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8544F-9DF7-424E-86E9-85386630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F53F-4E05-47E8-BC7F-C31F8E8F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52731-2D11-452F-A4B3-A68A4821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F2702-4770-4710-ADE4-7B532AF6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74050-CE64-4320-91CE-CBFAB934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D504E-2C9D-4DD4-B0B6-39A484F1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946D-3A53-4758-B642-1386C4DA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C31B5-D360-4829-B728-03462793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5C073-F36A-4246-9B38-F98D4EFB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214D-B74E-4211-A323-7915F6EA5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A99C-F137-4640-AD95-704C5082A6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3BC7-7A3C-40A2-A970-3AAEBBE12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9CBB-85E7-4F8E-931E-F1BD2BB4D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F736-A058-4B13-9D6C-B921181C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08B42-41EA-47B4-A4BF-396BC623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3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CF141-2924-450C-A652-513993AE6781}"/>
              </a:ext>
            </a:extLst>
          </p:cNvPr>
          <p:cNvSpPr txBox="1"/>
          <p:nvPr/>
        </p:nvSpPr>
        <p:spPr>
          <a:xfrm>
            <a:off x="1519084" y="4763434"/>
            <a:ext cx="1843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600" b="1" dirty="0">
              <a:solidFill>
                <a:srgbClr val="0054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921D2-A18A-40AD-9969-7A6F99B63831}"/>
              </a:ext>
            </a:extLst>
          </p:cNvPr>
          <p:cNvSpPr/>
          <p:nvPr/>
        </p:nvSpPr>
        <p:spPr>
          <a:xfrm>
            <a:off x="2440858" y="5261340"/>
            <a:ext cx="1548580" cy="907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36511-6281-4E90-B1CE-B7737E613F81}"/>
              </a:ext>
            </a:extLst>
          </p:cNvPr>
          <p:cNvSpPr txBox="1"/>
          <p:nvPr/>
        </p:nvSpPr>
        <p:spPr>
          <a:xfrm>
            <a:off x="2440858" y="4930023"/>
            <a:ext cx="154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54B9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222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 PC</dc:creator>
  <cp:lastModifiedBy>Zoha PC</cp:lastModifiedBy>
  <cp:revision>1</cp:revision>
  <dcterms:created xsi:type="dcterms:W3CDTF">2022-03-09T13:25:22Z</dcterms:created>
  <dcterms:modified xsi:type="dcterms:W3CDTF">2022-03-09T13:41:11Z</dcterms:modified>
</cp:coreProperties>
</file>