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6"/>
  </p:notesMasterIdLst>
  <p:sldIdLst>
    <p:sldId id="282" r:id="rId2"/>
    <p:sldId id="278" r:id="rId3"/>
    <p:sldId id="279" r:id="rId4"/>
    <p:sldId id="280" r:id="rId5"/>
  </p:sldIdLst>
  <p:sldSz cx="24384000" cy="13716000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KgVjcvZnMxxU72vk2amDww/cw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912" y="78"/>
      </p:cViewPr>
      <p:guideLst>
        <p:guide pos="974"/>
        <p:guide pos="5760"/>
        <p:guide orient="horz" pos="3817"/>
        <p:guide orient="horz" pos="576"/>
        <p:guide orient="horz" pos="3358"/>
        <p:guide pos="2446"/>
        <p:guide pos="5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49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0d04e8e60f1839e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40d04e8e60f1839e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74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020379e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020379ea2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b4680a4b1a8c0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b4680a4b1a8c04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2155850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title" idx="2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title" idx="3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2029900" y="3288725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title" idx="2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3"/>
          </p:nvPr>
        </p:nvSpPr>
        <p:spPr>
          <a:xfrm>
            <a:off x="1520910" y="4837527"/>
            <a:ext cx="18089099" cy="5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 idx="2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 idx="2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 idx="3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690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None/>
            </a:pPr>
            <a:r>
              <a:rPr lang="en-US" sz="1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690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None/>
            </a:pPr>
            <a:r>
              <a:rPr lang="en-US" sz="1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sldNum" idx="12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title" idx="2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  <p:sldLayoutId id="2147483693" r:id="rId7"/>
    <p:sldLayoutId id="2147483694" r:id="rId8"/>
    <p:sldLayoutId id="2147483695" r:id="rId9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0d04e8e60f1839e_10"/>
          <p:cNvSpPr txBox="1">
            <a:spLocks noGrp="1"/>
          </p:cNvSpPr>
          <p:nvPr>
            <p:ph type="title"/>
          </p:nvPr>
        </p:nvSpPr>
        <p:spPr>
          <a:xfrm>
            <a:off x="2736575" y="914400"/>
            <a:ext cx="14759700" cy="20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b="1"/>
              <a:t>Tools </a:t>
            </a:r>
            <a:endParaRPr b="1"/>
          </a:p>
        </p:txBody>
      </p:sp>
      <p:pic>
        <p:nvPicPr>
          <p:cNvPr id="317" name="Google Shape;317;g40d04e8e60f1839e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034" y="3222839"/>
            <a:ext cx="6507617" cy="42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40d04e8e60f1839e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0950" y="5083125"/>
            <a:ext cx="9727875" cy="2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40d04e8e60f1839e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0774" y="7466600"/>
            <a:ext cx="14494625" cy="4215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90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020379ea2_0_25"/>
          <p:cNvSpPr txBox="1">
            <a:spLocks noGrp="1"/>
          </p:cNvSpPr>
          <p:nvPr>
            <p:ph type="title"/>
          </p:nvPr>
        </p:nvSpPr>
        <p:spPr>
          <a:xfrm>
            <a:off x="2274175" y="3186900"/>
            <a:ext cx="20330400" cy="7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20000" b="1">
                <a:solidFill>
                  <a:srgbClr val="000000"/>
                </a:solidFill>
              </a:rPr>
              <a:t>Let’s Dive into</a:t>
            </a:r>
            <a:r>
              <a:rPr lang="en-US" sz="20000" b="1"/>
              <a:t> </a:t>
            </a:r>
            <a:r>
              <a:rPr lang="en-US" sz="20000" b="1">
                <a:solidFill>
                  <a:srgbClr val="1155CC"/>
                </a:solidFill>
              </a:rPr>
              <a:t>Git Basics...</a:t>
            </a:r>
            <a:endParaRPr sz="200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b4680a4b1a8c04_0"/>
          <p:cNvSpPr txBox="1">
            <a:spLocks noGrp="1"/>
          </p:cNvSpPr>
          <p:nvPr>
            <p:ph type="title" idx="2"/>
          </p:nvPr>
        </p:nvSpPr>
        <p:spPr>
          <a:xfrm>
            <a:off x="2018875" y="4333550"/>
            <a:ext cx="16160100" cy="7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-US" sz="4200" b="1">
                <a:solidFill>
                  <a:schemeClr val="dk1"/>
                </a:solidFill>
              </a:rPr>
              <a:t>git clone &lt;url to repository&gt;</a:t>
            </a:r>
            <a:r>
              <a:rPr lang="en-US" sz="4200">
                <a:solidFill>
                  <a:schemeClr val="dk1"/>
                </a:solidFill>
              </a:rPr>
              <a:t> : clones/downloads the git repository at the given url onto your computer.</a:t>
            </a:r>
            <a:endParaRPr sz="4200">
              <a:solidFill>
                <a:schemeClr val="dk1"/>
              </a:solidFill>
            </a:endParaRPr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-US" sz="4200" b="1">
                <a:solidFill>
                  <a:schemeClr val="dk1"/>
                </a:solidFill>
              </a:rPr>
              <a:t>git add &lt;file name &gt; or “ . “ :</a:t>
            </a:r>
            <a:r>
              <a:rPr lang="en-US" sz="4200">
                <a:solidFill>
                  <a:schemeClr val="dk1"/>
                </a:solidFill>
              </a:rPr>
              <a:t> adds the file mentioned to the staging area, “.” Adds all the files in current folder to staging area.</a:t>
            </a:r>
            <a:endParaRPr sz="4200">
              <a:solidFill>
                <a:schemeClr val="dk1"/>
              </a:solidFill>
            </a:endParaRPr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-US" sz="4200" b="1">
                <a:solidFill>
                  <a:schemeClr val="dk1"/>
                </a:solidFill>
              </a:rPr>
              <a:t>git commit -m “commit message” </a:t>
            </a:r>
            <a:r>
              <a:rPr lang="en-US" sz="4200">
                <a:solidFill>
                  <a:schemeClr val="dk1"/>
                </a:solidFill>
              </a:rPr>
              <a:t>: commits all the changes made to the staging area.</a:t>
            </a:r>
            <a:endParaRPr sz="4200">
              <a:solidFill>
                <a:schemeClr val="dk1"/>
              </a:solidFill>
            </a:endParaRPr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-US" sz="4200" b="1">
                <a:solidFill>
                  <a:schemeClr val="dk1"/>
                </a:solidFill>
              </a:rPr>
              <a:t>git push</a:t>
            </a:r>
            <a:r>
              <a:rPr lang="en-US" sz="4200">
                <a:solidFill>
                  <a:schemeClr val="dk1"/>
                </a:solidFill>
              </a:rPr>
              <a:t> : pushes the local changes made to the Git repository online.</a:t>
            </a:r>
            <a:endParaRPr sz="4200">
              <a:solidFill>
                <a:schemeClr val="dk1"/>
              </a:solidFill>
            </a:endParaRPr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-US" sz="4200" b="1">
                <a:solidFill>
                  <a:schemeClr val="dk1"/>
                </a:solidFill>
              </a:rPr>
              <a:t>git pull </a:t>
            </a:r>
            <a:r>
              <a:rPr lang="en-US" sz="4200">
                <a:solidFill>
                  <a:schemeClr val="dk1"/>
                </a:solidFill>
              </a:rPr>
              <a:t>: pulls the latest changes from the online Git repository to your local repository.</a:t>
            </a:r>
            <a:endParaRPr sz="4200">
              <a:solidFill>
                <a:schemeClr val="dk1"/>
              </a:solidFill>
            </a:endParaRPr>
          </a:p>
        </p:txBody>
      </p:sp>
      <p:sp>
        <p:nvSpPr>
          <p:cNvPr id="347" name="Google Shape;347;g34b4680a4b1a8c04_0"/>
          <p:cNvSpPr txBox="1">
            <a:spLocks noGrp="1"/>
          </p:cNvSpPr>
          <p:nvPr>
            <p:ph type="title"/>
          </p:nvPr>
        </p:nvSpPr>
        <p:spPr>
          <a:xfrm>
            <a:off x="4064600" y="1546129"/>
            <a:ext cx="170613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9000" b="1">
                <a:solidFill>
                  <a:srgbClr val="000000"/>
                </a:solidFill>
              </a:rPr>
              <a:t>Let’s get our hands dirty with, </a:t>
            </a:r>
            <a:r>
              <a:rPr lang="en-US" sz="9000" b="1"/>
              <a:t>Git Basics.</a:t>
            </a:r>
            <a:endParaRPr sz="9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"/>
          <p:cNvSpPr txBox="1">
            <a:spLocks noGrp="1"/>
          </p:cNvSpPr>
          <p:nvPr>
            <p:ph type="title"/>
          </p:nvPr>
        </p:nvSpPr>
        <p:spPr>
          <a:xfrm>
            <a:off x="1645350" y="4362675"/>
            <a:ext cx="13716900" cy="3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9400" b="1"/>
              <a:t>Thank you so much!!!</a:t>
            </a:r>
            <a:endParaRPr sz="9400" b="1"/>
          </a:p>
        </p:txBody>
      </p:sp>
      <p:sp>
        <p:nvSpPr>
          <p:cNvPr id="353" name="Google Shape;353;p7"/>
          <p:cNvSpPr txBox="1"/>
          <p:nvPr/>
        </p:nvSpPr>
        <p:spPr>
          <a:xfrm>
            <a:off x="2587350" y="6273075"/>
            <a:ext cx="11832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>
                <a:solidFill>
                  <a:srgbClr val="1155CC"/>
                </a:solidFill>
              </a:rPr>
              <a:t>Hope you all are pumped up and excited for upcoming DSC Sessions!</a:t>
            </a:r>
            <a:endParaRPr sz="70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</Words>
  <Application>Microsoft Office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Roboto</vt:lpstr>
      <vt:lpstr>Arial</vt:lpstr>
      <vt:lpstr>DSC Master</vt:lpstr>
      <vt:lpstr>Tools </vt:lpstr>
      <vt:lpstr>Let’s Dive into Git Basics...</vt:lpstr>
      <vt:lpstr>git clone &lt;url to repository&gt; : clones/downloads the git repository at the given url onto your computer. git add &lt;file name &gt; or “ . “ : adds the file mentioned to the staging area, “.” Adds all the files in current folder to staging area. git commit -m “commit message” : commits all the changes made to the staging area. git push : pushes the local changes made to the Git repository online. git pull : pulls the latest changes from the online Git repository to your local repository.</vt:lpstr>
      <vt:lpstr>Thank you so much!!!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for joining we will start at  🕒 </dc:title>
  <cp:lastModifiedBy>ZOHAIB AZAM - 22732</cp:lastModifiedBy>
  <cp:revision>2</cp:revision>
  <dcterms:modified xsi:type="dcterms:W3CDTF">2022-02-15T20:28:13Z</dcterms:modified>
</cp:coreProperties>
</file>