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966363" cy="1022971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by: Zohaib, Usama, Tehmina, Emaan</a:t>
            </a:r>
          </a:p>
          <a:p>
            <a:r>
              <a:rPr lang="en-US" dirty="0" smtClean="0"/>
              <a:t>SUBMITTED TO: SIR FARAZ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75" y="2651778"/>
            <a:ext cx="10554574" cy="3636511"/>
          </a:xfrm>
        </p:spPr>
        <p:txBody>
          <a:bodyPr/>
          <a:lstStyle/>
          <a:p>
            <a:r>
              <a:rPr lang="en-US" dirty="0"/>
              <a:t>The Electronic Hub Solution Website project aims to create a valuable resource for electronic enthusiasts, fostering a community-driven environment for learning and 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9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47" y="1330035"/>
            <a:ext cx="8403550" cy="47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Project Title: Electronic Hub Solution.</a:t>
            </a:r>
            <a:endParaRPr lang="en-US" dirty="0"/>
          </a:p>
          <a:p>
            <a:r>
              <a:rPr lang="en-US" b="1" dirty="0"/>
              <a:t>2. Project Overview:</a:t>
            </a:r>
            <a:endParaRPr lang="en-US" dirty="0"/>
          </a:p>
          <a:p>
            <a:r>
              <a:rPr lang="en-US" dirty="0"/>
              <a:t>The Electronic Hub Solution Website aims to provide a comprehensive platform for electronic enthusiasts, connecting them with a hub of resources, tutorials, and a community of like-minded individuals. The website will serve as a centralized space for sharing knowledge, troubleshooting electronic issues, and fostering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5" y="835116"/>
            <a:ext cx="10571998" cy="970450"/>
          </a:xfrm>
        </p:spPr>
        <p:txBody>
          <a:bodyPr/>
          <a:lstStyle/>
          <a:p>
            <a:r>
              <a:rPr lang="en-US" dirty="0"/>
              <a:t>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466109"/>
            <a:ext cx="10832959" cy="3392689"/>
          </a:xfrm>
        </p:spPr>
        <p:txBody>
          <a:bodyPr/>
          <a:lstStyle/>
          <a:p>
            <a:pPr lvl="0"/>
            <a:r>
              <a:rPr lang="en-US" dirty="0"/>
              <a:t>Create an interactive and user-friendly website.</a:t>
            </a:r>
          </a:p>
          <a:p>
            <a:pPr lvl="0"/>
            <a:r>
              <a:rPr lang="en-US" dirty="0"/>
              <a:t>Develop a robust database for electronic tutorials, projects, and troubleshooting guides.</a:t>
            </a:r>
          </a:p>
          <a:p>
            <a:pPr lvl="0"/>
            <a:r>
              <a:rPr lang="en-US" dirty="0"/>
              <a:t>Implement a community forum to encourage discussions and knowledge sharing.</a:t>
            </a:r>
          </a:p>
          <a:p>
            <a:pPr lvl="0"/>
            <a:r>
              <a:rPr lang="en-US" dirty="0"/>
              <a:t>Integrate features for users to showcase their electronic projects and innovations.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8655"/>
            <a:ext cx="10764982" cy="109898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Features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2438400"/>
            <a:ext cx="10971504" cy="3420398"/>
          </a:xfrm>
        </p:spPr>
        <p:txBody>
          <a:bodyPr/>
          <a:lstStyle/>
          <a:p>
            <a:pPr lvl="0"/>
            <a:r>
              <a:rPr lang="en-US" dirty="0"/>
              <a:t>Tutorial Section: Curated electronic tutorials for beginners to advanced users.</a:t>
            </a:r>
          </a:p>
          <a:p>
            <a:pPr lvl="0"/>
            <a:r>
              <a:rPr lang="en-US" dirty="0"/>
              <a:t>Troubleshooting Forum: Community-driven support for electronic-related issues.</a:t>
            </a:r>
          </a:p>
          <a:p>
            <a:pPr lvl="0"/>
            <a:r>
              <a:rPr lang="en-US" dirty="0"/>
              <a:t>Project Showcase: A platform for users to exhibit their electronic projects.</a:t>
            </a:r>
          </a:p>
          <a:p>
            <a:pPr lvl="0"/>
            <a:r>
              <a:rPr lang="en-US" dirty="0"/>
              <a:t>Resources Hub: Centralized repository for electronic components, tools, and software.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6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54" y="1153771"/>
            <a:ext cx="10571998" cy="970450"/>
          </a:xfrm>
        </p:spPr>
        <p:txBody>
          <a:bodyPr/>
          <a:lstStyle/>
          <a:p>
            <a:r>
              <a:rPr lang="en-US" dirty="0"/>
              <a:t>Technologies: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54" y="2466109"/>
            <a:ext cx="11159032" cy="3392689"/>
          </a:xfrm>
        </p:spPr>
        <p:txBody>
          <a:bodyPr/>
          <a:lstStyle/>
          <a:p>
            <a:pPr lvl="0"/>
            <a:r>
              <a:rPr lang="en-US" i="1" dirty="0"/>
              <a:t>Frontend</a:t>
            </a:r>
            <a:r>
              <a:rPr lang="en-US" dirty="0"/>
              <a:t>: HTML, CSS, JavaScript, React.js</a:t>
            </a:r>
          </a:p>
          <a:p>
            <a:pPr lvl="0"/>
            <a:r>
              <a:rPr lang="en-US" i="1" dirty="0"/>
              <a:t>Backend</a:t>
            </a:r>
            <a:r>
              <a:rPr lang="en-US" dirty="0"/>
              <a:t>: Node.js, Express.js, </a:t>
            </a:r>
            <a:r>
              <a:rPr lang="en-US" dirty="0" err="1"/>
              <a:t>MongoDB</a:t>
            </a:r>
            <a:endParaRPr lang="en-US" dirty="0"/>
          </a:p>
          <a:p>
            <a:pPr lvl="0"/>
            <a:r>
              <a:rPr lang="en-US" i="1" dirty="0"/>
              <a:t>Community Forum:</a:t>
            </a:r>
            <a:r>
              <a:rPr lang="en-US" dirty="0"/>
              <a:t> Discourse</a:t>
            </a:r>
          </a:p>
          <a:p>
            <a:pPr lvl="0"/>
            <a:r>
              <a:rPr lang="en-US" i="1" dirty="0"/>
              <a:t>Version Control: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2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88" y="1468581"/>
            <a:ext cx="11077198" cy="378547"/>
          </a:xfrm>
        </p:spPr>
        <p:txBody>
          <a:bodyPr/>
          <a:lstStyle/>
          <a:p>
            <a:r>
              <a:rPr lang="en-US" dirty="0"/>
              <a:t>Group Members: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88" y="2222287"/>
            <a:ext cx="11077198" cy="4358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	ZOHAIB ALI: Lead Developer</a:t>
            </a:r>
            <a:endParaRPr lang="en-US" dirty="0"/>
          </a:p>
          <a:p>
            <a:r>
              <a:rPr lang="en-US" dirty="0"/>
              <a:t>•	Responsible for front-end and back-end development.</a:t>
            </a:r>
          </a:p>
          <a:p>
            <a:r>
              <a:rPr lang="en-US" dirty="0"/>
              <a:t>•	Ensures seamless website functionality.</a:t>
            </a:r>
          </a:p>
          <a:p>
            <a:r>
              <a:rPr lang="en-US" b="1" dirty="0"/>
              <a:t>2.	USAMA RAFIQUE: UX/UI Designer</a:t>
            </a:r>
            <a:endParaRPr lang="en-US" dirty="0"/>
          </a:p>
          <a:p>
            <a:r>
              <a:rPr lang="en-US" dirty="0"/>
              <a:t>•	Designs an intuitive and visually appealing user interface.</a:t>
            </a:r>
          </a:p>
          <a:p>
            <a:r>
              <a:rPr lang="en-US" dirty="0"/>
              <a:t>•	Ensures a positive user experience.</a:t>
            </a:r>
          </a:p>
          <a:p>
            <a:r>
              <a:rPr lang="en-US" b="1" dirty="0"/>
              <a:t>3.	TEHMINNA: Marketing and Sales Coordinator</a:t>
            </a:r>
            <a:endParaRPr lang="en-US" dirty="0"/>
          </a:p>
          <a:p>
            <a:r>
              <a:rPr lang="en-US" dirty="0"/>
              <a:t>•	Develops marketing strategies to promote the platform.</a:t>
            </a:r>
          </a:p>
          <a:p>
            <a:r>
              <a:rPr lang="en-US" dirty="0"/>
              <a:t>•	Manages customer engagement and feedback.</a:t>
            </a:r>
          </a:p>
          <a:p>
            <a:r>
              <a:rPr lang="en-US" b="1" dirty="0"/>
              <a:t>4.	EMAN: Quality Assurance Analyst</a:t>
            </a:r>
            <a:endParaRPr lang="en-US" dirty="0"/>
          </a:p>
          <a:p>
            <a:r>
              <a:rPr lang="en-US" dirty="0"/>
              <a:t>•	Conducts thorough testing to identify and rectify bugs.</a:t>
            </a:r>
          </a:p>
          <a:p>
            <a:r>
              <a:rPr lang="en-US" dirty="0"/>
              <a:t>•	Ensures the website's reliability and 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720436"/>
            <a:ext cx="11201889" cy="697201"/>
          </a:xfrm>
        </p:spPr>
        <p:txBody>
          <a:bodyPr/>
          <a:lstStyle/>
          <a:p>
            <a:r>
              <a:rPr lang="en-US" dirty="0"/>
              <a:t>Timeline: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11068486" cy="3115598"/>
          </a:xfrm>
        </p:spPr>
        <p:txBody>
          <a:bodyPr/>
          <a:lstStyle/>
          <a:p>
            <a:r>
              <a:rPr lang="en-US" dirty="0"/>
              <a:t>•	Phase 1 (Weeks 1-2): Planning and Requirement Analysis</a:t>
            </a:r>
          </a:p>
          <a:p>
            <a:r>
              <a:rPr lang="en-US" dirty="0"/>
              <a:t>•	Phase 2 (Weeks 3-6): Development and Design</a:t>
            </a:r>
          </a:p>
          <a:p>
            <a:r>
              <a:rPr lang="en-US" dirty="0"/>
              <a:t>•	Phase 3 (Weeks 7-8): Testing and Quality Assurance</a:t>
            </a:r>
          </a:p>
          <a:p>
            <a:r>
              <a:rPr lang="en-US" dirty="0"/>
              <a:t>•	Phase 4 (Weeks 9-10): Deployment and Launch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2" y="2424545"/>
            <a:ext cx="9448800" cy="3434253"/>
          </a:xfrm>
        </p:spPr>
        <p:txBody>
          <a:bodyPr/>
          <a:lstStyle/>
          <a:p>
            <a:pPr lvl="0"/>
            <a:r>
              <a:rPr lang="en-US" dirty="0"/>
              <a:t>A fully functional Electronic Hub Solution Website.</a:t>
            </a:r>
          </a:p>
          <a:p>
            <a:pPr lvl="0"/>
            <a:r>
              <a:rPr lang="en-US" dirty="0"/>
              <a:t>Engaged community of electronic enthusiasts.</a:t>
            </a:r>
          </a:p>
          <a:p>
            <a:pPr lvl="0"/>
            <a:r>
              <a:rPr lang="en-US" dirty="0"/>
              <a:t>Positive feedback from users regarding usability and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692726"/>
            <a:ext cx="10703125" cy="724911"/>
          </a:xfrm>
        </p:spPr>
        <p:txBody>
          <a:bodyPr/>
          <a:lstStyle/>
          <a:p>
            <a:r>
              <a:rPr lang="en-US" dirty="0"/>
              <a:t>Budget: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671652" cy="3471931"/>
          </a:xfrm>
        </p:spPr>
        <p:txBody>
          <a:bodyPr/>
          <a:lstStyle/>
          <a:p>
            <a:r>
              <a:rPr lang="en-US" dirty="0"/>
              <a:t>The project will be executed using open-source technologies, minimizing costs. The budget will mainly cover domain hosting and potential marketing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291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Final project </vt:lpstr>
      <vt:lpstr>PROJECT PROPOSAL </vt:lpstr>
      <vt:lpstr>Objectives: </vt:lpstr>
      <vt:lpstr>  Features: </vt:lpstr>
      <vt:lpstr>Technologies: </vt:lpstr>
      <vt:lpstr>Group Members: </vt:lpstr>
      <vt:lpstr>Timeline: </vt:lpstr>
      <vt:lpstr>Expected Outcomes: </vt:lpstr>
      <vt:lpstr>Budget: </vt:lpstr>
      <vt:lpstr>. 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as</dc:creator>
  <cp:lastModifiedBy>as</cp:lastModifiedBy>
  <cp:revision>2</cp:revision>
  <dcterms:created xsi:type="dcterms:W3CDTF">2023-11-28T10:49:13Z</dcterms:created>
  <dcterms:modified xsi:type="dcterms:W3CDTF">2023-11-28T11:04:11Z</dcterms:modified>
</cp:coreProperties>
</file>