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57" r:id="rId3"/>
    <p:sldId id="308" r:id="rId4"/>
    <p:sldId id="313" r:id="rId5"/>
    <p:sldId id="262" r:id="rId6"/>
    <p:sldId id="309" r:id="rId7"/>
    <p:sldId id="317" r:id="rId8"/>
    <p:sldId id="318" r:id="rId9"/>
    <p:sldId id="319" r:id="rId10"/>
    <p:sldId id="326" r:id="rId11"/>
    <p:sldId id="325" r:id="rId12"/>
    <p:sldId id="322" r:id="rId13"/>
    <p:sldId id="327" r:id="rId14"/>
    <p:sldId id="328" r:id="rId15"/>
    <p:sldId id="320" r:id="rId16"/>
    <p:sldId id="321" r:id="rId17"/>
    <p:sldId id="323" r:id="rId18"/>
    <p:sldId id="329" r:id="rId1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ExtraBold" panose="00000900000000000000" pitchFamily="2" charset="0"/>
      <p:bold r:id="rId30"/>
      <p:boldItalic r:id="rId31"/>
    </p:embeddedFont>
    <p:embeddedFont>
      <p:font typeface="Montserrat Medium" panose="00000600000000000000" pitchFamily="2" charset="0"/>
      <p:regular r:id="rId32"/>
      <p:italic r:id="rId33"/>
    </p:embeddedFont>
    <p:embeddedFont>
      <p:font typeface="Montserrat SemiBold" panose="00000700000000000000" pitchFamily="2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Black" panose="02000000000000000000" pitchFamily="2" charset="0"/>
      <p:bold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5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D351FA-A409-43F7-B78A-711436EB54B6}">
  <a:tblStyle styleId="{E8D351FA-A409-43F7-B78A-711436EB54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>
        <p:guide orient="horz" pos="1620"/>
        <p:guide pos="2880"/>
        <p:guide orient="horz" pos="5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this effect is not statistically significant so we can’t be sure </a:t>
            </a:r>
          </a:p>
        </p:txBody>
      </p:sp>
    </p:spTree>
    <p:extLst>
      <p:ext uri="{BB962C8B-B14F-4D97-AF65-F5344CB8AC3E}">
        <p14:creationId xmlns:p14="http://schemas.microsoft.com/office/powerpoint/2010/main" val="402804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7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18ca45c7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18ca45c7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a98c05f3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a98c05f3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18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a98c05f3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a98c05f3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11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a18ca45c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a18ca45c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a98c05f3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a98c05f3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84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a18ca45c72_2_15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a18ca45c72_2_15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599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this effect is not statistically significant so we can’t be sure </a:t>
            </a:r>
          </a:p>
        </p:txBody>
      </p:sp>
    </p:spTree>
    <p:extLst>
      <p:ext uri="{BB962C8B-B14F-4D97-AF65-F5344CB8AC3E}">
        <p14:creationId xmlns:p14="http://schemas.microsoft.com/office/powerpoint/2010/main" val="373775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8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13225" y="1096800"/>
            <a:ext cx="4008300" cy="24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50100"/>
            <a:ext cx="3861600" cy="3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;p5">
            <a:extLst>
              <a:ext uri="{FF2B5EF4-FFF2-40B4-BE49-F238E27FC236}">
                <a16:creationId xmlns:a16="http://schemas.microsoft.com/office/drawing/2014/main" id="{6520FD05-D4E1-EAE0-3A1F-BE69C13B9571}"/>
              </a:ext>
            </a:extLst>
          </p:cNvPr>
          <p:cNvSpPr/>
          <p:nvPr userDrawn="1"/>
        </p:nvSpPr>
        <p:spPr>
          <a:xfrm>
            <a:off x="0" y="-1700"/>
            <a:ext cx="9144000" cy="51498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52287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652287" y="1184862"/>
            <a:ext cx="7717500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 sz="115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 userDrawn="1"/>
        </p:nvSpPr>
        <p:spPr>
          <a:xfrm>
            <a:off x="0" y="-1700"/>
            <a:ext cx="9144000" cy="51498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22969" y="281307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24131" y="281307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322969" y="3233100"/>
            <a:ext cx="2796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025631" y="3233094"/>
            <a:ext cx="27939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5" hasCustomPrompt="1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6" hasCustomPrompt="1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5">
            <a:extLst>
              <a:ext uri="{FF2B5EF4-FFF2-40B4-BE49-F238E27FC236}">
                <a16:creationId xmlns:a16="http://schemas.microsoft.com/office/drawing/2014/main" id="{1CE7490F-918C-7E02-378E-43D4C069641D}"/>
              </a:ext>
            </a:extLst>
          </p:cNvPr>
          <p:cNvSpPr/>
          <p:nvPr userDrawn="1"/>
        </p:nvSpPr>
        <p:spPr>
          <a:xfrm>
            <a:off x="0" y="-1700"/>
            <a:ext cx="9144000" cy="5149800"/>
          </a:xfrm>
          <a:prstGeom prst="homePlate">
            <a:avLst>
              <a:gd name="adj" fmla="val 1336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1516350"/>
            <a:ext cx="8430600" cy="2110800"/>
          </a:xfrm>
          <a:prstGeom prst="homePlate">
            <a:avLst>
              <a:gd name="adj" fmla="val 356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1694470"/>
            <a:ext cx="77175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2179500" y="2921030"/>
            <a:ext cx="4785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name="adj" fmla="val 1639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58" r:id="rId6"/>
    <p:sldLayoutId id="214748367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X Analysis Report</a:t>
            </a:r>
            <a:endParaRPr dirty="0"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</a:t>
            </a:r>
            <a:r>
              <a:rPr lang="en" dirty="0"/>
              <a:t>y Zohaib Aftab</a:t>
            </a:r>
            <a:endParaRPr dirty="0"/>
          </a:p>
        </p:txBody>
      </p:sp>
      <p:grpSp>
        <p:nvGrpSpPr>
          <p:cNvPr id="181" name="Google Shape;181;p31"/>
          <p:cNvGrpSpPr/>
          <p:nvPr/>
        </p:nvGrpSpPr>
        <p:grpSpPr>
          <a:xfrm>
            <a:off x="5456562" y="1096800"/>
            <a:ext cx="3254079" cy="3414617"/>
            <a:chOff x="1313775" y="238125"/>
            <a:chExt cx="4992450" cy="5238750"/>
          </a:xfrm>
        </p:grpSpPr>
        <p:sp>
          <p:nvSpPr>
            <p:cNvPr id="182" name="Google Shape;182;p31"/>
            <p:cNvSpPr/>
            <p:nvPr/>
          </p:nvSpPr>
          <p:spPr>
            <a:xfrm>
              <a:off x="1456675" y="1987350"/>
              <a:ext cx="712850" cy="713750"/>
            </a:xfrm>
            <a:custGeom>
              <a:avLst/>
              <a:gdLst/>
              <a:ahLst/>
              <a:cxnLst/>
              <a:rect l="l" t="t" r="r" b="b"/>
              <a:pathLst>
                <a:path w="28514" h="28550" extrusionOk="0">
                  <a:moveTo>
                    <a:pt x="14168" y="1"/>
                  </a:moveTo>
                  <a:lnTo>
                    <a:pt x="13484" y="37"/>
                  </a:lnTo>
                  <a:lnTo>
                    <a:pt x="12765" y="109"/>
                  </a:lnTo>
                  <a:lnTo>
                    <a:pt x="12082" y="181"/>
                  </a:lnTo>
                  <a:lnTo>
                    <a:pt x="11363" y="324"/>
                  </a:lnTo>
                  <a:lnTo>
                    <a:pt x="10680" y="468"/>
                  </a:lnTo>
                  <a:lnTo>
                    <a:pt x="9997" y="684"/>
                  </a:lnTo>
                  <a:lnTo>
                    <a:pt x="9278" y="900"/>
                  </a:lnTo>
                  <a:lnTo>
                    <a:pt x="8594" y="1187"/>
                  </a:lnTo>
                  <a:lnTo>
                    <a:pt x="7947" y="1511"/>
                  </a:lnTo>
                  <a:lnTo>
                    <a:pt x="7300" y="1835"/>
                  </a:lnTo>
                  <a:lnTo>
                    <a:pt x="6689" y="2194"/>
                  </a:lnTo>
                  <a:lnTo>
                    <a:pt x="6113" y="2590"/>
                  </a:lnTo>
                  <a:lnTo>
                    <a:pt x="5538" y="2985"/>
                  </a:lnTo>
                  <a:lnTo>
                    <a:pt x="4999" y="3453"/>
                  </a:lnTo>
                  <a:lnTo>
                    <a:pt x="4459" y="3920"/>
                  </a:lnTo>
                  <a:lnTo>
                    <a:pt x="3992" y="4387"/>
                  </a:lnTo>
                  <a:lnTo>
                    <a:pt x="3525" y="4891"/>
                  </a:lnTo>
                  <a:lnTo>
                    <a:pt x="3093" y="5430"/>
                  </a:lnTo>
                  <a:lnTo>
                    <a:pt x="2662" y="5970"/>
                  </a:lnTo>
                  <a:lnTo>
                    <a:pt x="2266" y="6545"/>
                  </a:lnTo>
                  <a:lnTo>
                    <a:pt x="1907" y="7120"/>
                  </a:lnTo>
                  <a:lnTo>
                    <a:pt x="1583" y="7731"/>
                  </a:lnTo>
                  <a:lnTo>
                    <a:pt x="1295" y="8343"/>
                  </a:lnTo>
                  <a:lnTo>
                    <a:pt x="1008" y="8990"/>
                  </a:lnTo>
                  <a:lnTo>
                    <a:pt x="792" y="9637"/>
                  </a:lnTo>
                  <a:lnTo>
                    <a:pt x="576" y="10284"/>
                  </a:lnTo>
                  <a:lnTo>
                    <a:pt x="396" y="10931"/>
                  </a:lnTo>
                  <a:lnTo>
                    <a:pt x="253" y="11615"/>
                  </a:lnTo>
                  <a:lnTo>
                    <a:pt x="145" y="12298"/>
                  </a:lnTo>
                  <a:lnTo>
                    <a:pt x="73" y="12981"/>
                  </a:lnTo>
                  <a:lnTo>
                    <a:pt x="1" y="13664"/>
                  </a:lnTo>
                  <a:lnTo>
                    <a:pt x="1" y="14347"/>
                  </a:lnTo>
                  <a:lnTo>
                    <a:pt x="1" y="15066"/>
                  </a:lnTo>
                  <a:lnTo>
                    <a:pt x="73" y="15749"/>
                  </a:lnTo>
                  <a:lnTo>
                    <a:pt x="181" y="16469"/>
                  </a:lnTo>
                  <a:lnTo>
                    <a:pt x="289" y="17152"/>
                  </a:lnTo>
                  <a:lnTo>
                    <a:pt x="468" y="17871"/>
                  </a:lnTo>
                  <a:lnTo>
                    <a:pt x="648" y="18554"/>
                  </a:lnTo>
                  <a:lnTo>
                    <a:pt x="900" y="19273"/>
                  </a:lnTo>
                  <a:lnTo>
                    <a:pt x="1152" y="19956"/>
                  </a:lnTo>
                  <a:lnTo>
                    <a:pt x="1475" y="20603"/>
                  </a:lnTo>
                  <a:lnTo>
                    <a:pt x="1799" y="21251"/>
                  </a:lnTo>
                  <a:lnTo>
                    <a:pt x="2158" y="21862"/>
                  </a:lnTo>
                  <a:lnTo>
                    <a:pt x="2554" y="22437"/>
                  </a:lnTo>
                  <a:lnTo>
                    <a:pt x="2985" y="23013"/>
                  </a:lnTo>
                  <a:lnTo>
                    <a:pt x="3417" y="23552"/>
                  </a:lnTo>
                  <a:lnTo>
                    <a:pt x="3884" y="24055"/>
                  </a:lnTo>
                  <a:lnTo>
                    <a:pt x="4352" y="24559"/>
                  </a:lnTo>
                  <a:lnTo>
                    <a:pt x="4891" y="25026"/>
                  </a:lnTo>
                  <a:lnTo>
                    <a:pt x="5394" y="25458"/>
                  </a:lnTo>
                  <a:lnTo>
                    <a:pt x="5970" y="25889"/>
                  </a:lnTo>
                  <a:lnTo>
                    <a:pt x="6509" y="26249"/>
                  </a:lnTo>
                  <a:lnTo>
                    <a:pt x="7120" y="26608"/>
                  </a:lnTo>
                  <a:lnTo>
                    <a:pt x="7695" y="26968"/>
                  </a:lnTo>
                  <a:lnTo>
                    <a:pt x="8307" y="27255"/>
                  </a:lnTo>
                  <a:lnTo>
                    <a:pt x="8954" y="27507"/>
                  </a:lnTo>
                  <a:lnTo>
                    <a:pt x="9601" y="27759"/>
                  </a:lnTo>
                  <a:lnTo>
                    <a:pt x="10248" y="27974"/>
                  </a:lnTo>
                  <a:lnTo>
                    <a:pt x="10896" y="28154"/>
                  </a:lnTo>
                  <a:lnTo>
                    <a:pt x="11579" y="28298"/>
                  </a:lnTo>
                  <a:lnTo>
                    <a:pt x="12262" y="28406"/>
                  </a:lnTo>
                  <a:lnTo>
                    <a:pt x="12945" y="28478"/>
                  </a:lnTo>
                  <a:lnTo>
                    <a:pt x="13628" y="28550"/>
                  </a:lnTo>
                  <a:lnTo>
                    <a:pt x="14347" y="28550"/>
                  </a:lnTo>
                  <a:lnTo>
                    <a:pt x="15030" y="28514"/>
                  </a:lnTo>
                  <a:lnTo>
                    <a:pt x="15714" y="28478"/>
                  </a:lnTo>
                  <a:lnTo>
                    <a:pt x="16433" y="28370"/>
                  </a:lnTo>
                  <a:lnTo>
                    <a:pt x="17116" y="28262"/>
                  </a:lnTo>
                  <a:lnTo>
                    <a:pt x="17835" y="28082"/>
                  </a:lnTo>
                  <a:lnTo>
                    <a:pt x="18518" y="27903"/>
                  </a:lnTo>
                  <a:lnTo>
                    <a:pt x="19237" y="27651"/>
                  </a:lnTo>
                  <a:lnTo>
                    <a:pt x="19920" y="27363"/>
                  </a:lnTo>
                  <a:lnTo>
                    <a:pt x="20568" y="27076"/>
                  </a:lnTo>
                  <a:lnTo>
                    <a:pt x="21215" y="26752"/>
                  </a:lnTo>
                  <a:lnTo>
                    <a:pt x="21826" y="26392"/>
                  </a:lnTo>
                  <a:lnTo>
                    <a:pt x="22437" y="25997"/>
                  </a:lnTo>
                  <a:lnTo>
                    <a:pt x="22977" y="25565"/>
                  </a:lnTo>
                  <a:lnTo>
                    <a:pt x="23516" y="25134"/>
                  </a:lnTo>
                  <a:lnTo>
                    <a:pt x="24055" y="24666"/>
                  </a:lnTo>
                  <a:lnTo>
                    <a:pt x="24559" y="24163"/>
                  </a:lnTo>
                  <a:lnTo>
                    <a:pt x="25026" y="23660"/>
                  </a:lnTo>
                  <a:lnTo>
                    <a:pt x="25458" y="23120"/>
                  </a:lnTo>
                  <a:lnTo>
                    <a:pt x="25853" y="22581"/>
                  </a:lnTo>
                  <a:lnTo>
                    <a:pt x="26249" y="22006"/>
                  </a:lnTo>
                  <a:lnTo>
                    <a:pt x="26608" y="21430"/>
                  </a:lnTo>
                  <a:lnTo>
                    <a:pt x="26932" y="20819"/>
                  </a:lnTo>
                  <a:lnTo>
                    <a:pt x="27219" y="20208"/>
                  </a:lnTo>
                  <a:lnTo>
                    <a:pt x="27507" y="19597"/>
                  </a:lnTo>
                  <a:lnTo>
                    <a:pt x="27759" y="18950"/>
                  </a:lnTo>
                  <a:lnTo>
                    <a:pt x="27939" y="18302"/>
                  </a:lnTo>
                  <a:lnTo>
                    <a:pt x="28118" y="17619"/>
                  </a:lnTo>
                  <a:lnTo>
                    <a:pt x="28262" y="16972"/>
                  </a:lnTo>
                  <a:lnTo>
                    <a:pt x="28370" y="16289"/>
                  </a:lnTo>
                  <a:lnTo>
                    <a:pt x="28478" y="15606"/>
                  </a:lnTo>
                  <a:lnTo>
                    <a:pt x="28514" y="14887"/>
                  </a:lnTo>
                  <a:lnTo>
                    <a:pt x="28514" y="14203"/>
                  </a:lnTo>
                  <a:lnTo>
                    <a:pt x="28514" y="13520"/>
                  </a:lnTo>
                  <a:lnTo>
                    <a:pt x="28442" y="12801"/>
                  </a:lnTo>
                  <a:lnTo>
                    <a:pt x="28370" y="12118"/>
                  </a:lnTo>
                  <a:lnTo>
                    <a:pt x="28226" y="11399"/>
                  </a:lnTo>
                  <a:lnTo>
                    <a:pt x="28082" y="10716"/>
                  </a:lnTo>
                  <a:lnTo>
                    <a:pt x="27867" y="9997"/>
                  </a:lnTo>
                  <a:lnTo>
                    <a:pt x="27615" y="9313"/>
                  </a:lnTo>
                  <a:lnTo>
                    <a:pt x="27363" y="8630"/>
                  </a:lnTo>
                  <a:lnTo>
                    <a:pt x="27040" y="7983"/>
                  </a:lnTo>
                  <a:lnTo>
                    <a:pt x="26716" y="7336"/>
                  </a:lnTo>
                  <a:lnTo>
                    <a:pt x="26356" y="6725"/>
                  </a:lnTo>
                  <a:lnTo>
                    <a:pt x="25961" y="6113"/>
                  </a:lnTo>
                  <a:lnTo>
                    <a:pt x="25530" y="5538"/>
                  </a:lnTo>
                  <a:lnTo>
                    <a:pt x="25098" y="4999"/>
                  </a:lnTo>
                  <a:lnTo>
                    <a:pt x="24631" y="4495"/>
                  </a:lnTo>
                  <a:lnTo>
                    <a:pt x="24163" y="3992"/>
                  </a:lnTo>
                  <a:lnTo>
                    <a:pt x="23660" y="3525"/>
                  </a:lnTo>
                  <a:lnTo>
                    <a:pt x="23120" y="3093"/>
                  </a:lnTo>
                  <a:lnTo>
                    <a:pt x="22581" y="2698"/>
                  </a:lnTo>
                  <a:lnTo>
                    <a:pt x="22006" y="2302"/>
                  </a:lnTo>
                  <a:lnTo>
                    <a:pt x="21395" y="1942"/>
                  </a:lnTo>
                  <a:lnTo>
                    <a:pt x="20819" y="1619"/>
                  </a:lnTo>
                  <a:lnTo>
                    <a:pt x="20208" y="1295"/>
                  </a:lnTo>
                  <a:lnTo>
                    <a:pt x="19561" y="1044"/>
                  </a:lnTo>
                  <a:lnTo>
                    <a:pt x="18914" y="792"/>
                  </a:lnTo>
                  <a:lnTo>
                    <a:pt x="18266" y="612"/>
                  </a:lnTo>
                  <a:lnTo>
                    <a:pt x="17619" y="432"/>
                  </a:lnTo>
                  <a:lnTo>
                    <a:pt x="16936" y="289"/>
                  </a:lnTo>
                  <a:lnTo>
                    <a:pt x="16253" y="145"/>
                  </a:lnTo>
                  <a:lnTo>
                    <a:pt x="15570" y="73"/>
                  </a:lnTo>
                  <a:lnTo>
                    <a:pt x="14887" y="37"/>
                  </a:lnTo>
                  <a:lnTo>
                    <a:pt x="14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1605000" y="2164450"/>
              <a:ext cx="406325" cy="396425"/>
            </a:xfrm>
            <a:custGeom>
              <a:avLst/>
              <a:gdLst/>
              <a:ahLst/>
              <a:cxnLst/>
              <a:rect l="l" t="t" r="r" b="b"/>
              <a:pathLst>
                <a:path w="16253" h="15857" extrusionOk="0">
                  <a:moveTo>
                    <a:pt x="11902" y="0"/>
                  </a:moveTo>
                  <a:lnTo>
                    <a:pt x="11542" y="36"/>
                  </a:lnTo>
                  <a:lnTo>
                    <a:pt x="11255" y="108"/>
                  </a:lnTo>
                  <a:lnTo>
                    <a:pt x="10931" y="216"/>
                  </a:lnTo>
                  <a:lnTo>
                    <a:pt x="10679" y="360"/>
                  </a:lnTo>
                  <a:lnTo>
                    <a:pt x="10428" y="539"/>
                  </a:lnTo>
                  <a:lnTo>
                    <a:pt x="10176" y="719"/>
                  </a:lnTo>
                  <a:lnTo>
                    <a:pt x="9960" y="971"/>
                  </a:lnTo>
                  <a:lnTo>
                    <a:pt x="9745" y="1187"/>
                  </a:lnTo>
                  <a:lnTo>
                    <a:pt x="9565" y="1474"/>
                  </a:lnTo>
                  <a:lnTo>
                    <a:pt x="9385" y="1726"/>
                  </a:lnTo>
                  <a:lnTo>
                    <a:pt x="9097" y="2337"/>
                  </a:lnTo>
                  <a:lnTo>
                    <a:pt x="8882" y="2949"/>
                  </a:lnTo>
                  <a:lnTo>
                    <a:pt x="8666" y="3596"/>
                  </a:lnTo>
                  <a:lnTo>
                    <a:pt x="8522" y="4207"/>
                  </a:lnTo>
                  <a:lnTo>
                    <a:pt x="8414" y="4818"/>
                  </a:lnTo>
                  <a:lnTo>
                    <a:pt x="8342" y="5322"/>
                  </a:lnTo>
                  <a:lnTo>
                    <a:pt x="8270" y="6149"/>
                  </a:lnTo>
                  <a:lnTo>
                    <a:pt x="8235" y="6436"/>
                  </a:lnTo>
                  <a:lnTo>
                    <a:pt x="8163" y="6149"/>
                  </a:lnTo>
                  <a:lnTo>
                    <a:pt x="7875" y="5393"/>
                  </a:lnTo>
                  <a:lnTo>
                    <a:pt x="7695" y="4890"/>
                  </a:lnTo>
                  <a:lnTo>
                    <a:pt x="7443" y="4351"/>
                  </a:lnTo>
                  <a:lnTo>
                    <a:pt x="7156" y="3775"/>
                  </a:lnTo>
                  <a:lnTo>
                    <a:pt x="6832" y="3200"/>
                  </a:lnTo>
                  <a:lnTo>
                    <a:pt x="6437" y="2661"/>
                  </a:lnTo>
                  <a:lnTo>
                    <a:pt x="6005" y="2122"/>
                  </a:lnTo>
                  <a:lnTo>
                    <a:pt x="5790" y="1906"/>
                  </a:lnTo>
                  <a:lnTo>
                    <a:pt x="5538" y="1690"/>
                  </a:lnTo>
                  <a:lnTo>
                    <a:pt x="5286" y="1510"/>
                  </a:lnTo>
                  <a:lnTo>
                    <a:pt x="5034" y="1330"/>
                  </a:lnTo>
                  <a:lnTo>
                    <a:pt x="4747" y="1187"/>
                  </a:lnTo>
                  <a:lnTo>
                    <a:pt x="4459" y="1079"/>
                  </a:lnTo>
                  <a:lnTo>
                    <a:pt x="4172" y="1007"/>
                  </a:lnTo>
                  <a:lnTo>
                    <a:pt x="3848" y="971"/>
                  </a:lnTo>
                  <a:lnTo>
                    <a:pt x="3524" y="971"/>
                  </a:lnTo>
                  <a:lnTo>
                    <a:pt x="3201" y="1007"/>
                  </a:lnTo>
                  <a:lnTo>
                    <a:pt x="2841" y="1115"/>
                  </a:lnTo>
                  <a:lnTo>
                    <a:pt x="2482" y="1223"/>
                  </a:lnTo>
                  <a:lnTo>
                    <a:pt x="2014" y="1474"/>
                  </a:lnTo>
                  <a:lnTo>
                    <a:pt x="1583" y="1798"/>
                  </a:lnTo>
                  <a:lnTo>
                    <a:pt x="1187" y="2157"/>
                  </a:lnTo>
                  <a:lnTo>
                    <a:pt x="864" y="2589"/>
                  </a:lnTo>
                  <a:lnTo>
                    <a:pt x="576" y="3056"/>
                  </a:lnTo>
                  <a:lnTo>
                    <a:pt x="360" y="3560"/>
                  </a:lnTo>
                  <a:lnTo>
                    <a:pt x="180" y="4135"/>
                  </a:lnTo>
                  <a:lnTo>
                    <a:pt x="73" y="4710"/>
                  </a:lnTo>
                  <a:lnTo>
                    <a:pt x="1" y="5286"/>
                  </a:lnTo>
                  <a:lnTo>
                    <a:pt x="1" y="5933"/>
                  </a:lnTo>
                  <a:lnTo>
                    <a:pt x="73" y="6580"/>
                  </a:lnTo>
                  <a:lnTo>
                    <a:pt x="180" y="7227"/>
                  </a:lnTo>
                  <a:lnTo>
                    <a:pt x="360" y="7874"/>
                  </a:lnTo>
                  <a:lnTo>
                    <a:pt x="612" y="8522"/>
                  </a:lnTo>
                  <a:lnTo>
                    <a:pt x="935" y="9169"/>
                  </a:lnTo>
                  <a:lnTo>
                    <a:pt x="1295" y="9816"/>
                  </a:lnTo>
                  <a:lnTo>
                    <a:pt x="1834" y="10571"/>
                  </a:lnTo>
                  <a:lnTo>
                    <a:pt x="2410" y="11254"/>
                  </a:lnTo>
                  <a:lnTo>
                    <a:pt x="3021" y="11901"/>
                  </a:lnTo>
                  <a:lnTo>
                    <a:pt x="3668" y="12477"/>
                  </a:lnTo>
                  <a:lnTo>
                    <a:pt x="4315" y="13016"/>
                  </a:lnTo>
                  <a:lnTo>
                    <a:pt x="4998" y="13519"/>
                  </a:lnTo>
                  <a:lnTo>
                    <a:pt x="5646" y="13951"/>
                  </a:lnTo>
                  <a:lnTo>
                    <a:pt x="6293" y="14346"/>
                  </a:lnTo>
                  <a:lnTo>
                    <a:pt x="6904" y="14706"/>
                  </a:lnTo>
                  <a:lnTo>
                    <a:pt x="7479" y="15030"/>
                  </a:lnTo>
                  <a:lnTo>
                    <a:pt x="8450" y="15497"/>
                  </a:lnTo>
                  <a:lnTo>
                    <a:pt x="9097" y="15749"/>
                  </a:lnTo>
                  <a:lnTo>
                    <a:pt x="9349" y="15857"/>
                  </a:lnTo>
                  <a:lnTo>
                    <a:pt x="9529" y="15713"/>
                  </a:lnTo>
                  <a:lnTo>
                    <a:pt x="10104" y="15281"/>
                  </a:lnTo>
                  <a:lnTo>
                    <a:pt x="10931" y="14598"/>
                  </a:lnTo>
                  <a:lnTo>
                    <a:pt x="11435" y="14203"/>
                  </a:lnTo>
                  <a:lnTo>
                    <a:pt x="11938" y="13699"/>
                  </a:lnTo>
                  <a:lnTo>
                    <a:pt x="12477" y="13160"/>
                  </a:lnTo>
                  <a:lnTo>
                    <a:pt x="13017" y="12585"/>
                  </a:lnTo>
                  <a:lnTo>
                    <a:pt x="13556" y="11937"/>
                  </a:lnTo>
                  <a:lnTo>
                    <a:pt x="14059" y="11254"/>
                  </a:lnTo>
                  <a:lnTo>
                    <a:pt x="14563" y="10535"/>
                  </a:lnTo>
                  <a:lnTo>
                    <a:pt x="15030" y="9780"/>
                  </a:lnTo>
                  <a:lnTo>
                    <a:pt x="15426" y="8989"/>
                  </a:lnTo>
                  <a:lnTo>
                    <a:pt x="15749" y="8126"/>
                  </a:lnTo>
                  <a:lnTo>
                    <a:pt x="15965" y="7407"/>
                  </a:lnTo>
                  <a:lnTo>
                    <a:pt x="16145" y="6724"/>
                  </a:lnTo>
                  <a:lnTo>
                    <a:pt x="16217" y="6005"/>
                  </a:lnTo>
                  <a:lnTo>
                    <a:pt x="16253" y="5322"/>
                  </a:lnTo>
                  <a:lnTo>
                    <a:pt x="16217" y="4674"/>
                  </a:lnTo>
                  <a:lnTo>
                    <a:pt x="16145" y="4027"/>
                  </a:lnTo>
                  <a:lnTo>
                    <a:pt x="16001" y="3416"/>
                  </a:lnTo>
                  <a:lnTo>
                    <a:pt x="15785" y="2841"/>
                  </a:lnTo>
                  <a:lnTo>
                    <a:pt x="15534" y="2301"/>
                  </a:lnTo>
                  <a:lnTo>
                    <a:pt x="15246" y="1834"/>
                  </a:lnTo>
                  <a:lnTo>
                    <a:pt x="14922" y="1366"/>
                  </a:lnTo>
                  <a:lnTo>
                    <a:pt x="14527" y="1007"/>
                  </a:lnTo>
                  <a:lnTo>
                    <a:pt x="14131" y="647"/>
                  </a:lnTo>
                  <a:lnTo>
                    <a:pt x="13664" y="396"/>
                  </a:lnTo>
                  <a:lnTo>
                    <a:pt x="13160" y="180"/>
                  </a:lnTo>
                  <a:lnTo>
                    <a:pt x="12621" y="36"/>
                  </a:lnTo>
                  <a:lnTo>
                    <a:pt x="122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5363275" y="2779275"/>
              <a:ext cx="712850" cy="712850"/>
            </a:xfrm>
            <a:custGeom>
              <a:avLst/>
              <a:gdLst/>
              <a:ahLst/>
              <a:cxnLst/>
              <a:rect l="l" t="t" r="r" b="b"/>
              <a:pathLst>
                <a:path w="28514" h="28514" extrusionOk="0">
                  <a:moveTo>
                    <a:pt x="13520" y="1"/>
                  </a:moveTo>
                  <a:lnTo>
                    <a:pt x="12801" y="73"/>
                  </a:lnTo>
                  <a:lnTo>
                    <a:pt x="12082" y="145"/>
                  </a:lnTo>
                  <a:lnTo>
                    <a:pt x="11362" y="289"/>
                  </a:lnTo>
                  <a:lnTo>
                    <a:pt x="10643" y="432"/>
                  </a:lnTo>
                  <a:lnTo>
                    <a:pt x="9960" y="648"/>
                  </a:lnTo>
                  <a:lnTo>
                    <a:pt x="9277" y="864"/>
                  </a:lnTo>
                  <a:lnTo>
                    <a:pt x="8630" y="1151"/>
                  </a:lnTo>
                  <a:lnTo>
                    <a:pt x="7983" y="1439"/>
                  </a:lnTo>
                  <a:lnTo>
                    <a:pt x="7371" y="1763"/>
                  </a:lnTo>
                  <a:lnTo>
                    <a:pt x="6760" y="2122"/>
                  </a:lnTo>
                  <a:lnTo>
                    <a:pt x="6185" y="2482"/>
                  </a:lnTo>
                  <a:lnTo>
                    <a:pt x="5610" y="2913"/>
                  </a:lnTo>
                  <a:lnTo>
                    <a:pt x="5070" y="3309"/>
                  </a:lnTo>
                  <a:lnTo>
                    <a:pt x="4567" y="3776"/>
                  </a:lnTo>
                  <a:lnTo>
                    <a:pt x="4063" y="4244"/>
                  </a:lnTo>
                  <a:lnTo>
                    <a:pt x="3596" y="4747"/>
                  </a:lnTo>
                  <a:lnTo>
                    <a:pt x="3165" y="5286"/>
                  </a:lnTo>
                  <a:lnTo>
                    <a:pt x="2733" y="5826"/>
                  </a:lnTo>
                  <a:lnTo>
                    <a:pt x="2374" y="6401"/>
                  </a:lnTo>
                  <a:lnTo>
                    <a:pt x="1978" y="6976"/>
                  </a:lnTo>
                  <a:lnTo>
                    <a:pt x="1654" y="7552"/>
                  </a:lnTo>
                  <a:lnTo>
                    <a:pt x="1367" y="8163"/>
                  </a:lnTo>
                  <a:lnTo>
                    <a:pt x="1079" y="8810"/>
                  </a:lnTo>
                  <a:lnTo>
                    <a:pt x="827" y="9457"/>
                  </a:lnTo>
                  <a:lnTo>
                    <a:pt x="612" y="10104"/>
                  </a:lnTo>
                  <a:lnTo>
                    <a:pt x="432" y="10788"/>
                  </a:lnTo>
                  <a:lnTo>
                    <a:pt x="252" y="11471"/>
                  </a:lnTo>
                  <a:lnTo>
                    <a:pt x="144" y="12154"/>
                  </a:lnTo>
                  <a:lnTo>
                    <a:pt x="72" y="12837"/>
                  </a:lnTo>
                  <a:lnTo>
                    <a:pt x="0" y="13556"/>
                  </a:lnTo>
                  <a:lnTo>
                    <a:pt x="0" y="14275"/>
                  </a:lnTo>
                  <a:lnTo>
                    <a:pt x="0" y="14994"/>
                  </a:lnTo>
                  <a:lnTo>
                    <a:pt x="72" y="15714"/>
                  </a:lnTo>
                  <a:lnTo>
                    <a:pt x="180" y="16433"/>
                  </a:lnTo>
                  <a:lnTo>
                    <a:pt x="288" y="17152"/>
                  </a:lnTo>
                  <a:lnTo>
                    <a:pt x="468" y="17871"/>
                  </a:lnTo>
                  <a:lnTo>
                    <a:pt x="648" y="18554"/>
                  </a:lnTo>
                  <a:lnTo>
                    <a:pt x="899" y="19237"/>
                  </a:lnTo>
                  <a:lnTo>
                    <a:pt x="1151" y="19884"/>
                  </a:lnTo>
                  <a:lnTo>
                    <a:pt x="1439" y="20532"/>
                  </a:lnTo>
                  <a:lnTo>
                    <a:pt x="1762" y="21143"/>
                  </a:lnTo>
                  <a:lnTo>
                    <a:pt x="2122" y="21754"/>
                  </a:lnTo>
                  <a:lnTo>
                    <a:pt x="2517" y="22329"/>
                  </a:lnTo>
                  <a:lnTo>
                    <a:pt x="2913" y="22869"/>
                  </a:lnTo>
                  <a:lnTo>
                    <a:pt x="3344" y="23408"/>
                  </a:lnTo>
                  <a:lnTo>
                    <a:pt x="3776" y="23947"/>
                  </a:lnTo>
                  <a:lnTo>
                    <a:pt x="4279" y="24415"/>
                  </a:lnTo>
                  <a:lnTo>
                    <a:pt x="4783" y="24882"/>
                  </a:lnTo>
                  <a:lnTo>
                    <a:pt x="5286" y="25350"/>
                  </a:lnTo>
                  <a:lnTo>
                    <a:pt x="5825" y="25745"/>
                  </a:lnTo>
                  <a:lnTo>
                    <a:pt x="6401" y="26141"/>
                  </a:lnTo>
                  <a:lnTo>
                    <a:pt x="6976" y="26500"/>
                  </a:lnTo>
                  <a:lnTo>
                    <a:pt x="7587" y="26860"/>
                  </a:lnTo>
                  <a:lnTo>
                    <a:pt x="8198" y="27147"/>
                  </a:lnTo>
                  <a:lnTo>
                    <a:pt x="8810" y="27435"/>
                  </a:lnTo>
                  <a:lnTo>
                    <a:pt x="9457" y="27687"/>
                  </a:lnTo>
                  <a:lnTo>
                    <a:pt x="10104" y="27903"/>
                  </a:lnTo>
                  <a:lnTo>
                    <a:pt x="10787" y="28082"/>
                  </a:lnTo>
                  <a:lnTo>
                    <a:pt x="11470" y="28226"/>
                  </a:lnTo>
                  <a:lnTo>
                    <a:pt x="12153" y="28370"/>
                  </a:lnTo>
                  <a:lnTo>
                    <a:pt x="12837" y="28442"/>
                  </a:lnTo>
                  <a:lnTo>
                    <a:pt x="13556" y="28514"/>
                  </a:lnTo>
                  <a:lnTo>
                    <a:pt x="14275" y="28514"/>
                  </a:lnTo>
                  <a:lnTo>
                    <a:pt x="14994" y="28478"/>
                  </a:lnTo>
                  <a:lnTo>
                    <a:pt x="15713" y="28442"/>
                  </a:lnTo>
                  <a:lnTo>
                    <a:pt x="16432" y="28334"/>
                  </a:lnTo>
                  <a:lnTo>
                    <a:pt x="17008" y="28262"/>
                  </a:lnTo>
                  <a:lnTo>
                    <a:pt x="17547" y="28118"/>
                  </a:lnTo>
                  <a:lnTo>
                    <a:pt x="18086" y="27974"/>
                  </a:lnTo>
                  <a:lnTo>
                    <a:pt x="18626" y="27831"/>
                  </a:lnTo>
                  <a:lnTo>
                    <a:pt x="19129" y="27651"/>
                  </a:lnTo>
                  <a:lnTo>
                    <a:pt x="19668" y="27435"/>
                  </a:lnTo>
                  <a:lnTo>
                    <a:pt x="20172" y="27219"/>
                  </a:lnTo>
                  <a:lnTo>
                    <a:pt x="20675" y="26968"/>
                  </a:lnTo>
                  <a:lnTo>
                    <a:pt x="21178" y="26716"/>
                  </a:lnTo>
                  <a:lnTo>
                    <a:pt x="21682" y="26428"/>
                  </a:lnTo>
                  <a:lnTo>
                    <a:pt x="22185" y="26105"/>
                  </a:lnTo>
                  <a:lnTo>
                    <a:pt x="22653" y="25781"/>
                  </a:lnTo>
                  <a:lnTo>
                    <a:pt x="23084" y="25458"/>
                  </a:lnTo>
                  <a:lnTo>
                    <a:pt x="23516" y="25098"/>
                  </a:lnTo>
                  <a:lnTo>
                    <a:pt x="23947" y="24738"/>
                  </a:lnTo>
                  <a:lnTo>
                    <a:pt x="24342" y="24343"/>
                  </a:lnTo>
                  <a:lnTo>
                    <a:pt x="24738" y="23947"/>
                  </a:lnTo>
                  <a:lnTo>
                    <a:pt x="25098" y="23516"/>
                  </a:lnTo>
                  <a:lnTo>
                    <a:pt x="25781" y="22653"/>
                  </a:lnTo>
                  <a:lnTo>
                    <a:pt x="26392" y="21718"/>
                  </a:lnTo>
                  <a:lnTo>
                    <a:pt x="26931" y="20783"/>
                  </a:lnTo>
                  <a:lnTo>
                    <a:pt x="27399" y="19777"/>
                  </a:lnTo>
                  <a:lnTo>
                    <a:pt x="27794" y="18734"/>
                  </a:lnTo>
                  <a:lnTo>
                    <a:pt x="28118" y="17655"/>
                  </a:lnTo>
                  <a:lnTo>
                    <a:pt x="28226" y="17116"/>
                  </a:lnTo>
                  <a:lnTo>
                    <a:pt x="28334" y="16576"/>
                  </a:lnTo>
                  <a:lnTo>
                    <a:pt x="28405" y="16037"/>
                  </a:lnTo>
                  <a:lnTo>
                    <a:pt x="28477" y="15462"/>
                  </a:lnTo>
                  <a:lnTo>
                    <a:pt x="28513" y="14922"/>
                  </a:lnTo>
                  <a:lnTo>
                    <a:pt x="28513" y="14347"/>
                  </a:lnTo>
                  <a:lnTo>
                    <a:pt x="28513" y="13772"/>
                  </a:lnTo>
                  <a:lnTo>
                    <a:pt x="28477" y="13197"/>
                  </a:lnTo>
                  <a:lnTo>
                    <a:pt x="28441" y="12621"/>
                  </a:lnTo>
                  <a:lnTo>
                    <a:pt x="28370" y="12082"/>
                  </a:lnTo>
                  <a:lnTo>
                    <a:pt x="28226" y="11327"/>
                  </a:lnTo>
                  <a:lnTo>
                    <a:pt x="28046" y="10644"/>
                  </a:lnTo>
                  <a:lnTo>
                    <a:pt x="27866" y="9961"/>
                  </a:lnTo>
                  <a:lnTo>
                    <a:pt x="27614" y="9277"/>
                  </a:lnTo>
                  <a:lnTo>
                    <a:pt x="27363" y="8594"/>
                  </a:lnTo>
                  <a:lnTo>
                    <a:pt x="27075" y="7983"/>
                  </a:lnTo>
                  <a:lnTo>
                    <a:pt x="26752" y="7336"/>
                  </a:lnTo>
                  <a:lnTo>
                    <a:pt x="26392" y="6761"/>
                  </a:lnTo>
                  <a:lnTo>
                    <a:pt x="26032" y="6185"/>
                  </a:lnTo>
                  <a:lnTo>
                    <a:pt x="25601" y="5610"/>
                  </a:lnTo>
                  <a:lnTo>
                    <a:pt x="25169" y="5071"/>
                  </a:lnTo>
                  <a:lnTo>
                    <a:pt x="24738" y="4567"/>
                  </a:lnTo>
                  <a:lnTo>
                    <a:pt x="24235" y="4064"/>
                  </a:lnTo>
                  <a:lnTo>
                    <a:pt x="23731" y="3596"/>
                  </a:lnTo>
                  <a:lnTo>
                    <a:pt x="23228" y="3165"/>
                  </a:lnTo>
                  <a:lnTo>
                    <a:pt x="22689" y="2733"/>
                  </a:lnTo>
                  <a:lnTo>
                    <a:pt x="22113" y="2338"/>
                  </a:lnTo>
                  <a:lnTo>
                    <a:pt x="21538" y="1978"/>
                  </a:lnTo>
                  <a:lnTo>
                    <a:pt x="20927" y="1655"/>
                  </a:lnTo>
                  <a:lnTo>
                    <a:pt x="20315" y="1331"/>
                  </a:lnTo>
                  <a:lnTo>
                    <a:pt x="19704" y="1080"/>
                  </a:lnTo>
                  <a:lnTo>
                    <a:pt x="19057" y="828"/>
                  </a:lnTo>
                  <a:lnTo>
                    <a:pt x="18410" y="612"/>
                  </a:lnTo>
                  <a:lnTo>
                    <a:pt x="17727" y="396"/>
                  </a:lnTo>
                  <a:lnTo>
                    <a:pt x="17043" y="253"/>
                  </a:lnTo>
                  <a:lnTo>
                    <a:pt x="16360" y="145"/>
                  </a:lnTo>
                  <a:lnTo>
                    <a:pt x="15677" y="37"/>
                  </a:lnTo>
                  <a:lnTo>
                    <a:pt x="149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5614975" y="2986925"/>
              <a:ext cx="216650" cy="216650"/>
            </a:xfrm>
            <a:custGeom>
              <a:avLst/>
              <a:gdLst/>
              <a:ahLst/>
              <a:cxnLst/>
              <a:rect l="l" t="t" r="r" b="b"/>
              <a:pathLst>
                <a:path w="8666" h="8666" extrusionOk="0">
                  <a:moveTo>
                    <a:pt x="3811" y="1"/>
                  </a:moveTo>
                  <a:lnTo>
                    <a:pt x="3416" y="73"/>
                  </a:lnTo>
                  <a:lnTo>
                    <a:pt x="2984" y="180"/>
                  </a:lnTo>
                  <a:lnTo>
                    <a:pt x="2589" y="324"/>
                  </a:lnTo>
                  <a:lnTo>
                    <a:pt x="2229" y="540"/>
                  </a:lnTo>
                  <a:lnTo>
                    <a:pt x="1870" y="756"/>
                  </a:lnTo>
                  <a:lnTo>
                    <a:pt x="1546" y="1007"/>
                  </a:lnTo>
                  <a:lnTo>
                    <a:pt x="1223" y="1295"/>
                  </a:lnTo>
                  <a:lnTo>
                    <a:pt x="971" y="1583"/>
                  </a:lnTo>
                  <a:lnTo>
                    <a:pt x="719" y="1942"/>
                  </a:lnTo>
                  <a:lnTo>
                    <a:pt x="503" y="2302"/>
                  </a:lnTo>
                  <a:lnTo>
                    <a:pt x="324" y="2661"/>
                  </a:lnTo>
                  <a:lnTo>
                    <a:pt x="180" y="3093"/>
                  </a:lnTo>
                  <a:lnTo>
                    <a:pt x="72" y="3488"/>
                  </a:lnTo>
                  <a:lnTo>
                    <a:pt x="0" y="3956"/>
                  </a:lnTo>
                  <a:lnTo>
                    <a:pt x="0" y="4387"/>
                  </a:lnTo>
                  <a:lnTo>
                    <a:pt x="36" y="4819"/>
                  </a:lnTo>
                  <a:lnTo>
                    <a:pt x="72" y="5250"/>
                  </a:lnTo>
                  <a:lnTo>
                    <a:pt x="216" y="5646"/>
                  </a:lnTo>
                  <a:lnTo>
                    <a:pt x="360" y="6041"/>
                  </a:lnTo>
                  <a:lnTo>
                    <a:pt x="539" y="6437"/>
                  </a:lnTo>
                  <a:lnTo>
                    <a:pt x="755" y="6796"/>
                  </a:lnTo>
                  <a:lnTo>
                    <a:pt x="1007" y="7120"/>
                  </a:lnTo>
                  <a:lnTo>
                    <a:pt x="1294" y="7408"/>
                  </a:lnTo>
                  <a:lnTo>
                    <a:pt x="1618" y="7695"/>
                  </a:lnTo>
                  <a:lnTo>
                    <a:pt x="1942" y="7947"/>
                  </a:lnTo>
                  <a:lnTo>
                    <a:pt x="2301" y="8163"/>
                  </a:lnTo>
                  <a:lnTo>
                    <a:pt x="2697" y="8342"/>
                  </a:lnTo>
                  <a:lnTo>
                    <a:pt x="3092" y="8486"/>
                  </a:lnTo>
                  <a:lnTo>
                    <a:pt x="3524" y="8594"/>
                  </a:lnTo>
                  <a:lnTo>
                    <a:pt x="3955" y="8630"/>
                  </a:lnTo>
                  <a:lnTo>
                    <a:pt x="4387" y="8666"/>
                  </a:lnTo>
                  <a:lnTo>
                    <a:pt x="4818" y="8630"/>
                  </a:lnTo>
                  <a:lnTo>
                    <a:pt x="5250" y="8558"/>
                  </a:lnTo>
                  <a:lnTo>
                    <a:pt x="5681" y="8450"/>
                  </a:lnTo>
                  <a:lnTo>
                    <a:pt x="6041" y="8306"/>
                  </a:lnTo>
                  <a:lnTo>
                    <a:pt x="6436" y="8127"/>
                  </a:lnTo>
                  <a:lnTo>
                    <a:pt x="6796" y="7911"/>
                  </a:lnTo>
                  <a:lnTo>
                    <a:pt x="7119" y="7659"/>
                  </a:lnTo>
                  <a:lnTo>
                    <a:pt x="7407" y="7372"/>
                  </a:lnTo>
                  <a:lnTo>
                    <a:pt x="7695" y="7048"/>
                  </a:lnTo>
                  <a:lnTo>
                    <a:pt x="7946" y="6724"/>
                  </a:lnTo>
                  <a:lnTo>
                    <a:pt x="8162" y="6365"/>
                  </a:lnTo>
                  <a:lnTo>
                    <a:pt x="8342" y="5969"/>
                  </a:lnTo>
                  <a:lnTo>
                    <a:pt x="8486" y="5574"/>
                  </a:lnTo>
                  <a:lnTo>
                    <a:pt x="8593" y="5142"/>
                  </a:lnTo>
                  <a:lnTo>
                    <a:pt x="8665" y="4711"/>
                  </a:lnTo>
                  <a:lnTo>
                    <a:pt x="8665" y="4243"/>
                  </a:lnTo>
                  <a:lnTo>
                    <a:pt x="8629" y="3812"/>
                  </a:lnTo>
                  <a:lnTo>
                    <a:pt x="8558" y="3380"/>
                  </a:lnTo>
                  <a:lnTo>
                    <a:pt x="8450" y="2985"/>
                  </a:lnTo>
                  <a:lnTo>
                    <a:pt x="8306" y="2589"/>
                  </a:lnTo>
                  <a:lnTo>
                    <a:pt x="8126" y="2230"/>
                  </a:lnTo>
                  <a:lnTo>
                    <a:pt x="7910" y="1870"/>
                  </a:lnTo>
                  <a:lnTo>
                    <a:pt x="7659" y="1547"/>
                  </a:lnTo>
                  <a:lnTo>
                    <a:pt x="7371" y="1223"/>
                  </a:lnTo>
                  <a:lnTo>
                    <a:pt x="7047" y="935"/>
                  </a:lnTo>
                  <a:lnTo>
                    <a:pt x="6724" y="720"/>
                  </a:lnTo>
                  <a:lnTo>
                    <a:pt x="6364" y="504"/>
                  </a:lnTo>
                  <a:lnTo>
                    <a:pt x="5969" y="324"/>
                  </a:lnTo>
                  <a:lnTo>
                    <a:pt x="5573" y="180"/>
                  </a:lnTo>
                  <a:lnTo>
                    <a:pt x="5142" y="73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5507100" y="3205350"/>
              <a:ext cx="377550" cy="286775"/>
            </a:xfrm>
            <a:custGeom>
              <a:avLst/>
              <a:gdLst/>
              <a:ahLst/>
              <a:cxnLst/>
              <a:rect l="l" t="t" r="r" b="b"/>
              <a:pathLst>
                <a:path w="15102" h="11471" extrusionOk="0">
                  <a:moveTo>
                    <a:pt x="7479" y="1"/>
                  </a:moveTo>
                  <a:lnTo>
                    <a:pt x="6760" y="73"/>
                  </a:lnTo>
                  <a:lnTo>
                    <a:pt x="6005" y="181"/>
                  </a:lnTo>
                  <a:lnTo>
                    <a:pt x="5322" y="396"/>
                  </a:lnTo>
                  <a:lnTo>
                    <a:pt x="4639" y="648"/>
                  </a:lnTo>
                  <a:lnTo>
                    <a:pt x="3991" y="972"/>
                  </a:lnTo>
                  <a:lnTo>
                    <a:pt x="3380" y="1331"/>
                  </a:lnTo>
                  <a:lnTo>
                    <a:pt x="2805" y="1763"/>
                  </a:lnTo>
                  <a:lnTo>
                    <a:pt x="2266" y="2266"/>
                  </a:lnTo>
                  <a:lnTo>
                    <a:pt x="1798" y="2805"/>
                  </a:lnTo>
                  <a:lnTo>
                    <a:pt x="1367" y="3381"/>
                  </a:lnTo>
                  <a:lnTo>
                    <a:pt x="1007" y="4028"/>
                  </a:lnTo>
                  <a:lnTo>
                    <a:pt x="684" y="4675"/>
                  </a:lnTo>
                  <a:lnTo>
                    <a:pt x="432" y="5394"/>
                  </a:lnTo>
                  <a:lnTo>
                    <a:pt x="252" y="6113"/>
                  </a:lnTo>
                  <a:lnTo>
                    <a:pt x="144" y="6868"/>
                  </a:lnTo>
                  <a:lnTo>
                    <a:pt x="0" y="8666"/>
                  </a:lnTo>
                  <a:lnTo>
                    <a:pt x="576" y="9062"/>
                  </a:lnTo>
                  <a:lnTo>
                    <a:pt x="1187" y="9457"/>
                  </a:lnTo>
                  <a:lnTo>
                    <a:pt x="1798" y="9781"/>
                  </a:lnTo>
                  <a:lnTo>
                    <a:pt x="2445" y="10104"/>
                  </a:lnTo>
                  <a:lnTo>
                    <a:pt x="3093" y="10392"/>
                  </a:lnTo>
                  <a:lnTo>
                    <a:pt x="3740" y="10644"/>
                  </a:lnTo>
                  <a:lnTo>
                    <a:pt x="4387" y="10860"/>
                  </a:lnTo>
                  <a:lnTo>
                    <a:pt x="5070" y="11039"/>
                  </a:lnTo>
                  <a:lnTo>
                    <a:pt x="5753" y="11219"/>
                  </a:lnTo>
                  <a:lnTo>
                    <a:pt x="6472" y="11327"/>
                  </a:lnTo>
                  <a:lnTo>
                    <a:pt x="7156" y="11399"/>
                  </a:lnTo>
                  <a:lnTo>
                    <a:pt x="7839" y="11471"/>
                  </a:lnTo>
                  <a:lnTo>
                    <a:pt x="8558" y="11471"/>
                  </a:lnTo>
                  <a:lnTo>
                    <a:pt x="9277" y="11435"/>
                  </a:lnTo>
                  <a:lnTo>
                    <a:pt x="9996" y="11399"/>
                  </a:lnTo>
                  <a:lnTo>
                    <a:pt x="10679" y="11291"/>
                  </a:lnTo>
                  <a:lnTo>
                    <a:pt x="11255" y="11219"/>
                  </a:lnTo>
                  <a:lnTo>
                    <a:pt x="11794" y="11075"/>
                  </a:lnTo>
                  <a:lnTo>
                    <a:pt x="12333" y="10931"/>
                  </a:lnTo>
                  <a:lnTo>
                    <a:pt x="12873" y="10788"/>
                  </a:lnTo>
                  <a:lnTo>
                    <a:pt x="13376" y="10608"/>
                  </a:lnTo>
                  <a:lnTo>
                    <a:pt x="13915" y="10392"/>
                  </a:lnTo>
                  <a:lnTo>
                    <a:pt x="14419" y="10176"/>
                  </a:lnTo>
                  <a:lnTo>
                    <a:pt x="14922" y="9925"/>
                  </a:lnTo>
                  <a:lnTo>
                    <a:pt x="15102" y="8163"/>
                  </a:lnTo>
                  <a:lnTo>
                    <a:pt x="15102" y="7372"/>
                  </a:lnTo>
                  <a:lnTo>
                    <a:pt x="15066" y="6617"/>
                  </a:lnTo>
                  <a:lnTo>
                    <a:pt x="14958" y="5898"/>
                  </a:lnTo>
                  <a:lnTo>
                    <a:pt x="14742" y="5179"/>
                  </a:lnTo>
                  <a:lnTo>
                    <a:pt x="14491" y="4531"/>
                  </a:lnTo>
                  <a:lnTo>
                    <a:pt x="14167" y="3884"/>
                  </a:lnTo>
                  <a:lnTo>
                    <a:pt x="13807" y="3273"/>
                  </a:lnTo>
                  <a:lnTo>
                    <a:pt x="13340" y="2698"/>
                  </a:lnTo>
                  <a:lnTo>
                    <a:pt x="12873" y="2158"/>
                  </a:lnTo>
                  <a:lnTo>
                    <a:pt x="12333" y="1691"/>
                  </a:lnTo>
                  <a:lnTo>
                    <a:pt x="11758" y="1259"/>
                  </a:lnTo>
                  <a:lnTo>
                    <a:pt x="11111" y="864"/>
                  </a:lnTo>
                  <a:lnTo>
                    <a:pt x="10463" y="576"/>
                  </a:lnTo>
                  <a:lnTo>
                    <a:pt x="9744" y="324"/>
                  </a:lnTo>
                  <a:lnTo>
                    <a:pt x="9025" y="145"/>
                  </a:lnTo>
                  <a:lnTo>
                    <a:pt x="8270" y="37"/>
                  </a:lnTo>
                  <a:lnTo>
                    <a:pt x="74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5162825" y="238125"/>
              <a:ext cx="783850" cy="782950"/>
            </a:xfrm>
            <a:custGeom>
              <a:avLst/>
              <a:gdLst/>
              <a:ahLst/>
              <a:cxnLst/>
              <a:rect l="l" t="t" r="r" b="b"/>
              <a:pathLst>
                <a:path w="31354" h="31318" extrusionOk="0">
                  <a:moveTo>
                    <a:pt x="15641" y="0"/>
                  </a:moveTo>
                  <a:lnTo>
                    <a:pt x="14850" y="36"/>
                  </a:lnTo>
                  <a:lnTo>
                    <a:pt x="14095" y="72"/>
                  </a:lnTo>
                  <a:lnTo>
                    <a:pt x="13340" y="180"/>
                  </a:lnTo>
                  <a:lnTo>
                    <a:pt x="12549" y="324"/>
                  </a:lnTo>
                  <a:lnTo>
                    <a:pt x="11794" y="503"/>
                  </a:lnTo>
                  <a:lnTo>
                    <a:pt x="11039" y="683"/>
                  </a:lnTo>
                  <a:lnTo>
                    <a:pt x="10284" y="971"/>
                  </a:lnTo>
                  <a:lnTo>
                    <a:pt x="9529" y="1258"/>
                  </a:lnTo>
                  <a:lnTo>
                    <a:pt x="8809" y="1582"/>
                  </a:lnTo>
                  <a:lnTo>
                    <a:pt x="8090" y="1942"/>
                  </a:lnTo>
                  <a:lnTo>
                    <a:pt x="7407" y="2337"/>
                  </a:lnTo>
                  <a:lnTo>
                    <a:pt x="6760" y="2769"/>
                  </a:lnTo>
                  <a:lnTo>
                    <a:pt x="6113" y="3236"/>
                  </a:lnTo>
                  <a:lnTo>
                    <a:pt x="5538" y="3739"/>
                  </a:lnTo>
                  <a:lnTo>
                    <a:pt x="4962" y="4243"/>
                  </a:lnTo>
                  <a:lnTo>
                    <a:pt x="4423" y="4782"/>
                  </a:lnTo>
                  <a:lnTo>
                    <a:pt x="3884" y="5321"/>
                  </a:lnTo>
                  <a:lnTo>
                    <a:pt x="3416" y="5933"/>
                  </a:lnTo>
                  <a:lnTo>
                    <a:pt x="2949" y="6508"/>
                  </a:lnTo>
                  <a:lnTo>
                    <a:pt x="2517" y="7155"/>
                  </a:lnTo>
                  <a:lnTo>
                    <a:pt x="2122" y="7802"/>
                  </a:lnTo>
                  <a:lnTo>
                    <a:pt x="1762" y="8450"/>
                  </a:lnTo>
                  <a:lnTo>
                    <a:pt x="1439" y="9133"/>
                  </a:lnTo>
                  <a:lnTo>
                    <a:pt x="1151" y="9816"/>
                  </a:lnTo>
                  <a:lnTo>
                    <a:pt x="863" y="10535"/>
                  </a:lnTo>
                  <a:lnTo>
                    <a:pt x="648" y="11218"/>
                  </a:lnTo>
                  <a:lnTo>
                    <a:pt x="468" y="11973"/>
                  </a:lnTo>
                  <a:lnTo>
                    <a:pt x="288" y="12692"/>
                  </a:lnTo>
                  <a:lnTo>
                    <a:pt x="180" y="13447"/>
                  </a:lnTo>
                  <a:lnTo>
                    <a:pt x="72" y="14203"/>
                  </a:lnTo>
                  <a:lnTo>
                    <a:pt x="36" y="14958"/>
                  </a:lnTo>
                  <a:lnTo>
                    <a:pt x="0" y="15713"/>
                  </a:lnTo>
                  <a:lnTo>
                    <a:pt x="36" y="16468"/>
                  </a:lnTo>
                  <a:lnTo>
                    <a:pt x="72" y="17259"/>
                  </a:lnTo>
                  <a:lnTo>
                    <a:pt x="180" y="18014"/>
                  </a:lnTo>
                  <a:lnTo>
                    <a:pt x="324" y="18769"/>
                  </a:lnTo>
                  <a:lnTo>
                    <a:pt x="504" y="19524"/>
                  </a:lnTo>
                  <a:lnTo>
                    <a:pt x="719" y="20315"/>
                  </a:lnTo>
                  <a:lnTo>
                    <a:pt x="971" y="21070"/>
                  </a:lnTo>
                  <a:lnTo>
                    <a:pt x="1259" y="21789"/>
                  </a:lnTo>
                  <a:lnTo>
                    <a:pt x="1582" y="22544"/>
                  </a:lnTo>
                  <a:lnTo>
                    <a:pt x="1978" y="23263"/>
                  </a:lnTo>
                  <a:lnTo>
                    <a:pt x="2373" y="23911"/>
                  </a:lnTo>
                  <a:lnTo>
                    <a:pt x="2805" y="24594"/>
                  </a:lnTo>
                  <a:lnTo>
                    <a:pt x="3236" y="25205"/>
                  </a:lnTo>
                  <a:lnTo>
                    <a:pt x="3740" y="25816"/>
                  </a:lnTo>
                  <a:lnTo>
                    <a:pt x="4243" y="26392"/>
                  </a:lnTo>
                  <a:lnTo>
                    <a:pt x="4782" y="26931"/>
                  </a:lnTo>
                  <a:lnTo>
                    <a:pt x="5358" y="27434"/>
                  </a:lnTo>
                  <a:lnTo>
                    <a:pt x="5933" y="27938"/>
                  </a:lnTo>
                  <a:lnTo>
                    <a:pt x="6544" y="28405"/>
                  </a:lnTo>
                  <a:lnTo>
                    <a:pt x="7156" y="28801"/>
                  </a:lnTo>
                  <a:lnTo>
                    <a:pt x="7803" y="29196"/>
                  </a:lnTo>
                  <a:lnTo>
                    <a:pt x="8450" y="29556"/>
                  </a:lnTo>
                  <a:lnTo>
                    <a:pt x="9133" y="29915"/>
                  </a:lnTo>
                  <a:lnTo>
                    <a:pt x="9816" y="30203"/>
                  </a:lnTo>
                  <a:lnTo>
                    <a:pt x="10535" y="30455"/>
                  </a:lnTo>
                  <a:lnTo>
                    <a:pt x="11254" y="30706"/>
                  </a:lnTo>
                  <a:lnTo>
                    <a:pt x="11974" y="30886"/>
                  </a:lnTo>
                  <a:lnTo>
                    <a:pt x="12693" y="31066"/>
                  </a:lnTo>
                  <a:lnTo>
                    <a:pt x="13448" y="31174"/>
                  </a:lnTo>
                  <a:lnTo>
                    <a:pt x="14203" y="31281"/>
                  </a:lnTo>
                  <a:lnTo>
                    <a:pt x="14958" y="31317"/>
                  </a:lnTo>
                  <a:lnTo>
                    <a:pt x="16468" y="31317"/>
                  </a:lnTo>
                  <a:lnTo>
                    <a:pt x="17259" y="31246"/>
                  </a:lnTo>
                  <a:lnTo>
                    <a:pt x="18014" y="31174"/>
                  </a:lnTo>
                  <a:lnTo>
                    <a:pt x="18769" y="31030"/>
                  </a:lnTo>
                  <a:lnTo>
                    <a:pt x="19560" y="30850"/>
                  </a:lnTo>
                  <a:lnTo>
                    <a:pt x="20315" y="30634"/>
                  </a:lnTo>
                  <a:lnTo>
                    <a:pt x="21070" y="30383"/>
                  </a:lnTo>
                  <a:lnTo>
                    <a:pt x="21825" y="30095"/>
                  </a:lnTo>
                  <a:lnTo>
                    <a:pt x="22545" y="29735"/>
                  </a:lnTo>
                  <a:lnTo>
                    <a:pt x="23264" y="29376"/>
                  </a:lnTo>
                  <a:lnTo>
                    <a:pt x="23947" y="28980"/>
                  </a:lnTo>
                  <a:lnTo>
                    <a:pt x="24594" y="28549"/>
                  </a:lnTo>
                  <a:lnTo>
                    <a:pt x="25205" y="28081"/>
                  </a:lnTo>
                  <a:lnTo>
                    <a:pt x="25817" y="27614"/>
                  </a:lnTo>
                  <a:lnTo>
                    <a:pt x="26392" y="27075"/>
                  </a:lnTo>
                  <a:lnTo>
                    <a:pt x="26931" y="26571"/>
                  </a:lnTo>
                  <a:lnTo>
                    <a:pt x="27471" y="25996"/>
                  </a:lnTo>
                  <a:lnTo>
                    <a:pt x="27938" y="25421"/>
                  </a:lnTo>
                  <a:lnTo>
                    <a:pt x="28405" y="24809"/>
                  </a:lnTo>
                  <a:lnTo>
                    <a:pt x="28837" y="24198"/>
                  </a:lnTo>
                  <a:lnTo>
                    <a:pt x="29232" y="23551"/>
                  </a:lnTo>
                  <a:lnTo>
                    <a:pt x="29592" y="22868"/>
                  </a:lnTo>
                  <a:lnTo>
                    <a:pt x="29915" y="22221"/>
                  </a:lnTo>
                  <a:lnTo>
                    <a:pt x="30203" y="21502"/>
                  </a:lnTo>
                  <a:lnTo>
                    <a:pt x="30455" y="20818"/>
                  </a:lnTo>
                  <a:lnTo>
                    <a:pt x="30707" y="20099"/>
                  </a:lnTo>
                  <a:lnTo>
                    <a:pt x="30886" y="19380"/>
                  </a:lnTo>
                  <a:lnTo>
                    <a:pt x="31066" y="18625"/>
                  </a:lnTo>
                  <a:lnTo>
                    <a:pt x="31174" y="17906"/>
                  </a:lnTo>
                  <a:lnTo>
                    <a:pt x="31282" y="17151"/>
                  </a:lnTo>
                  <a:lnTo>
                    <a:pt x="31318" y="16396"/>
                  </a:lnTo>
                  <a:lnTo>
                    <a:pt x="31354" y="15605"/>
                  </a:lnTo>
                  <a:lnTo>
                    <a:pt x="31318" y="14850"/>
                  </a:lnTo>
                  <a:lnTo>
                    <a:pt x="31246" y="14095"/>
                  </a:lnTo>
                  <a:lnTo>
                    <a:pt x="31174" y="13340"/>
                  </a:lnTo>
                  <a:lnTo>
                    <a:pt x="31030" y="12549"/>
                  </a:lnTo>
                  <a:lnTo>
                    <a:pt x="30850" y="11793"/>
                  </a:lnTo>
                  <a:lnTo>
                    <a:pt x="30635" y="11038"/>
                  </a:lnTo>
                  <a:lnTo>
                    <a:pt x="30383" y="10283"/>
                  </a:lnTo>
                  <a:lnTo>
                    <a:pt x="30095" y="9528"/>
                  </a:lnTo>
                  <a:lnTo>
                    <a:pt x="29736" y="8809"/>
                  </a:lnTo>
                  <a:lnTo>
                    <a:pt x="29376" y="8090"/>
                  </a:lnTo>
                  <a:lnTo>
                    <a:pt x="28981" y="7407"/>
                  </a:lnTo>
                  <a:lnTo>
                    <a:pt x="28549" y="6760"/>
                  </a:lnTo>
                  <a:lnTo>
                    <a:pt x="28082" y="6112"/>
                  </a:lnTo>
                  <a:lnTo>
                    <a:pt x="27614" y="5501"/>
                  </a:lnTo>
                  <a:lnTo>
                    <a:pt x="27111" y="4962"/>
                  </a:lnTo>
                  <a:lnTo>
                    <a:pt x="26572" y="4387"/>
                  </a:lnTo>
                  <a:lnTo>
                    <a:pt x="25996" y="3883"/>
                  </a:lnTo>
                  <a:lnTo>
                    <a:pt x="25421" y="3416"/>
                  </a:lnTo>
                  <a:lnTo>
                    <a:pt x="24810" y="2948"/>
                  </a:lnTo>
                  <a:lnTo>
                    <a:pt x="24199" y="2517"/>
                  </a:lnTo>
                  <a:lnTo>
                    <a:pt x="23551" y="2121"/>
                  </a:lnTo>
                  <a:lnTo>
                    <a:pt x="22904" y="1762"/>
                  </a:lnTo>
                  <a:lnTo>
                    <a:pt x="22221" y="1438"/>
                  </a:lnTo>
                  <a:lnTo>
                    <a:pt x="21538" y="1151"/>
                  </a:lnTo>
                  <a:lnTo>
                    <a:pt x="20819" y="863"/>
                  </a:lnTo>
                  <a:lnTo>
                    <a:pt x="20100" y="647"/>
                  </a:lnTo>
                  <a:lnTo>
                    <a:pt x="19380" y="431"/>
                  </a:lnTo>
                  <a:lnTo>
                    <a:pt x="18625" y="288"/>
                  </a:lnTo>
                  <a:lnTo>
                    <a:pt x="17906" y="144"/>
                  </a:lnTo>
                  <a:lnTo>
                    <a:pt x="17151" y="72"/>
                  </a:lnTo>
                  <a:lnTo>
                    <a:pt x="163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5463950" y="365750"/>
              <a:ext cx="340700" cy="425200"/>
            </a:xfrm>
            <a:custGeom>
              <a:avLst/>
              <a:gdLst/>
              <a:ahLst/>
              <a:cxnLst/>
              <a:rect l="l" t="t" r="r" b="b"/>
              <a:pathLst>
                <a:path w="13628" h="17008" extrusionOk="0">
                  <a:moveTo>
                    <a:pt x="5502" y="1"/>
                  </a:moveTo>
                  <a:lnTo>
                    <a:pt x="5322" y="37"/>
                  </a:lnTo>
                  <a:lnTo>
                    <a:pt x="5142" y="73"/>
                  </a:lnTo>
                  <a:lnTo>
                    <a:pt x="4890" y="145"/>
                  </a:lnTo>
                  <a:lnTo>
                    <a:pt x="4783" y="216"/>
                  </a:lnTo>
                  <a:lnTo>
                    <a:pt x="4675" y="324"/>
                  </a:lnTo>
                  <a:lnTo>
                    <a:pt x="4639" y="396"/>
                  </a:lnTo>
                  <a:lnTo>
                    <a:pt x="4603" y="540"/>
                  </a:lnTo>
                  <a:lnTo>
                    <a:pt x="4567" y="684"/>
                  </a:lnTo>
                  <a:lnTo>
                    <a:pt x="4567" y="828"/>
                  </a:lnTo>
                  <a:lnTo>
                    <a:pt x="4639" y="1475"/>
                  </a:lnTo>
                  <a:lnTo>
                    <a:pt x="4675" y="2086"/>
                  </a:lnTo>
                  <a:lnTo>
                    <a:pt x="4603" y="2697"/>
                  </a:lnTo>
                  <a:lnTo>
                    <a:pt x="4495" y="3309"/>
                  </a:lnTo>
                  <a:lnTo>
                    <a:pt x="4315" y="3920"/>
                  </a:lnTo>
                  <a:lnTo>
                    <a:pt x="4064" y="4495"/>
                  </a:lnTo>
                  <a:lnTo>
                    <a:pt x="3776" y="5035"/>
                  </a:lnTo>
                  <a:lnTo>
                    <a:pt x="3416" y="5574"/>
                  </a:lnTo>
                  <a:lnTo>
                    <a:pt x="3057" y="6077"/>
                  </a:lnTo>
                  <a:lnTo>
                    <a:pt x="2733" y="6617"/>
                  </a:lnTo>
                  <a:lnTo>
                    <a:pt x="2374" y="7120"/>
                  </a:lnTo>
                  <a:lnTo>
                    <a:pt x="2014" y="7659"/>
                  </a:lnTo>
                  <a:lnTo>
                    <a:pt x="1654" y="8127"/>
                  </a:lnTo>
                  <a:lnTo>
                    <a:pt x="1223" y="8558"/>
                  </a:lnTo>
                  <a:lnTo>
                    <a:pt x="971" y="8774"/>
                  </a:lnTo>
                  <a:lnTo>
                    <a:pt x="720" y="8990"/>
                  </a:lnTo>
                  <a:lnTo>
                    <a:pt x="468" y="9133"/>
                  </a:lnTo>
                  <a:lnTo>
                    <a:pt x="180" y="9313"/>
                  </a:lnTo>
                  <a:lnTo>
                    <a:pt x="72" y="9385"/>
                  </a:lnTo>
                  <a:lnTo>
                    <a:pt x="1" y="9457"/>
                  </a:lnTo>
                  <a:lnTo>
                    <a:pt x="1" y="9565"/>
                  </a:lnTo>
                  <a:lnTo>
                    <a:pt x="1" y="9673"/>
                  </a:lnTo>
                  <a:lnTo>
                    <a:pt x="1" y="15929"/>
                  </a:lnTo>
                  <a:lnTo>
                    <a:pt x="1" y="16109"/>
                  </a:lnTo>
                  <a:lnTo>
                    <a:pt x="36" y="16181"/>
                  </a:lnTo>
                  <a:lnTo>
                    <a:pt x="360" y="16181"/>
                  </a:lnTo>
                  <a:lnTo>
                    <a:pt x="540" y="16217"/>
                  </a:lnTo>
                  <a:lnTo>
                    <a:pt x="720" y="16289"/>
                  </a:lnTo>
                  <a:lnTo>
                    <a:pt x="863" y="16361"/>
                  </a:lnTo>
                  <a:lnTo>
                    <a:pt x="1187" y="16576"/>
                  </a:lnTo>
                  <a:lnTo>
                    <a:pt x="1475" y="16792"/>
                  </a:lnTo>
                  <a:lnTo>
                    <a:pt x="1654" y="16900"/>
                  </a:lnTo>
                  <a:lnTo>
                    <a:pt x="1870" y="16972"/>
                  </a:lnTo>
                  <a:lnTo>
                    <a:pt x="2050" y="17008"/>
                  </a:lnTo>
                  <a:lnTo>
                    <a:pt x="2266" y="16972"/>
                  </a:lnTo>
                  <a:lnTo>
                    <a:pt x="11039" y="16972"/>
                  </a:lnTo>
                  <a:lnTo>
                    <a:pt x="11255" y="16900"/>
                  </a:lnTo>
                  <a:lnTo>
                    <a:pt x="11470" y="16756"/>
                  </a:lnTo>
                  <a:lnTo>
                    <a:pt x="11722" y="16612"/>
                  </a:lnTo>
                  <a:lnTo>
                    <a:pt x="11974" y="16397"/>
                  </a:lnTo>
                  <a:lnTo>
                    <a:pt x="12154" y="16181"/>
                  </a:lnTo>
                  <a:lnTo>
                    <a:pt x="12261" y="15929"/>
                  </a:lnTo>
                  <a:lnTo>
                    <a:pt x="12297" y="15677"/>
                  </a:lnTo>
                  <a:lnTo>
                    <a:pt x="12261" y="15426"/>
                  </a:lnTo>
                  <a:lnTo>
                    <a:pt x="12154" y="15210"/>
                  </a:lnTo>
                  <a:lnTo>
                    <a:pt x="11974" y="14958"/>
                  </a:lnTo>
                  <a:lnTo>
                    <a:pt x="11722" y="14743"/>
                  </a:lnTo>
                  <a:lnTo>
                    <a:pt x="11614" y="14671"/>
                  </a:lnTo>
                  <a:lnTo>
                    <a:pt x="11614" y="14599"/>
                  </a:lnTo>
                  <a:lnTo>
                    <a:pt x="11650" y="14563"/>
                  </a:lnTo>
                  <a:lnTo>
                    <a:pt x="11722" y="14491"/>
                  </a:lnTo>
                  <a:lnTo>
                    <a:pt x="12010" y="14383"/>
                  </a:lnTo>
                  <a:lnTo>
                    <a:pt x="12297" y="14239"/>
                  </a:lnTo>
                  <a:lnTo>
                    <a:pt x="12477" y="14023"/>
                  </a:lnTo>
                  <a:lnTo>
                    <a:pt x="12657" y="13772"/>
                  </a:lnTo>
                  <a:lnTo>
                    <a:pt x="12729" y="13520"/>
                  </a:lnTo>
                  <a:lnTo>
                    <a:pt x="12765" y="13232"/>
                  </a:lnTo>
                  <a:lnTo>
                    <a:pt x="12765" y="12981"/>
                  </a:lnTo>
                  <a:lnTo>
                    <a:pt x="12657" y="12765"/>
                  </a:lnTo>
                  <a:lnTo>
                    <a:pt x="12513" y="12549"/>
                  </a:lnTo>
                  <a:lnTo>
                    <a:pt x="12369" y="12477"/>
                  </a:lnTo>
                  <a:lnTo>
                    <a:pt x="12225" y="12405"/>
                  </a:lnTo>
                  <a:lnTo>
                    <a:pt x="12082" y="12334"/>
                  </a:lnTo>
                  <a:lnTo>
                    <a:pt x="12046" y="12262"/>
                  </a:lnTo>
                  <a:lnTo>
                    <a:pt x="12046" y="12190"/>
                  </a:lnTo>
                  <a:lnTo>
                    <a:pt x="12082" y="12118"/>
                  </a:lnTo>
                  <a:lnTo>
                    <a:pt x="12118" y="12046"/>
                  </a:lnTo>
                  <a:lnTo>
                    <a:pt x="12261" y="11974"/>
                  </a:lnTo>
                  <a:lnTo>
                    <a:pt x="12441" y="11938"/>
                  </a:lnTo>
                  <a:lnTo>
                    <a:pt x="12585" y="11866"/>
                  </a:lnTo>
                  <a:lnTo>
                    <a:pt x="12837" y="11650"/>
                  </a:lnTo>
                  <a:lnTo>
                    <a:pt x="13016" y="11399"/>
                  </a:lnTo>
                  <a:lnTo>
                    <a:pt x="13160" y="11147"/>
                  </a:lnTo>
                  <a:lnTo>
                    <a:pt x="13196" y="10895"/>
                  </a:lnTo>
                  <a:lnTo>
                    <a:pt x="13196" y="10644"/>
                  </a:lnTo>
                  <a:lnTo>
                    <a:pt x="13124" y="10392"/>
                  </a:lnTo>
                  <a:lnTo>
                    <a:pt x="13016" y="10176"/>
                  </a:lnTo>
                  <a:lnTo>
                    <a:pt x="12801" y="9996"/>
                  </a:lnTo>
                  <a:lnTo>
                    <a:pt x="12693" y="9960"/>
                  </a:lnTo>
                  <a:lnTo>
                    <a:pt x="12585" y="9924"/>
                  </a:lnTo>
                  <a:lnTo>
                    <a:pt x="12477" y="9853"/>
                  </a:lnTo>
                  <a:lnTo>
                    <a:pt x="12441" y="9817"/>
                  </a:lnTo>
                  <a:lnTo>
                    <a:pt x="12441" y="9745"/>
                  </a:lnTo>
                  <a:lnTo>
                    <a:pt x="12477" y="9673"/>
                  </a:lnTo>
                  <a:lnTo>
                    <a:pt x="12513" y="9601"/>
                  </a:lnTo>
                  <a:lnTo>
                    <a:pt x="12585" y="9565"/>
                  </a:lnTo>
                  <a:lnTo>
                    <a:pt x="12729" y="9565"/>
                  </a:lnTo>
                  <a:lnTo>
                    <a:pt x="12837" y="9529"/>
                  </a:lnTo>
                  <a:lnTo>
                    <a:pt x="13052" y="9385"/>
                  </a:lnTo>
                  <a:lnTo>
                    <a:pt x="13196" y="9241"/>
                  </a:lnTo>
                  <a:lnTo>
                    <a:pt x="13376" y="9062"/>
                  </a:lnTo>
                  <a:lnTo>
                    <a:pt x="13484" y="8882"/>
                  </a:lnTo>
                  <a:lnTo>
                    <a:pt x="13556" y="8666"/>
                  </a:lnTo>
                  <a:lnTo>
                    <a:pt x="13628" y="8450"/>
                  </a:lnTo>
                  <a:lnTo>
                    <a:pt x="13628" y="8235"/>
                  </a:lnTo>
                  <a:lnTo>
                    <a:pt x="13592" y="7983"/>
                  </a:lnTo>
                  <a:lnTo>
                    <a:pt x="13556" y="7803"/>
                  </a:lnTo>
                  <a:lnTo>
                    <a:pt x="13484" y="7659"/>
                  </a:lnTo>
                  <a:lnTo>
                    <a:pt x="13376" y="7551"/>
                  </a:lnTo>
                  <a:lnTo>
                    <a:pt x="13232" y="7444"/>
                  </a:lnTo>
                  <a:lnTo>
                    <a:pt x="13088" y="7372"/>
                  </a:lnTo>
                  <a:lnTo>
                    <a:pt x="12873" y="7336"/>
                  </a:lnTo>
                  <a:lnTo>
                    <a:pt x="12657" y="7300"/>
                  </a:lnTo>
                  <a:lnTo>
                    <a:pt x="6760" y="7300"/>
                  </a:lnTo>
                  <a:lnTo>
                    <a:pt x="6652" y="7228"/>
                  </a:lnTo>
                  <a:lnTo>
                    <a:pt x="6832" y="6365"/>
                  </a:lnTo>
                  <a:lnTo>
                    <a:pt x="6976" y="5502"/>
                  </a:lnTo>
                  <a:lnTo>
                    <a:pt x="7084" y="4927"/>
                  </a:lnTo>
                  <a:lnTo>
                    <a:pt x="7192" y="4351"/>
                  </a:lnTo>
                  <a:lnTo>
                    <a:pt x="7264" y="3776"/>
                  </a:lnTo>
                  <a:lnTo>
                    <a:pt x="7264" y="3452"/>
                  </a:lnTo>
                  <a:lnTo>
                    <a:pt x="7264" y="3165"/>
                  </a:lnTo>
                  <a:lnTo>
                    <a:pt x="7120" y="2482"/>
                  </a:lnTo>
                  <a:lnTo>
                    <a:pt x="6940" y="1763"/>
                  </a:lnTo>
                  <a:lnTo>
                    <a:pt x="6652" y="1079"/>
                  </a:lnTo>
                  <a:lnTo>
                    <a:pt x="6365" y="432"/>
                  </a:lnTo>
                  <a:lnTo>
                    <a:pt x="6221" y="324"/>
                  </a:lnTo>
                  <a:lnTo>
                    <a:pt x="6113" y="216"/>
                  </a:lnTo>
                  <a:lnTo>
                    <a:pt x="5969" y="109"/>
                  </a:lnTo>
                  <a:lnTo>
                    <a:pt x="5825" y="73"/>
                  </a:lnTo>
                  <a:lnTo>
                    <a:pt x="5646" y="37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5304850" y="584175"/>
              <a:ext cx="139350" cy="220275"/>
            </a:xfrm>
            <a:custGeom>
              <a:avLst/>
              <a:gdLst/>
              <a:ahLst/>
              <a:cxnLst/>
              <a:rect l="l" t="t" r="r" b="b"/>
              <a:pathLst>
                <a:path w="5574" h="8811" extrusionOk="0">
                  <a:moveTo>
                    <a:pt x="144" y="1"/>
                  </a:moveTo>
                  <a:lnTo>
                    <a:pt x="108" y="37"/>
                  </a:lnTo>
                  <a:lnTo>
                    <a:pt x="36" y="73"/>
                  </a:lnTo>
                  <a:lnTo>
                    <a:pt x="0" y="217"/>
                  </a:lnTo>
                  <a:lnTo>
                    <a:pt x="0" y="396"/>
                  </a:lnTo>
                  <a:lnTo>
                    <a:pt x="0" y="4352"/>
                  </a:lnTo>
                  <a:lnTo>
                    <a:pt x="0" y="6365"/>
                  </a:lnTo>
                  <a:lnTo>
                    <a:pt x="0" y="8307"/>
                  </a:lnTo>
                  <a:lnTo>
                    <a:pt x="0" y="8558"/>
                  </a:lnTo>
                  <a:lnTo>
                    <a:pt x="36" y="8630"/>
                  </a:lnTo>
                  <a:lnTo>
                    <a:pt x="72" y="8702"/>
                  </a:lnTo>
                  <a:lnTo>
                    <a:pt x="108" y="8738"/>
                  </a:lnTo>
                  <a:lnTo>
                    <a:pt x="180" y="8774"/>
                  </a:lnTo>
                  <a:lnTo>
                    <a:pt x="432" y="8810"/>
                  </a:lnTo>
                  <a:lnTo>
                    <a:pt x="5142" y="8810"/>
                  </a:lnTo>
                  <a:lnTo>
                    <a:pt x="5358" y="8774"/>
                  </a:lnTo>
                  <a:lnTo>
                    <a:pt x="5466" y="8738"/>
                  </a:lnTo>
                  <a:lnTo>
                    <a:pt x="5538" y="8594"/>
                  </a:lnTo>
                  <a:lnTo>
                    <a:pt x="5573" y="8379"/>
                  </a:lnTo>
                  <a:lnTo>
                    <a:pt x="5573" y="361"/>
                  </a:lnTo>
                  <a:lnTo>
                    <a:pt x="5538" y="181"/>
                  </a:lnTo>
                  <a:lnTo>
                    <a:pt x="5502" y="73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698500" y="4149200"/>
              <a:ext cx="435075" cy="432400"/>
            </a:xfrm>
            <a:custGeom>
              <a:avLst/>
              <a:gdLst/>
              <a:ahLst/>
              <a:cxnLst/>
              <a:rect l="l" t="t" r="r" b="b"/>
              <a:pathLst>
                <a:path w="17403" h="17296" extrusionOk="0">
                  <a:moveTo>
                    <a:pt x="11182" y="0"/>
                  </a:moveTo>
                  <a:lnTo>
                    <a:pt x="10607" y="72"/>
                  </a:lnTo>
                  <a:lnTo>
                    <a:pt x="10283" y="108"/>
                  </a:lnTo>
                  <a:lnTo>
                    <a:pt x="9996" y="216"/>
                  </a:lnTo>
                  <a:lnTo>
                    <a:pt x="9636" y="360"/>
                  </a:lnTo>
                  <a:lnTo>
                    <a:pt x="9277" y="540"/>
                  </a:lnTo>
                  <a:lnTo>
                    <a:pt x="8953" y="755"/>
                  </a:lnTo>
                  <a:lnTo>
                    <a:pt x="8701" y="1007"/>
                  </a:lnTo>
                  <a:lnTo>
                    <a:pt x="8486" y="1259"/>
                  </a:lnTo>
                  <a:lnTo>
                    <a:pt x="8270" y="1546"/>
                  </a:lnTo>
                  <a:lnTo>
                    <a:pt x="8126" y="1834"/>
                  </a:lnTo>
                  <a:lnTo>
                    <a:pt x="8018" y="2158"/>
                  </a:lnTo>
                  <a:lnTo>
                    <a:pt x="7910" y="2481"/>
                  </a:lnTo>
                  <a:lnTo>
                    <a:pt x="7838" y="2805"/>
                  </a:lnTo>
                  <a:lnTo>
                    <a:pt x="7802" y="3164"/>
                  </a:lnTo>
                  <a:lnTo>
                    <a:pt x="7802" y="3524"/>
                  </a:lnTo>
                  <a:lnTo>
                    <a:pt x="7802" y="4243"/>
                  </a:lnTo>
                  <a:lnTo>
                    <a:pt x="7910" y="4962"/>
                  </a:lnTo>
                  <a:lnTo>
                    <a:pt x="8054" y="5681"/>
                  </a:lnTo>
                  <a:lnTo>
                    <a:pt x="8234" y="6365"/>
                  </a:lnTo>
                  <a:lnTo>
                    <a:pt x="8450" y="6976"/>
                  </a:lnTo>
                  <a:lnTo>
                    <a:pt x="8629" y="7551"/>
                  </a:lnTo>
                  <a:lnTo>
                    <a:pt x="8989" y="8342"/>
                  </a:lnTo>
                  <a:lnTo>
                    <a:pt x="9133" y="8666"/>
                  </a:lnTo>
                  <a:lnTo>
                    <a:pt x="8881" y="8414"/>
                  </a:lnTo>
                  <a:lnTo>
                    <a:pt x="8234" y="7839"/>
                  </a:lnTo>
                  <a:lnTo>
                    <a:pt x="7766" y="7443"/>
                  </a:lnTo>
                  <a:lnTo>
                    <a:pt x="7263" y="7048"/>
                  </a:lnTo>
                  <a:lnTo>
                    <a:pt x="6688" y="6652"/>
                  </a:lnTo>
                  <a:lnTo>
                    <a:pt x="6077" y="6293"/>
                  </a:lnTo>
                  <a:lnTo>
                    <a:pt x="5429" y="5933"/>
                  </a:lnTo>
                  <a:lnTo>
                    <a:pt x="4746" y="5681"/>
                  </a:lnTo>
                  <a:lnTo>
                    <a:pt x="4387" y="5574"/>
                  </a:lnTo>
                  <a:lnTo>
                    <a:pt x="4063" y="5502"/>
                  </a:lnTo>
                  <a:lnTo>
                    <a:pt x="3703" y="5430"/>
                  </a:lnTo>
                  <a:lnTo>
                    <a:pt x="3380" y="5394"/>
                  </a:lnTo>
                  <a:lnTo>
                    <a:pt x="3020" y="5430"/>
                  </a:lnTo>
                  <a:lnTo>
                    <a:pt x="2697" y="5466"/>
                  </a:lnTo>
                  <a:lnTo>
                    <a:pt x="2373" y="5538"/>
                  </a:lnTo>
                  <a:lnTo>
                    <a:pt x="2050" y="5681"/>
                  </a:lnTo>
                  <a:lnTo>
                    <a:pt x="1726" y="5861"/>
                  </a:lnTo>
                  <a:lnTo>
                    <a:pt x="1438" y="6077"/>
                  </a:lnTo>
                  <a:lnTo>
                    <a:pt x="1151" y="6329"/>
                  </a:lnTo>
                  <a:lnTo>
                    <a:pt x="863" y="6652"/>
                  </a:lnTo>
                  <a:lnTo>
                    <a:pt x="683" y="6868"/>
                  </a:lnTo>
                  <a:lnTo>
                    <a:pt x="539" y="7156"/>
                  </a:lnTo>
                  <a:lnTo>
                    <a:pt x="288" y="7659"/>
                  </a:lnTo>
                  <a:lnTo>
                    <a:pt x="108" y="8234"/>
                  </a:lnTo>
                  <a:lnTo>
                    <a:pt x="0" y="8810"/>
                  </a:lnTo>
                  <a:lnTo>
                    <a:pt x="0" y="9421"/>
                  </a:lnTo>
                  <a:lnTo>
                    <a:pt x="36" y="10032"/>
                  </a:lnTo>
                  <a:lnTo>
                    <a:pt x="144" y="10643"/>
                  </a:lnTo>
                  <a:lnTo>
                    <a:pt x="360" y="11255"/>
                  </a:lnTo>
                  <a:lnTo>
                    <a:pt x="611" y="11866"/>
                  </a:lnTo>
                  <a:lnTo>
                    <a:pt x="935" y="12477"/>
                  </a:lnTo>
                  <a:lnTo>
                    <a:pt x="1330" y="13052"/>
                  </a:lnTo>
                  <a:lnTo>
                    <a:pt x="1798" y="13628"/>
                  </a:lnTo>
                  <a:lnTo>
                    <a:pt x="2301" y="14167"/>
                  </a:lnTo>
                  <a:lnTo>
                    <a:pt x="2912" y="14670"/>
                  </a:lnTo>
                  <a:lnTo>
                    <a:pt x="3524" y="15102"/>
                  </a:lnTo>
                  <a:lnTo>
                    <a:pt x="4243" y="15533"/>
                  </a:lnTo>
                  <a:lnTo>
                    <a:pt x="5142" y="15965"/>
                  </a:lnTo>
                  <a:lnTo>
                    <a:pt x="6041" y="16324"/>
                  </a:lnTo>
                  <a:lnTo>
                    <a:pt x="6975" y="16612"/>
                  </a:lnTo>
                  <a:lnTo>
                    <a:pt x="7910" y="16864"/>
                  </a:lnTo>
                  <a:lnTo>
                    <a:pt x="8845" y="17043"/>
                  </a:lnTo>
                  <a:lnTo>
                    <a:pt x="9744" y="17151"/>
                  </a:lnTo>
                  <a:lnTo>
                    <a:pt x="10607" y="17259"/>
                  </a:lnTo>
                  <a:lnTo>
                    <a:pt x="11434" y="17295"/>
                  </a:lnTo>
                  <a:lnTo>
                    <a:pt x="12908" y="17295"/>
                  </a:lnTo>
                  <a:lnTo>
                    <a:pt x="14095" y="17259"/>
                  </a:lnTo>
                  <a:lnTo>
                    <a:pt x="14850" y="17187"/>
                  </a:lnTo>
                  <a:lnTo>
                    <a:pt x="15137" y="17151"/>
                  </a:lnTo>
                  <a:lnTo>
                    <a:pt x="15245" y="16900"/>
                  </a:lnTo>
                  <a:lnTo>
                    <a:pt x="15569" y="16180"/>
                  </a:lnTo>
                  <a:lnTo>
                    <a:pt x="16036" y="15102"/>
                  </a:lnTo>
                  <a:lnTo>
                    <a:pt x="16252" y="14455"/>
                  </a:lnTo>
                  <a:lnTo>
                    <a:pt x="16504" y="13735"/>
                  </a:lnTo>
                  <a:lnTo>
                    <a:pt x="16719" y="12909"/>
                  </a:lnTo>
                  <a:lnTo>
                    <a:pt x="16935" y="12082"/>
                  </a:lnTo>
                  <a:lnTo>
                    <a:pt x="17115" y="11183"/>
                  </a:lnTo>
                  <a:lnTo>
                    <a:pt x="17259" y="10248"/>
                  </a:lnTo>
                  <a:lnTo>
                    <a:pt x="17367" y="9313"/>
                  </a:lnTo>
                  <a:lnTo>
                    <a:pt x="17403" y="8342"/>
                  </a:lnTo>
                  <a:lnTo>
                    <a:pt x="17367" y="7335"/>
                  </a:lnTo>
                  <a:lnTo>
                    <a:pt x="17259" y="6365"/>
                  </a:lnTo>
                  <a:lnTo>
                    <a:pt x="17115" y="5538"/>
                  </a:lnTo>
                  <a:lnTo>
                    <a:pt x="16899" y="4783"/>
                  </a:lnTo>
                  <a:lnTo>
                    <a:pt x="16612" y="4063"/>
                  </a:lnTo>
                  <a:lnTo>
                    <a:pt x="16288" y="3416"/>
                  </a:lnTo>
                  <a:lnTo>
                    <a:pt x="15892" y="2769"/>
                  </a:lnTo>
                  <a:lnTo>
                    <a:pt x="15497" y="2230"/>
                  </a:lnTo>
                  <a:lnTo>
                    <a:pt x="15030" y="1690"/>
                  </a:lnTo>
                  <a:lnTo>
                    <a:pt x="14562" y="1259"/>
                  </a:lnTo>
                  <a:lnTo>
                    <a:pt x="14023" y="863"/>
                  </a:lnTo>
                  <a:lnTo>
                    <a:pt x="13483" y="540"/>
                  </a:lnTo>
                  <a:lnTo>
                    <a:pt x="12908" y="288"/>
                  </a:lnTo>
                  <a:lnTo>
                    <a:pt x="12369" y="108"/>
                  </a:lnTo>
                  <a:lnTo>
                    <a:pt x="11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106575" y="3773450"/>
              <a:ext cx="327225" cy="322725"/>
            </a:xfrm>
            <a:custGeom>
              <a:avLst/>
              <a:gdLst/>
              <a:ahLst/>
              <a:cxnLst/>
              <a:rect l="l" t="t" r="r" b="b"/>
              <a:pathLst>
                <a:path w="13089" h="12909" extrusionOk="0">
                  <a:moveTo>
                    <a:pt x="3201" y="1"/>
                  </a:moveTo>
                  <a:lnTo>
                    <a:pt x="2770" y="73"/>
                  </a:lnTo>
                  <a:lnTo>
                    <a:pt x="2374" y="217"/>
                  </a:lnTo>
                  <a:lnTo>
                    <a:pt x="1979" y="396"/>
                  </a:lnTo>
                  <a:lnTo>
                    <a:pt x="1619" y="648"/>
                  </a:lnTo>
                  <a:lnTo>
                    <a:pt x="1295" y="936"/>
                  </a:lnTo>
                  <a:lnTo>
                    <a:pt x="1008" y="1295"/>
                  </a:lnTo>
                  <a:lnTo>
                    <a:pt x="756" y="1655"/>
                  </a:lnTo>
                  <a:lnTo>
                    <a:pt x="504" y="2086"/>
                  </a:lnTo>
                  <a:lnTo>
                    <a:pt x="325" y="2518"/>
                  </a:lnTo>
                  <a:lnTo>
                    <a:pt x="181" y="3021"/>
                  </a:lnTo>
                  <a:lnTo>
                    <a:pt x="73" y="3525"/>
                  </a:lnTo>
                  <a:lnTo>
                    <a:pt x="1" y="4064"/>
                  </a:lnTo>
                  <a:lnTo>
                    <a:pt x="1" y="4603"/>
                  </a:lnTo>
                  <a:lnTo>
                    <a:pt x="37" y="5179"/>
                  </a:lnTo>
                  <a:lnTo>
                    <a:pt x="109" y="5754"/>
                  </a:lnTo>
                  <a:lnTo>
                    <a:pt x="253" y="6329"/>
                  </a:lnTo>
                  <a:lnTo>
                    <a:pt x="468" y="7012"/>
                  </a:lnTo>
                  <a:lnTo>
                    <a:pt x="756" y="7695"/>
                  </a:lnTo>
                  <a:lnTo>
                    <a:pt x="1080" y="8343"/>
                  </a:lnTo>
                  <a:lnTo>
                    <a:pt x="1439" y="8954"/>
                  </a:lnTo>
                  <a:lnTo>
                    <a:pt x="1835" y="9529"/>
                  </a:lnTo>
                  <a:lnTo>
                    <a:pt x="2230" y="10069"/>
                  </a:lnTo>
                  <a:lnTo>
                    <a:pt x="2626" y="10572"/>
                  </a:lnTo>
                  <a:lnTo>
                    <a:pt x="3021" y="11039"/>
                  </a:lnTo>
                  <a:lnTo>
                    <a:pt x="3776" y="11794"/>
                  </a:lnTo>
                  <a:lnTo>
                    <a:pt x="4388" y="12406"/>
                  </a:lnTo>
                  <a:lnTo>
                    <a:pt x="4999" y="12909"/>
                  </a:lnTo>
                  <a:lnTo>
                    <a:pt x="5718" y="12621"/>
                  </a:lnTo>
                  <a:lnTo>
                    <a:pt x="6509" y="12298"/>
                  </a:lnTo>
                  <a:lnTo>
                    <a:pt x="7516" y="11866"/>
                  </a:lnTo>
                  <a:lnTo>
                    <a:pt x="8055" y="11579"/>
                  </a:lnTo>
                  <a:lnTo>
                    <a:pt x="8594" y="11255"/>
                  </a:lnTo>
                  <a:lnTo>
                    <a:pt x="9170" y="10860"/>
                  </a:lnTo>
                  <a:lnTo>
                    <a:pt x="9745" y="10464"/>
                  </a:lnTo>
                  <a:lnTo>
                    <a:pt x="10284" y="10033"/>
                  </a:lnTo>
                  <a:lnTo>
                    <a:pt x="10824" y="9565"/>
                  </a:lnTo>
                  <a:lnTo>
                    <a:pt x="11327" y="9026"/>
                  </a:lnTo>
                  <a:lnTo>
                    <a:pt x="11794" y="8450"/>
                  </a:lnTo>
                  <a:lnTo>
                    <a:pt x="12118" y="7983"/>
                  </a:lnTo>
                  <a:lnTo>
                    <a:pt x="12406" y="7444"/>
                  </a:lnTo>
                  <a:lnTo>
                    <a:pt x="12657" y="6940"/>
                  </a:lnTo>
                  <a:lnTo>
                    <a:pt x="12837" y="6437"/>
                  </a:lnTo>
                  <a:lnTo>
                    <a:pt x="12981" y="5898"/>
                  </a:lnTo>
                  <a:lnTo>
                    <a:pt x="13053" y="5394"/>
                  </a:lnTo>
                  <a:lnTo>
                    <a:pt x="13089" y="4891"/>
                  </a:lnTo>
                  <a:lnTo>
                    <a:pt x="13089" y="4423"/>
                  </a:lnTo>
                  <a:lnTo>
                    <a:pt x="13017" y="3956"/>
                  </a:lnTo>
                  <a:lnTo>
                    <a:pt x="12909" y="3489"/>
                  </a:lnTo>
                  <a:lnTo>
                    <a:pt x="12729" y="3057"/>
                  </a:lnTo>
                  <a:lnTo>
                    <a:pt x="12549" y="2698"/>
                  </a:lnTo>
                  <a:lnTo>
                    <a:pt x="12298" y="2338"/>
                  </a:lnTo>
                  <a:lnTo>
                    <a:pt x="12010" y="2014"/>
                  </a:lnTo>
                  <a:lnTo>
                    <a:pt x="11687" y="1727"/>
                  </a:lnTo>
                  <a:lnTo>
                    <a:pt x="11291" y="1511"/>
                  </a:lnTo>
                  <a:lnTo>
                    <a:pt x="11003" y="1367"/>
                  </a:lnTo>
                  <a:lnTo>
                    <a:pt x="10752" y="1295"/>
                  </a:lnTo>
                  <a:lnTo>
                    <a:pt x="10464" y="1259"/>
                  </a:lnTo>
                  <a:lnTo>
                    <a:pt x="10212" y="1223"/>
                  </a:lnTo>
                  <a:lnTo>
                    <a:pt x="9961" y="1223"/>
                  </a:lnTo>
                  <a:lnTo>
                    <a:pt x="9709" y="1295"/>
                  </a:lnTo>
                  <a:lnTo>
                    <a:pt x="9457" y="1367"/>
                  </a:lnTo>
                  <a:lnTo>
                    <a:pt x="9242" y="1439"/>
                  </a:lnTo>
                  <a:lnTo>
                    <a:pt x="9026" y="1583"/>
                  </a:lnTo>
                  <a:lnTo>
                    <a:pt x="8810" y="1727"/>
                  </a:lnTo>
                  <a:lnTo>
                    <a:pt x="8415" y="2050"/>
                  </a:lnTo>
                  <a:lnTo>
                    <a:pt x="8019" y="2446"/>
                  </a:lnTo>
                  <a:lnTo>
                    <a:pt x="7695" y="2841"/>
                  </a:lnTo>
                  <a:lnTo>
                    <a:pt x="7408" y="3309"/>
                  </a:lnTo>
                  <a:lnTo>
                    <a:pt x="7120" y="3740"/>
                  </a:lnTo>
                  <a:lnTo>
                    <a:pt x="6725" y="4567"/>
                  </a:lnTo>
                  <a:lnTo>
                    <a:pt x="6473" y="5143"/>
                  </a:lnTo>
                  <a:lnTo>
                    <a:pt x="6365" y="5394"/>
                  </a:lnTo>
                  <a:lnTo>
                    <a:pt x="6365" y="5143"/>
                  </a:lnTo>
                  <a:lnTo>
                    <a:pt x="6365" y="4495"/>
                  </a:lnTo>
                  <a:lnTo>
                    <a:pt x="6257" y="3596"/>
                  </a:lnTo>
                  <a:lnTo>
                    <a:pt x="6185" y="3057"/>
                  </a:lnTo>
                  <a:lnTo>
                    <a:pt x="6077" y="2554"/>
                  </a:lnTo>
                  <a:lnTo>
                    <a:pt x="5898" y="2050"/>
                  </a:lnTo>
                  <a:lnTo>
                    <a:pt x="5718" y="1547"/>
                  </a:lnTo>
                  <a:lnTo>
                    <a:pt x="5430" y="1080"/>
                  </a:lnTo>
                  <a:lnTo>
                    <a:pt x="5286" y="864"/>
                  </a:lnTo>
                  <a:lnTo>
                    <a:pt x="5143" y="684"/>
                  </a:lnTo>
                  <a:lnTo>
                    <a:pt x="4963" y="504"/>
                  </a:lnTo>
                  <a:lnTo>
                    <a:pt x="4747" y="360"/>
                  </a:lnTo>
                  <a:lnTo>
                    <a:pt x="4531" y="217"/>
                  </a:lnTo>
                  <a:lnTo>
                    <a:pt x="4316" y="109"/>
                  </a:lnTo>
                  <a:lnTo>
                    <a:pt x="4064" y="37"/>
                  </a:lnTo>
                  <a:lnTo>
                    <a:pt x="38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862075" y="4954600"/>
              <a:ext cx="3895850" cy="522275"/>
            </a:xfrm>
            <a:custGeom>
              <a:avLst/>
              <a:gdLst/>
              <a:ahLst/>
              <a:cxnLst/>
              <a:rect l="l" t="t" r="r" b="b"/>
              <a:pathLst>
                <a:path w="155834" h="20891" extrusionOk="0">
                  <a:moveTo>
                    <a:pt x="77917" y="1"/>
                  </a:moveTo>
                  <a:lnTo>
                    <a:pt x="73926" y="37"/>
                  </a:lnTo>
                  <a:lnTo>
                    <a:pt x="69971" y="73"/>
                  </a:lnTo>
                  <a:lnTo>
                    <a:pt x="66052" y="145"/>
                  </a:lnTo>
                  <a:lnTo>
                    <a:pt x="62240" y="216"/>
                  </a:lnTo>
                  <a:lnTo>
                    <a:pt x="58465" y="324"/>
                  </a:lnTo>
                  <a:lnTo>
                    <a:pt x="54762" y="468"/>
                  </a:lnTo>
                  <a:lnTo>
                    <a:pt x="51130" y="648"/>
                  </a:lnTo>
                  <a:lnTo>
                    <a:pt x="47606" y="828"/>
                  </a:lnTo>
                  <a:lnTo>
                    <a:pt x="44155" y="1043"/>
                  </a:lnTo>
                  <a:lnTo>
                    <a:pt x="40811" y="1259"/>
                  </a:lnTo>
                  <a:lnTo>
                    <a:pt x="37539" y="1511"/>
                  </a:lnTo>
                  <a:lnTo>
                    <a:pt x="34375" y="1799"/>
                  </a:lnTo>
                  <a:lnTo>
                    <a:pt x="31318" y="2086"/>
                  </a:lnTo>
                  <a:lnTo>
                    <a:pt x="28370" y="2410"/>
                  </a:lnTo>
                  <a:lnTo>
                    <a:pt x="25530" y="2733"/>
                  </a:lnTo>
                  <a:lnTo>
                    <a:pt x="22833" y="3057"/>
                  </a:lnTo>
                  <a:lnTo>
                    <a:pt x="20244" y="3417"/>
                  </a:lnTo>
                  <a:lnTo>
                    <a:pt x="17799" y="3812"/>
                  </a:lnTo>
                  <a:lnTo>
                    <a:pt x="15498" y="4208"/>
                  </a:lnTo>
                  <a:lnTo>
                    <a:pt x="13341" y="4603"/>
                  </a:lnTo>
                  <a:lnTo>
                    <a:pt x="11291" y="5035"/>
                  </a:lnTo>
                  <a:lnTo>
                    <a:pt x="9421" y="5466"/>
                  </a:lnTo>
                  <a:lnTo>
                    <a:pt x="7696" y="5933"/>
                  </a:lnTo>
                  <a:lnTo>
                    <a:pt x="6149" y="6401"/>
                  </a:lnTo>
                  <a:lnTo>
                    <a:pt x="4747" y="6868"/>
                  </a:lnTo>
                  <a:lnTo>
                    <a:pt x="3525" y="7336"/>
                  </a:lnTo>
                  <a:lnTo>
                    <a:pt x="2482" y="7839"/>
                  </a:lnTo>
                  <a:lnTo>
                    <a:pt x="2015" y="8091"/>
                  </a:lnTo>
                  <a:lnTo>
                    <a:pt x="1619" y="8342"/>
                  </a:lnTo>
                  <a:lnTo>
                    <a:pt x="1223" y="8594"/>
                  </a:lnTo>
                  <a:lnTo>
                    <a:pt x="900" y="8846"/>
                  </a:lnTo>
                  <a:lnTo>
                    <a:pt x="648" y="9133"/>
                  </a:lnTo>
                  <a:lnTo>
                    <a:pt x="432" y="9385"/>
                  </a:lnTo>
                  <a:lnTo>
                    <a:pt x="253" y="9637"/>
                  </a:lnTo>
                  <a:lnTo>
                    <a:pt x="109" y="9925"/>
                  </a:lnTo>
                  <a:lnTo>
                    <a:pt x="37" y="10176"/>
                  </a:lnTo>
                  <a:lnTo>
                    <a:pt x="1" y="10428"/>
                  </a:lnTo>
                  <a:lnTo>
                    <a:pt x="37" y="10716"/>
                  </a:lnTo>
                  <a:lnTo>
                    <a:pt x="109" y="10967"/>
                  </a:lnTo>
                  <a:lnTo>
                    <a:pt x="253" y="11255"/>
                  </a:lnTo>
                  <a:lnTo>
                    <a:pt x="432" y="11507"/>
                  </a:lnTo>
                  <a:lnTo>
                    <a:pt x="648" y="11758"/>
                  </a:lnTo>
                  <a:lnTo>
                    <a:pt x="900" y="12046"/>
                  </a:lnTo>
                  <a:lnTo>
                    <a:pt x="1223" y="12298"/>
                  </a:lnTo>
                  <a:lnTo>
                    <a:pt x="1619" y="12549"/>
                  </a:lnTo>
                  <a:lnTo>
                    <a:pt x="2015" y="12801"/>
                  </a:lnTo>
                  <a:lnTo>
                    <a:pt x="2482" y="13053"/>
                  </a:lnTo>
                  <a:lnTo>
                    <a:pt x="3525" y="13556"/>
                  </a:lnTo>
                  <a:lnTo>
                    <a:pt x="4747" y="14023"/>
                  </a:lnTo>
                  <a:lnTo>
                    <a:pt x="6149" y="14491"/>
                  </a:lnTo>
                  <a:lnTo>
                    <a:pt x="7696" y="14958"/>
                  </a:lnTo>
                  <a:lnTo>
                    <a:pt x="9421" y="15426"/>
                  </a:lnTo>
                  <a:lnTo>
                    <a:pt x="11291" y="15857"/>
                  </a:lnTo>
                  <a:lnTo>
                    <a:pt x="13341" y="16289"/>
                  </a:lnTo>
                  <a:lnTo>
                    <a:pt x="15498" y="16684"/>
                  </a:lnTo>
                  <a:lnTo>
                    <a:pt x="17799" y="17080"/>
                  </a:lnTo>
                  <a:lnTo>
                    <a:pt x="20244" y="17475"/>
                  </a:lnTo>
                  <a:lnTo>
                    <a:pt x="22833" y="17835"/>
                  </a:lnTo>
                  <a:lnTo>
                    <a:pt x="25530" y="18158"/>
                  </a:lnTo>
                  <a:lnTo>
                    <a:pt x="28370" y="18482"/>
                  </a:lnTo>
                  <a:lnTo>
                    <a:pt x="31318" y="18806"/>
                  </a:lnTo>
                  <a:lnTo>
                    <a:pt x="34375" y="19093"/>
                  </a:lnTo>
                  <a:lnTo>
                    <a:pt x="37539" y="19381"/>
                  </a:lnTo>
                  <a:lnTo>
                    <a:pt x="40811" y="19633"/>
                  </a:lnTo>
                  <a:lnTo>
                    <a:pt x="44155" y="19848"/>
                  </a:lnTo>
                  <a:lnTo>
                    <a:pt x="47606" y="20064"/>
                  </a:lnTo>
                  <a:lnTo>
                    <a:pt x="51130" y="20244"/>
                  </a:lnTo>
                  <a:lnTo>
                    <a:pt x="54762" y="20424"/>
                  </a:lnTo>
                  <a:lnTo>
                    <a:pt x="58465" y="20531"/>
                  </a:lnTo>
                  <a:lnTo>
                    <a:pt x="62240" y="20675"/>
                  </a:lnTo>
                  <a:lnTo>
                    <a:pt x="66052" y="20747"/>
                  </a:lnTo>
                  <a:lnTo>
                    <a:pt x="69971" y="20819"/>
                  </a:lnTo>
                  <a:lnTo>
                    <a:pt x="73926" y="20855"/>
                  </a:lnTo>
                  <a:lnTo>
                    <a:pt x="77917" y="20891"/>
                  </a:lnTo>
                  <a:lnTo>
                    <a:pt x="81944" y="20855"/>
                  </a:lnTo>
                  <a:lnTo>
                    <a:pt x="85899" y="20819"/>
                  </a:lnTo>
                  <a:lnTo>
                    <a:pt x="89782" y="20747"/>
                  </a:lnTo>
                  <a:lnTo>
                    <a:pt x="93630" y="20675"/>
                  </a:lnTo>
                  <a:lnTo>
                    <a:pt x="97405" y="20531"/>
                  </a:lnTo>
                  <a:lnTo>
                    <a:pt x="101108" y="20424"/>
                  </a:lnTo>
                  <a:lnTo>
                    <a:pt x="104704" y="20244"/>
                  </a:lnTo>
                  <a:lnTo>
                    <a:pt x="108264" y="20064"/>
                  </a:lnTo>
                  <a:lnTo>
                    <a:pt x="111715" y="19848"/>
                  </a:lnTo>
                  <a:lnTo>
                    <a:pt x="115059" y="19633"/>
                  </a:lnTo>
                  <a:lnTo>
                    <a:pt x="118331" y="19381"/>
                  </a:lnTo>
                  <a:lnTo>
                    <a:pt x="121495" y="19093"/>
                  </a:lnTo>
                  <a:lnTo>
                    <a:pt x="124552" y="18806"/>
                  </a:lnTo>
                  <a:lnTo>
                    <a:pt x="127500" y="18482"/>
                  </a:lnTo>
                  <a:lnTo>
                    <a:pt x="130304" y="18158"/>
                  </a:lnTo>
                  <a:lnTo>
                    <a:pt x="133037" y="17835"/>
                  </a:lnTo>
                  <a:lnTo>
                    <a:pt x="135590" y="17475"/>
                  </a:lnTo>
                  <a:lnTo>
                    <a:pt x="138071" y="17080"/>
                  </a:lnTo>
                  <a:lnTo>
                    <a:pt x="140372" y="16684"/>
                  </a:lnTo>
                  <a:lnTo>
                    <a:pt x="142529" y="16289"/>
                  </a:lnTo>
                  <a:lnTo>
                    <a:pt x="144579" y="15857"/>
                  </a:lnTo>
                  <a:lnTo>
                    <a:pt x="146449" y="15426"/>
                  </a:lnTo>
                  <a:lnTo>
                    <a:pt x="148174" y="14958"/>
                  </a:lnTo>
                  <a:lnTo>
                    <a:pt x="149721" y="14491"/>
                  </a:lnTo>
                  <a:lnTo>
                    <a:pt x="151123" y="14023"/>
                  </a:lnTo>
                  <a:lnTo>
                    <a:pt x="152345" y="13556"/>
                  </a:lnTo>
                  <a:lnTo>
                    <a:pt x="153388" y="13053"/>
                  </a:lnTo>
                  <a:lnTo>
                    <a:pt x="153855" y="12801"/>
                  </a:lnTo>
                  <a:lnTo>
                    <a:pt x="154251" y="12549"/>
                  </a:lnTo>
                  <a:lnTo>
                    <a:pt x="154611" y="12298"/>
                  </a:lnTo>
                  <a:lnTo>
                    <a:pt x="154934" y="12046"/>
                  </a:lnTo>
                  <a:lnTo>
                    <a:pt x="155222" y="11758"/>
                  </a:lnTo>
                  <a:lnTo>
                    <a:pt x="155438" y="11507"/>
                  </a:lnTo>
                  <a:lnTo>
                    <a:pt x="155617" y="11255"/>
                  </a:lnTo>
                  <a:lnTo>
                    <a:pt x="155761" y="10967"/>
                  </a:lnTo>
                  <a:lnTo>
                    <a:pt x="155833" y="10716"/>
                  </a:lnTo>
                  <a:lnTo>
                    <a:pt x="155833" y="10428"/>
                  </a:lnTo>
                  <a:lnTo>
                    <a:pt x="155833" y="10176"/>
                  </a:lnTo>
                  <a:lnTo>
                    <a:pt x="155761" y="9925"/>
                  </a:lnTo>
                  <a:lnTo>
                    <a:pt x="155617" y="9637"/>
                  </a:lnTo>
                  <a:lnTo>
                    <a:pt x="155438" y="9385"/>
                  </a:lnTo>
                  <a:lnTo>
                    <a:pt x="155222" y="9133"/>
                  </a:lnTo>
                  <a:lnTo>
                    <a:pt x="154934" y="8846"/>
                  </a:lnTo>
                  <a:lnTo>
                    <a:pt x="154611" y="8594"/>
                  </a:lnTo>
                  <a:lnTo>
                    <a:pt x="154251" y="8342"/>
                  </a:lnTo>
                  <a:lnTo>
                    <a:pt x="153855" y="8091"/>
                  </a:lnTo>
                  <a:lnTo>
                    <a:pt x="153388" y="7839"/>
                  </a:lnTo>
                  <a:lnTo>
                    <a:pt x="152345" y="7336"/>
                  </a:lnTo>
                  <a:lnTo>
                    <a:pt x="151123" y="6868"/>
                  </a:lnTo>
                  <a:lnTo>
                    <a:pt x="149721" y="6401"/>
                  </a:lnTo>
                  <a:lnTo>
                    <a:pt x="148174" y="5933"/>
                  </a:lnTo>
                  <a:lnTo>
                    <a:pt x="146449" y="5466"/>
                  </a:lnTo>
                  <a:lnTo>
                    <a:pt x="144579" y="5035"/>
                  </a:lnTo>
                  <a:lnTo>
                    <a:pt x="142529" y="4603"/>
                  </a:lnTo>
                  <a:lnTo>
                    <a:pt x="140372" y="4208"/>
                  </a:lnTo>
                  <a:lnTo>
                    <a:pt x="138071" y="3812"/>
                  </a:lnTo>
                  <a:lnTo>
                    <a:pt x="135590" y="3417"/>
                  </a:lnTo>
                  <a:lnTo>
                    <a:pt x="133037" y="3057"/>
                  </a:lnTo>
                  <a:lnTo>
                    <a:pt x="130304" y="2733"/>
                  </a:lnTo>
                  <a:lnTo>
                    <a:pt x="127500" y="2410"/>
                  </a:lnTo>
                  <a:lnTo>
                    <a:pt x="124552" y="2086"/>
                  </a:lnTo>
                  <a:lnTo>
                    <a:pt x="121495" y="1799"/>
                  </a:lnTo>
                  <a:lnTo>
                    <a:pt x="118331" y="1511"/>
                  </a:lnTo>
                  <a:lnTo>
                    <a:pt x="115059" y="1259"/>
                  </a:lnTo>
                  <a:lnTo>
                    <a:pt x="111715" y="1043"/>
                  </a:lnTo>
                  <a:lnTo>
                    <a:pt x="108264" y="828"/>
                  </a:lnTo>
                  <a:lnTo>
                    <a:pt x="104704" y="648"/>
                  </a:lnTo>
                  <a:lnTo>
                    <a:pt x="101108" y="468"/>
                  </a:lnTo>
                  <a:lnTo>
                    <a:pt x="97405" y="324"/>
                  </a:lnTo>
                  <a:lnTo>
                    <a:pt x="93630" y="216"/>
                  </a:lnTo>
                  <a:lnTo>
                    <a:pt x="89782" y="145"/>
                  </a:lnTo>
                  <a:lnTo>
                    <a:pt x="85899" y="73"/>
                  </a:lnTo>
                  <a:lnTo>
                    <a:pt x="81944" y="37"/>
                  </a:lnTo>
                  <a:lnTo>
                    <a:pt x="779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313775" y="4985175"/>
              <a:ext cx="4992450" cy="12600"/>
            </a:xfrm>
            <a:custGeom>
              <a:avLst/>
              <a:gdLst/>
              <a:ahLst/>
              <a:cxnLst/>
              <a:rect l="l" t="t" r="r" b="b"/>
              <a:pathLst>
                <a:path w="199698" h="504" extrusionOk="0">
                  <a:moveTo>
                    <a:pt x="99849" y="0"/>
                  </a:moveTo>
                  <a:lnTo>
                    <a:pt x="49942" y="72"/>
                  </a:lnTo>
                  <a:lnTo>
                    <a:pt x="24989" y="144"/>
                  </a:lnTo>
                  <a:lnTo>
                    <a:pt x="0" y="252"/>
                  </a:lnTo>
                  <a:lnTo>
                    <a:pt x="24989" y="360"/>
                  </a:lnTo>
                  <a:lnTo>
                    <a:pt x="49942" y="396"/>
                  </a:lnTo>
                  <a:lnTo>
                    <a:pt x="99849" y="504"/>
                  </a:lnTo>
                  <a:lnTo>
                    <a:pt x="149791" y="396"/>
                  </a:lnTo>
                  <a:lnTo>
                    <a:pt x="174745" y="360"/>
                  </a:lnTo>
                  <a:lnTo>
                    <a:pt x="199698" y="252"/>
                  </a:lnTo>
                  <a:lnTo>
                    <a:pt x="174745" y="144"/>
                  </a:lnTo>
                  <a:lnTo>
                    <a:pt x="149791" y="72"/>
                  </a:lnTo>
                  <a:lnTo>
                    <a:pt x="99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561425" y="426875"/>
              <a:ext cx="2498950" cy="4707525"/>
            </a:xfrm>
            <a:custGeom>
              <a:avLst/>
              <a:gdLst/>
              <a:ahLst/>
              <a:cxnLst/>
              <a:rect l="l" t="t" r="r" b="b"/>
              <a:pathLst>
                <a:path w="99958" h="188301" extrusionOk="0">
                  <a:moveTo>
                    <a:pt x="87912" y="5430"/>
                  </a:moveTo>
                  <a:lnTo>
                    <a:pt x="88631" y="5502"/>
                  </a:lnTo>
                  <a:lnTo>
                    <a:pt x="89350" y="5610"/>
                  </a:lnTo>
                  <a:lnTo>
                    <a:pt x="90070" y="5754"/>
                  </a:lnTo>
                  <a:lnTo>
                    <a:pt x="90717" y="5969"/>
                  </a:lnTo>
                  <a:lnTo>
                    <a:pt x="91040" y="6113"/>
                  </a:lnTo>
                  <a:lnTo>
                    <a:pt x="91328" y="6257"/>
                  </a:lnTo>
                  <a:lnTo>
                    <a:pt x="91616" y="6437"/>
                  </a:lnTo>
                  <a:lnTo>
                    <a:pt x="91903" y="6617"/>
                  </a:lnTo>
                  <a:lnTo>
                    <a:pt x="92191" y="6832"/>
                  </a:lnTo>
                  <a:lnTo>
                    <a:pt x="92443" y="7084"/>
                  </a:lnTo>
                  <a:lnTo>
                    <a:pt x="92694" y="7372"/>
                  </a:lnTo>
                  <a:lnTo>
                    <a:pt x="92946" y="7659"/>
                  </a:lnTo>
                  <a:lnTo>
                    <a:pt x="93162" y="7983"/>
                  </a:lnTo>
                  <a:lnTo>
                    <a:pt x="93378" y="8306"/>
                  </a:lnTo>
                  <a:lnTo>
                    <a:pt x="93557" y="8702"/>
                  </a:lnTo>
                  <a:lnTo>
                    <a:pt x="93737" y="9098"/>
                  </a:lnTo>
                  <a:lnTo>
                    <a:pt x="93917" y="9529"/>
                  </a:lnTo>
                  <a:lnTo>
                    <a:pt x="94061" y="9996"/>
                  </a:lnTo>
                  <a:lnTo>
                    <a:pt x="94204" y="10500"/>
                  </a:lnTo>
                  <a:lnTo>
                    <a:pt x="94312" y="11039"/>
                  </a:lnTo>
                  <a:lnTo>
                    <a:pt x="94420" y="11614"/>
                  </a:lnTo>
                  <a:lnTo>
                    <a:pt x="94492" y="12226"/>
                  </a:lnTo>
                  <a:lnTo>
                    <a:pt x="94564" y="12873"/>
                  </a:lnTo>
                  <a:lnTo>
                    <a:pt x="94636" y="13556"/>
                  </a:lnTo>
                  <a:lnTo>
                    <a:pt x="94672" y="15066"/>
                  </a:lnTo>
                  <a:lnTo>
                    <a:pt x="94672" y="174422"/>
                  </a:lnTo>
                  <a:lnTo>
                    <a:pt x="94636" y="175249"/>
                  </a:lnTo>
                  <a:lnTo>
                    <a:pt x="94528" y="176076"/>
                  </a:lnTo>
                  <a:lnTo>
                    <a:pt x="94348" y="176867"/>
                  </a:lnTo>
                  <a:lnTo>
                    <a:pt x="94097" y="177586"/>
                  </a:lnTo>
                  <a:lnTo>
                    <a:pt x="93773" y="178305"/>
                  </a:lnTo>
                  <a:lnTo>
                    <a:pt x="93413" y="178988"/>
                  </a:lnTo>
                  <a:lnTo>
                    <a:pt x="92946" y="179600"/>
                  </a:lnTo>
                  <a:lnTo>
                    <a:pt x="92479" y="180175"/>
                  </a:lnTo>
                  <a:lnTo>
                    <a:pt x="91939" y="180714"/>
                  </a:lnTo>
                  <a:lnTo>
                    <a:pt x="91364" y="181182"/>
                  </a:lnTo>
                  <a:lnTo>
                    <a:pt x="90753" y="181613"/>
                  </a:lnTo>
                  <a:lnTo>
                    <a:pt x="90070" y="181937"/>
                  </a:lnTo>
                  <a:lnTo>
                    <a:pt x="89386" y="182224"/>
                  </a:lnTo>
                  <a:lnTo>
                    <a:pt x="88667" y="182404"/>
                  </a:lnTo>
                  <a:lnTo>
                    <a:pt x="87912" y="182548"/>
                  </a:lnTo>
                  <a:lnTo>
                    <a:pt x="87157" y="182584"/>
                  </a:lnTo>
                  <a:lnTo>
                    <a:pt x="12765" y="182584"/>
                  </a:lnTo>
                  <a:lnTo>
                    <a:pt x="12010" y="182548"/>
                  </a:lnTo>
                  <a:lnTo>
                    <a:pt x="11255" y="182404"/>
                  </a:lnTo>
                  <a:lnTo>
                    <a:pt x="10536" y="182224"/>
                  </a:lnTo>
                  <a:lnTo>
                    <a:pt x="9816" y="181937"/>
                  </a:lnTo>
                  <a:lnTo>
                    <a:pt x="9169" y="181613"/>
                  </a:lnTo>
                  <a:lnTo>
                    <a:pt x="8558" y="181182"/>
                  </a:lnTo>
                  <a:lnTo>
                    <a:pt x="7983" y="180714"/>
                  </a:lnTo>
                  <a:lnTo>
                    <a:pt x="7443" y="180175"/>
                  </a:lnTo>
                  <a:lnTo>
                    <a:pt x="6940" y="179600"/>
                  </a:lnTo>
                  <a:lnTo>
                    <a:pt x="6509" y="178988"/>
                  </a:lnTo>
                  <a:lnTo>
                    <a:pt x="6149" y="178305"/>
                  </a:lnTo>
                  <a:lnTo>
                    <a:pt x="5825" y="177586"/>
                  </a:lnTo>
                  <a:lnTo>
                    <a:pt x="5574" y="176867"/>
                  </a:lnTo>
                  <a:lnTo>
                    <a:pt x="5394" y="176076"/>
                  </a:lnTo>
                  <a:lnTo>
                    <a:pt x="5250" y="175249"/>
                  </a:lnTo>
                  <a:lnTo>
                    <a:pt x="5214" y="174422"/>
                  </a:lnTo>
                  <a:lnTo>
                    <a:pt x="5214" y="15066"/>
                  </a:lnTo>
                  <a:lnTo>
                    <a:pt x="5250" y="13448"/>
                  </a:lnTo>
                  <a:lnTo>
                    <a:pt x="5322" y="12693"/>
                  </a:lnTo>
                  <a:lnTo>
                    <a:pt x="5394" y="12010"/>
                  </a:lnTo>
                  <a:lnTo>
                    <a:pt x="5466" y="11363"/>
                  </a:lnTo>
                  <a:lnTo>
                    <a:pt x="5574" y="10751"/>
                  </a:lnTo>
                  <a:lnTo>
                    <a:pt x="5682" y="10212"/>
                  </a:lnTo>
                  <a:lnTo>
                    <a:pt x="5825" y="9673"/>
                  </a:lnTo>
                  <a:lnTo>
                    <a:pt x="5969" y="9205"/>
                  </a:lnTo>
                  <a:lnTo>
                    <a:pt x="6149" y="8738"/>
                  </a:lnTo>
                  <a:lnTo>
                    <a:pt x="6329" y="8342"/>
                  </a:lnTo>
                  <a:lnTo>
                    <a:pt x="6509" y="7983"/>
                  </a:lnTo>
                  <a:lnTo>
                    <a:pt x="6724" y="7623"/>
                  </a:lnTo>
                  <a:lnTo>
                    <a:pt x="6940" y="7336"/>
                  </a:lnTo>
                  <a:lnTo>
                    <a:pt x="7192" y="7048"/>
                  </a:lnTo>
                  <a:lnTo>
                    <a:pt x="7443" y="6796"/>
                  </a:lnTo>
                  <a:lnTo>
                    <a:pt x="7695" y="6581"/>
                  </a:lnTo>
                  <a:lnTo>
                    <a:pt x="7983" y="6365"/>
                  </a:lnTo>
                  <a:lnTo>
                    <a:pt x="8270" y="6221"/>
                  </a:lnTo>
                  <a:lnTo>
                    <a:pt x="8558" y="6041"/>
                  </a:lnTo>
                  <a:lnTo>
                    <a:pt x="8846" y="5933"/>
                  </a:lnTo>
                  <a:lnTo>
                    <a:pt x="9169" y="5826"/>
                  </a:lnTo>
                  <a:lnTo>
                    <a:pt x="9816" y="5646"/>
                  </a:lnTo>
                  <a:lnTo>
                    <a:pt x="10536" y="5538"/>
                  </a:lnTo>
                  <a:lnTo>
                    <a:pt x="11255" y="5466"/>
                  </a:lnTo>
                  <a:lnTo>
                    <a:pt x="12010" y="5430"/>
                  </a:lnTo>
                  <a:lnTo>
                    <a:pt x="27830" y="5430"/>
                  </a:lnTo>
                  <a:lnTo>
                    <a:pt x="27974" y="5466"/>
                  </a:lnTo>
                  <a:lnTo>
                    <a:pt x="28298" y="5610"/>
                  </a:lnTo>
                  <a:lnTo>
                    <a:pt x="28549" y="5790"/>
                  </a:lnTo>
                  <a:lnTo>
                    <a:pt x="28765" y="6077"/>
                  </a:lnTo>
                  <a:lnTo>
                    <a:pt x="28981" y="6401"/>
                  </a:lnTo>
                  <a:lnTo>
                    <a:pt x="29125" y="6760"/>
                  </a:lnTo>
                  <a:lnTo>
                    <a:pt x="29197" y="7192"/>
                  </a:lnTo>
                  <a:lnTo>
                    <a:pt x="29233" y="7623"/>
                  </a:lnTo>
                  <a:lnTo>
                    <a:pt x="29233" y="8163"/>
                  </a:lnTo>
                  <a:lnTo>
                    <a:pt x="29268" y="8666"/>
                  </a:lnTo>
                  <a:lnTo>
                    <a:pt x="29304" y="9098"/>
                  </a:lnTo>
                  <a:lnTo>
                    <a:pt x="29412" y="9493"/>
                  </a:lnTo>
                  <a:lnTo>
                    <a:pt x="29520" y="9817"/>
                  </a:lnTo>
                  <a:lnTo>
                    <a:pt x="29664" y="10104"/>
                  </a:lnTo>
                  <a:lnTo>
                    <a:pt x="29844" y="10320"/>
                  </a:lnTo>
                  <a:lnTo>
                    <a:pt x="30024" y="10500"/>
                  </a:lnTo>
                  <a:lnTo>
                    <a:pt x="30275" y="10680"/>
                  </a:lnTo>
                  <a:lnTo>
                    <a:pt x="30527" y="10787"/>
                  </a:lnTo>
                  <a:lnTo>
                    <a:pt x="30779" y="10859"/>
                  </a:lnTo>
                  <a:lnTo>
                    <a:pt x="31066" y="10931"/>
                  </a:lnTo>
                  <a:lnTo>
                    <a:pt x="31390" y="10967"/>
                  </a:lnTo>
                  <a:lnTo>
                    <a:pt x="32037" y="11003"/>
                  </a:lnTo>
                  <a:lnTo>
                    <a:pt x="32720" y="11039"/>
                  </a:lnTo>
                  <a:lnTo>
                    <a:pt x="67166" y="11039"/>
                  </a:lnTo>
                  <a:lnTo>
                    <a:pt x="67885" y="11003"/>
                  </a:lnTo>
                  <a:lnTo>
                    <a:pt x="68532" y="10967"/>
                  </a:lnTo>
                  <a:lnTo>
                    <a:pt x="68820" y="10931"/>
                  </a:lnTo>
                  <a:lnTo>
                    <a:pt x="69107" y="10859"/>
                  </a:lnTo>
                  <a:lnTo>
                    <a:pt x="69395" y="10787"/>
                  </a:lnTo>
                  <a:lnTo>
                    <a:pt x="69647" y="10680"/>
                  </a:lnTo>
                  <a:lnTo>
                    <a:pt x="69862" y="10500"/>
                  </a:lnTo>
                  <a:lnTo>
                    <a:pt x="70042" y="10320"/>
                  </a:lnTo>
                  <a:lnTo>
                    <a:pt x="70222" y="10104"/>
                  </a:lnTo>
                  <a:lnTo>
                    <a:pt x="70366" y="9817"/>
                  </a:lnTo>
                  <a:lnTo>
                    <a:pt x="70474" y="9493"/>
                  </a:lnTo>
                  <a:lnTo>
                    <a:pt x="70582" y="9098"/>
                  </a:lnTo>
                  <a:lnTo>
                    <a:pt x="70618" y="8666"/>
                  </a:lnTo>
                  <a:lnTo>
                    <a:pt x="70653" y="8163"/>
                  </a:lnTo>
                  <a:lnTo>
                    <a:pt x="70653" y="7623"/>
                  </a:lnTo>
                  <a:lnTo>
                    <a:pt x="70689" y="7192"/>
                  </a:lnTo>
                  <a:lnTo>
                    <a:pt x="70761" y="6760"/>
                  </a:lnTo>
                  <a:lnTo>
                    <a:pt x="70905" y="6401"/>
                  </a:lnTo>
                  <a:lnTo>
                    <a:pt x="71121" y="6077"/>
                  </a:lnTo>
                  <a:lnTo>
                    <a:pt x="71337" y="5790"/>
                  </a:lnTo>
                  <a:lnTo>
                    <a:pt x="71588" y="5610"/>
                  </a:lnTo>
                  <a:lnTo>
                    <a:pt x="71912" y="5466"/>
                  </a:lnTo>
                  <a:lnTo>
                    <a:pt x="72056" y="5430"/>
                  </a:lnTo>
                  <a:close/>
                  <a:moveTo>
                    <a:pt x="7983" y="1"/>
                  </a:moveTo>
                  <a:lnTo>
                    <a:pt x="7551" y="37"/>
                  </a:lnTo>
                  <a:lnTo>
                    <a:pt x="7120" y="109"/>
                  </a:lnTo>
                  <a:lnTo>
                    <a:pt x="6688" y="180"/>
                  </a:lnTo>
                  <a:lnTo>
                    <a:pt x="5897" y="396"/>
                  </a:lnTo>
                  <a:lnTo>
                    <a:pt x="5106" y="684"/>
                  </a:lnTo>
                  <a:lnTo>
                    <a:pt x="4351" y="1043"/>
                  </a:lnTo>
                  <a:lnTo>
                    <a:pt x="3668" y="1475"/>
                  </a:lnTo>
                  <a:lnTo>
                    <a:pt x="3021" y="1978"/>
                  </a:lnTo>
                  <a:lnTo>
                    <a:pt x="2410" y="2518"/>
                  </a:lnTo>
                  <a:lnTo>
                    <a:pt x="1870" y="3129"/>
                  </a:lnTo>
                  <a:lnTo>
                    <a:pt x="1403" y="3812"/>
                  </a:lnTo>
                  <a:lnTo>
                    <a:pt x="971" y="4495"/>
                  </a:lnTo>
                  <a:lnTo>
                    <a:pt x="612" y="5250"/>
                  </a:lnTo>
                  <a:lnTo>
                    <a:pt x="360" y="6041"/>
                  </a:lnTo>
                  <a:lnTo>
                    <a:pt x="144" y="6832"/>
                  </a:lnTo>
                  <a:lnTo>
                    <a:pt x="72" y="7264"/>
                  </a:lnTo>
                  <a:lnTo>
                    <a:pt x="36" y="7695"/>
                  </a:lnTo>
                  <a:lnTo>
                    <a:pt x="1" y="8127"/>
                  </a:lnTo>
                  <a:lnTo>
                    <a:pt x="1" y="8558"/>
                  </a:lnTo>
                  <a:lnTo>
                    <a:pt x="1" y="179707"/>
                  </a:lnTo>
                  <a:lnTo>
                    <a:pt x="1" y="180139"/>
                  </a:lnTo>
                  <a:lnTo>
                    <a:pt x="36" y="180570"/>
                  </a:lnTo>
                  <a:lnTo>
                    <a:pt x="72" y="181002"/>
                  </a:lnTo>
                  <a:lnTo>
                    <a:pt x="144" y="181433"/>
                  </a:lnTo>
                  <a:lnTo>
                    <a:pt x="360" y="182260"/>
                  </a:lnTo>
                  <a:lnTo>
                    <a:pt x="612" y="183015"/>
                  </a:lnTo>
                  <a:lnTo>
                    <a:pt x="971" y="183770"/>
                  </a:lnTo>
                  <a:lnTo>
                    <a:pt x="1403" y="184490"/>
                  </a:lnTo>
                  <a:lnTo>
                    <a:pt x="1870" y="185137"/>
                  </a:lnTo>
                  <a:lnTo>
                    <a:pt x="2410" y="185748"/>
                  </a:lnTo>
                  <a:lnTo>
                    <a:pt x="3021" y="186287"/>
                  </a:lnTo>
                  <a:lnTo>
                    <a:pt x="3668" y="186791"/>
                  </a:lnTo>
                  <a:lnTo>
                    <a:pt x="4351" y="187222"/>
                  </a:lnTo>
                  <a:lnTo>
                    <a:pt x="5106" y="187582"/>
                  </a:lnTo>
                  <a:lnTo>
                    <a:pt x="5897" y="187869"/>
                  </a:lnTo>
                  <a:lnTo>
                    <a:pt x="6688" y="188085"/>
                  </a:lnTo>
                  <a:lnTo>
                    <a:pt x="7120" y="188157"/>
                  </a:lnTo>
                  <a:lnTo>
                    <a:pt x="7551" y="188229"/>
                  </a:lnTo>
                  <a:lnTo>
                    <a:pt x="7983" y="188265"/>
                  </a:lnTo>
                  <a:lnTo>
                    <a:pt x="8414" y="188301"/>
                  </a:lnTo>
                  <a:lnTo>
                    <a:pt x="91508" y="188301"/>
                  </a:lnTo>
                  <a:lnTo>
                    <a:pt x="91975" y="188265"/>
                  </a:lnTo>
                  <a:lnTo>
                    <a:pt x="92407" y="188229"/>
                  </a:lnTo>
                  <a:lnTo>
                    <a:pt x="92802" y="188157"/>
                  </a:lnTo>
                  <a:lnTo>
                    <a:pt x="93234" y="188085"/>
                  </a:lnTo>
                  <a:lnTo>
                    <a:pt x="94061" y="187869"/>
                  </a:lnTo>
                  <a:lnTo>
                    <a:pt x="94816" y="187582"/>
                  </a:lnTo>
                  <a:lnTo>
                    <a:pt x="95571" y="187222"/>
                  </a:lnTo>
                  <a:lnTo>
                    <a:pt x="96254" y="186791"/>
                  </a:lnTo>
                  <a:lnTo>
                    <a:pt x="96901" y="186287"/>
                  </a:lnTo>
                  <a:lnTo>
                    <a:pt x="97512" y="185748"/>
                  </a:lnTo>
                  <a:lnTo>
                    <a:pt x="98052" y="185137"/>
                  </a:lnTo>
                  <a:lnTo>
                    <a:pt x="98519" y="184490"/>
                  </a:lnTo>
                  <a:lnTo>
                    <a:pt x="98951" y="183770"/>
                  </a:lnTo>
                  <a:lnTo>
                    <a:pt x="99310" y="183015"/>
                  </a:lnTo>
                  <a:lnTo>
                    <a:pt x="99598" y="182260"/>
                  </a:lnTo>
                  <a:lnTo>
                    <a:pt x="99778" y="181433"/>
                  </a:lnTo>
                  <a:lnTo>
                    <a:pt x="99850" y="181002"/>
                  </a:lnTo>
                  <a:lnTo>
                    <a:pt x="99921" y="180570"/>
                  </a:lnTo>
                  <a:lnTo>
                    <a:pt x="99921" y="180139"/>
                  </a:lnTo>
                  <a:lnTo>
                    <a:pt x="99957" y="179707"/>
                  </a:lnTo>
                  <a:lnTo>
                    <a:pt x="99957" y="8558"/>
                  </a:lnTo>
                  <a:lnTo>
                    <a:pt x="99921" y="8127"/>
                  </a:lnTo>
                  <a:lnTo>
                    <a:pt x="99921" y="7695"/>
                  </a:lnTo>
                  <a:lnTo>
                    <a:pt x="99850" y="7264"/>
                  </a:lnTo>
                  <a:lnTo>
                    <a:pt x="99778" y="6868"/>
                  </a:lnTo>
                  <a:lnTo>
                    <a:pt x="99598" y="6041"/>
                  </a:lnTo>
                  <a:lnTo>
                    <a:pt x="99310" y="5250"/>
                  </a:lnTo>
                  <a:lnTo>
                    <a:pt x="98951" y="4495"/>
                  </a:lnTo>
                  <a:lnTo>
                    <a:pt x="98519" y="3812"/>
                  </a:lnTo>
                  <a:lnTo>
                    <a:pt x="98052" y="3129"/>
                  </a:lnTo>
                  <a:lnTo>
                    <a:pt x="97512" y="2554"/>
                  </a:lnTo>
                  <a:lnTo>
                    <a:pt x="96901" y="1978"/>
                  </a:lnTo>
                  <a:lnTo>
                    <a:pt x="96254" y="1475"/>
                  </a:lnTo>
                  <a:lnTo>
                    <a:pt x="95571" y="1043"/>
                  </a:lnTo>
                  <a:lnTo>
                    <a:pt x="94816" y="684"/>
                  </a:lnTo>
                  <a:lnTo>
                    <a:pt x="94061" y="396"/>
                  </a:lnTo>
                  <a:lnTo>
                    <a:pt x="93234" y="180"/>
                  </a:lnTo>
                  <a:lnTo>
                    <a:pt x="92802" y="109"/>
                  </a:lnTo>
                  <a:lnTo>
                    <a:pt x="92407" y="37"/>
                  </a:lnTo>
                  <a:lnTo>
                    <a:pt x="919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3678750" y="584175"/>
              <a:ext cx="263400" cy="28800"/>
            </a:xfrm>
            <a:custGeom>
              <a:avLst/>
              <a:gdLst/>
              <a:ahLst/>
              <a:cxnLst/>
              <a:rect l="l" t="t" r="r" b="b"/>
              <a:pathLst>
                <a:path w="10536" h="1152" extrusionOk="0">
                  <a:moveTo>
                    <a:pt x="432" y="1"/>
                  </a:moveTo>
                  <a:lnTo>
                    <a:pt x="324" y="37"/>
                  </a:lnTo>
                  <a:lnTo>
                    <a:pt x="252" y="109"/>
                  </a:lnTo>
                  <a:lnTo>
                    <a:pt x="144" y="181"/>
                  </a:lnTo>
                  <a:lnTo>
                    <a:pt x="72" y="253"/>
                  </a:lnTo>
                  <a:lnTo>
                    <a:pt x="36" y="361"/>
                  </a:lnTo>
                  <a:lnTo>
                    <a:pt x="0" y="468"/>
                  </a:lnTo>
                  <a:lnTo>
                    <a:pt x="0" y="576"/>
                  </a:lnTo>
                  <a:lnTo>
                    <a:pt x="0" y="684"/>
                  </a:lnTo>
                  <a:lnTo>
                    <a:pt x="36" y="792"/>
                  </a:lnTo>
                  <a:lnTo>
                    <a:pt x="72" y="900"/>
                  </a:lnTo>
                  <a:lnTo>
                    <a:pt x="144" y="1008"/>
                  </a:lnTo>
                  <a:lnTo>
                    <a:pt x="252" y="1080"/>
                  </a:lnTo>
                  <a:lnTo>
                    <a:pt x="324" y="1116"/>
                  </a:lnTo>
                  <a:lnTo>
                    <a:pt x="432" y="1152"/>
                  </a:lnTo>
                  <a:lnTo>
                    <a:pt x="10068" y="1152"/>
                  </a:lnTo>
                  <a:lnTo>
                    <a:pt x="10176" y="1116"/>
                  </a:lnTo>
                  <a:lnTo>
                    <a:pt x="10284" y="1080"/>
                  </a:lnTo>
                  <a:lnTo>
                    <a:pt x="10356" y="1008"/>
                  </a:lnTo>
                  <a:lnTo>
                    <a:pt x="10428" y="900"/>
                  </a:lnTo>
                  <a:lnTo>
                    <a:pt x="10500" y="792"/>
                  </a:lnTo>
                  <a:lnTo>
                    <a:pt x="10535" y="684"/>
                  </a:lnTo>
                  <a:lnTo>
                    <a:pt x="10535" y="576"/>
                  </a:lnTo>
                  <a:lnTo>
                    <a:pt x="10535" y="468"/>
                  </a:lnTo>
                  <a:lnTo>
                    <a:pt x="10500" y="361"/>
                  </a:lnTo>
                  <a:lnTo>
                    <a:pt x="10428" y="253"/>
                  </a:lnTo>
                  <a:lnTo>
                    <a:pt x="10356" y="181"/>
                  </a:lnTo>
                  <a:lnTo>
                    <a:pt x="10284" y="109"/>
                  </a:lnTo>
                  <a:lnTo>
                    <a:pt x="10176" y="37"/>
                  </a:lnTo>
                  <a:lnTo>
                    <a:pt x="10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2691775" y="562625"/>
              <a:ext cx="2236450" cy="4428850"/>
            </a:xfrm>
            <a:custGeom>
              <a:avLst/>
              <a:gdLst/>
              <a:ahLst/>
              <a:cxnLst/>
              <a:rect l="l" t="t" r="r" b="b"/>
              <a:pathLst>
                <a:path w="89458" h="177154" extrusionOk="0">
                  <a:moveTo>
                    <a:pt x="6796" y="0"/>
                  </a:moveTo>
                  <a:lnTo>
                    <a:pt x="6041" y="36"/>
                  </a:lnTo>
                  <a:lnTo>
                    <a:pt x="5322" y="108"/>
                  </a:lnTo>
                  <a:lnTo>
                    <a:pt x="4602" y="216"/>
                  </a:lnTo>
                  <a:lnTo>
                    <a:pt x="3955" y="396"/>
                  </a:lnTo>
                  <a:lnTo>
                    <a:pt x="3632" y="503"/>
                  </a:lnTo>
                  <a:lnTo>
                    <a:pt x="3344" y="611"/>
                  </a:lnTo>
                  <a:lnTo>
                    <a:pt x="3056" y="791"/>
                  </a:lnTo>
                  <a:lnTo>
                    <a:pt x="2769" y="935"/>
                  </a:lnTo>
                  <a:lnTo>
                    <a:pt x="2481" y="1151"/>
                  </a:lnTo>
                  <a:lnTo>
                    <a:pt x="2229" y="1366"/>
                  </a:lnTo>
                  <a:lnTo>
                    <a:pt x="1978" y="1618"/>
                  </a:lnTo>
                  <a:lnTo>
                    <a:pt x="1726" y="1906"/>
                  </a:lnTo>
                  <a:lnTo>
                    <a:pt x="1510" y="2193"/>
                  </a:lnTo>
                  <a:lnTo>
                    <a:pt x="1295" y="2553"/>
                  </a:lnTo>
                  <a:lnTo>
                    <a:pt x="1115" y="2912"/>
                  </a:lnTo>
                  <a:lnTo>
                    <a:pt x="935" y="3308"/>
                  </a:lnTo>
                  <a:lnTo>
                    <a:pt x="755" y="3775"/>
                  </a:lnTo>
                  <a:lnTo>
                    <a:pt x="611" y="4243"/>
                  </a:lnTo>
                  <a:lnTo>
                    <a:pt x="468" y="4782"/>
                  </a:lnTo>
                  <a:lnTo>
                    <a:pt x="360" y="5321"/>
                  </a:lnTo>
                  <a:lnTo>
                    <a:pt x="252" y="5933"/>
                  </a:lnTo>
                  <a:lnTo>
                    <a:pt x="180" y="6580"/>
                  </a:lnTo>
                  <a:lnTo>
                    <a:pt x="108" y="7263"/>
                  </a:lnTo>
                  <a:lnTo>
                    <a:pt x="36" y="8018"/>
                  </a:lnTo>
                  <a:lnTo>
                    <a:pt x="0" y="9636"/>
                  </a:lnTo>
                  <a:lnTo>
                    <a:pt x="0" y="168992"/>
                  </a:lnTo>
                  <a:lnTo>
                    <a:pt x="36" y="169819"/>
                  </a:lnTo>
                  <a:lnTo>
                    <a:pt x="180" y="170646"/>
                  </a:lnTo>
                  <a:lnTo>
                    <a:pt x="360" y="171437"/>
                  </a:lnTo>
                  <a:lnTo>
                    <a:pt x="611" y="172156"/>
                  </a:lnTo>
                  <a:lnTo>
                    <a:pt x="935" y="172875"/>
                  </a:lnTo>
                  <a:lnTo>
                    <a:pt x="1295" y="173558"/>
                  </a:lnTo>
                  <a:lnTo>
                    <a:pt x="1726" y="174170"/>
                  </a:lnTo>
                  <a:lnTo>
                    <a:pt x="2229" y="174745"/>
                  </a:lnTo>
                  <a:lnTo>
                    <a:pt x="2769" y="175284"/>
                  </a:lnTo>
                  <a:lnTo>
                    <a:pt x="3344" y="175752"/>
                  </a:lnTo>
                  <a:lnTo>
                    <a:pt x="3955" y="176183"/>
                  </a:lnTo>
                  <a:lnTo>
                    <a:pt x="4602" y="176507"/>
                  </a:lnTo>
                  <a:lnTo>
                    <a:pt x="5322" y="176794"/>
                  </a:lnTo>
                  <a:lnTo>
                    <a:pt x="6041" y="176974"/>
                  </a:lnTo>
                  <a:lnTo>
                    <a:pt x="6796" y="177118"/>
                  </a:lnTo>
                  <a:lnTo>
                    <a:pt x="7551" y="177154"/>
                  </a:lnTo>
                  <a:lnTo>
                    <a:pt x="81943" y="177154"/>
                  </a:lnTo>
                  <a:lnTo>
                    <a:pt x="82698" y="177118"/>
                  </a:lnTo>
                  <a:lnTo>
                    <a:pt x="83453" y="176974"/>
                  </a:lnTo>
                  <a:lnTo>
                    <a:pt x="84172" y="176794"/>
                  </a:lnTo>
                  <a:lnTo>
                    <a:pt x="84856" y="176507"/>
                  </a:lnTo>
                  <a:lnTo>
                    <a:pt x="85539" y="176183"/>
                  </a:lnTo>
                  <a:lnTo>
                    <a:pt x="86150" y="175752"/>
                  </a:lnTo>
                  <a:lnTo>
                    <a:pt x="86725" y="175284"/>
                  </a:lnTo>
                  <a:lnTo>
                    <a:pt x="87265" y="174745"/>
                  </a:lnTo>
                  <a:lnTo>
                    <a:pt x="87732" y="174170"/>
                  </a:lnTo>
                  <a:lnTo>
                    <a:pt x="88199" y="173558"/>
                  </a:lnTo>
                  <a:lnTo>
                    <a:pt x="88559" y="172875"/>
                  </a:lnTo>
                  <a:lnTo>
                    <a:pt x="88883" y="172156"/>
                  </a:lnTo>
                  <a:lnTo>
                    <a:pt x="89134" y="171437"/>
                  </a:lnTo>
                  <a:lnTo>
                    <a:pt x="89314" y="170646"/>
                  </a:lnTo>
                  <a:lnTo>
                    <a:pt x="89422" y="169819"/>
                  </a:lnTo>
                  <a:lnTo>
                    <a:pt x="89458" y="168992"/>
                  </a:lnTo>
                  <a:lnTo>
                    <a:pt x="89458" y="9636"/>
                  </a:lnTo>
                  <a:lnTo>
                    <a:pt x="89422" y="8126"/>
                  </a:lnTo>
                  <a:lnTo>
                    <a:pt x="89386" y="7443"/>
                  </a:lnTo>
                  <a:lnTo>
                    <a:pt x="89314" y="6796"/>
                  </a:lnTo>
                  <a:lnTo>
                    <a:pt x="89242" y="6184"/>
                  </a:lnTo>
                  <a:lnTo>
                    <a:pt x="89134" y="5609"/>
                  </a:lnTo>
                  <a:lnTo>
                    <a:pt x="89026" y="5070"/>
                  </a:lnTo>
                  <a:lnTo>
                    <a:pt x="88883" y="4566"/>
                  </a:lnTo>
                  <a:lnTo>
                    <a:pt x="88739" y="4099"/>
                  </a:lnTo>
                  <a:lnTo>
                    <a:pt x="88559" y="3668"/>
                  </a:lnTo>
                  <a:lnTo>
                    <a:pt x="88379" y="3272"/>
                  </a:lnTo>
                  <a:lnTo>
                    <a:pt x="88164" y="2876"/>
                  </a:lnTo>
                  <a:lnTo>
                    <a:pt x="87984" y="2553"/>
                  </a:lnTo>
                  <a:lnTo>
                    <a:pt x="87732" y="2229"/>
                  </a:lnTo>
                  <a:lnTo>
                    <a:pt x="87516" y="1942"/>
                  </a:lnTo>
                  <a:lnTo>
                    <a:pt x="87265" y="1654"/>
                  </a:lnTo>
                  <a:lnTo>
                    <a:pt x="87013" y="1438"/>
                  </a:lnTo>
                  <a:lnTo>
                    <a:pt x="86725" y="1223"/>
                  </a:lnTo>
                  <a:lnTo>
                    <a:pt x="86438" y="1007"/>
                  </a:lnTo>
                  <a:lnTo>
                    <a:pt x="86150" y="827"/>
                  </a:lnTo>
                  <a:lnTo>
                    <a:pt x="85826" y="683"/>
                  </a:lnTo>
                  <a:lnTo>
                    <a:pt x="85503" y="539"/>
                  </a:lnTo>
                  <a:lnTo>
                    <a:pt x="84856" y="324"/>
                  </a:lnTo>
                  <a:lnTo>
                    <a:pt x="84172" y="180"/>
                  </a:lnTo>
                  <a:lnTo>
                    <a:pt x="83453" y="72"/>
                  </a:lnTo>
                  <a:lnTo>
                    <a:pt x="82698" y="0"/>
                  </a:lnTo>
                  <a:lnTo>
                    <a:pt x="66842" y="0"/>
                  </a:lnTo>
                  <a:lnTo>
                    <a:pt x="66698" y="36"/>
                  </a:lnTo>
                  <a:lnTo>
                    <a:pt x="66374" y="180"/>
                  </a:lnTo>
                  <a:lnTo>
                    <a:pt x="66123" y="360"/>
                  </a:lnTo>
                  <a:lnTo>
                    <a:pt x="65907" y="647"/>
                  </a:lnTo>
                  <a:lnTo>
                    <a:pt x="65691" y="971"/>
                  </a:lnTo>
                  <a:lnTo>
                    <a:pt x="65547" y="1330"/>
                  </a:lnTo>
                  <a:lnTo>
                    <a:pt x="65475" y="1762"/>
                  </a:lnTo>
                  <a:lnTo>
                    <a:pt x="65439" y="2193"/>
                  </a:lnTo>
                  <a:lnTo>
                    <a:pt x="65439" y="2733"/>
                  </a:lnTo>
                  <a:lnTo>
                    <a:pt x="65404" y="3236"/>
                  </a:lnTo>
                  <a:lnTo>
                    <a:pt x="65368" y="3668"/>
                  </a:lnTo>
                  <a:lnTo>
                    <a:pt x="65260" y="4063"/>
                  </a:lnTo>
                  <a:lnTo>
                    <a:pt x="65152" y="4387"/>
                  </a:lnTo>
                  <a:lnTo>
                    <a:pt x="65008" y="4674"/>
                  </a:lnTo>
                  <a:lnTo>
                    <a:pt x="64828" y="4890"/>
                  </a:lnTo>
                  <a:lnTo>
                    <a:pt x="64648" y="5070"/>
                  </a:lnTo>
                  <a:lnTo>
                    <a:pt x="64433" y="5250"/>
                  </a:lnTo>
                  <a:lnTo>
                    <a:pt x="64181" y="5357"/>
                  </a:lnTo>
                  <a:lnTo>
                    <a:pt x="63893" y="5429"/>
                  </a:lnTo>
                  <a:lnTo>
                    <a:pt x="63606" y="5501"/>
                  </a:lnTo>
                  <a:lnTo>
                    <a:pt x="63318" y="5537"/>
                  </a:lnTo>
                  <a:lnTo>
                    <a:pt x="62671" y="5573"/>
                  </a:lnTo>
                  <a:lnTo>
                    <a:pt x="61952" y="5609"/>
                  </a:lnTo>
                  <a:lnTo>
                    <a:pt x="27506" y="5609"/>
                  </a:lnTo>
                  <a:lnTo>
                    <a:pt x="26823" y="5573"/>
                  </a:lnTo>
                  <a:lnTo>
                    <a:pt x="26176" y="5537"/>
                  </a:lnTo>
                  <a:lnTo>
                    <a:pt x="25852" y="5501"/>
                  </a:lnTo>
                  <a:lnTo>
                    <a:pt x="25565" y="5429"/>
                  </a:lnTo>
                  <a:lnTo>
                    <a:pt x="25313" y="5357"/>
                  </a:lnTo>
                  <a:lnTo>
                    <a:pt x="25061" y="5250"/>
                  </a:lnTo>
                  <a:lnTo>
                    <a:pt x="24810" y="5070"/>
                  </a:lnTo>
                  <a:lnTo>
                    <a:pt x="24630" y="4890"/>
                  </a:lnTo>
                  <a:lnTo>
                    <a:pt x="24450" y="4674"/>
                  </a:lnTo>
                  <a:lnTo>
                    <a:pt x="24306" y="4387"/>
                  </a:lnTo>
                  <a:lnTo>
                    <a:pt x="24198" y="4063"/>
                  </a:lnTo>
                  <a:lnTo>
                    <a:pt x="24090" y="3668"/>
                  </a:lnTo>
                  <a:lnTo>
                    <a:pt x="24054" y="3236"/>
                  </a:lnTo>
                  <a:lnTo>
                    <a:pt x="24019" y="2733"/>
                  </a:lnTo>
                  <a:lnTo>
                    <a:pt x="24019" y="2193"/>
                  </a:lnTo>
                  <a:lnTo>
                    <a:pt x="23983" y="1762"/>
                  </a:lnTo>
                  <a:lnTo>
                    <a:pt x="23911" y="1330"/>
                  </a:lnTo>
                  <a:lnTo>
                    <a:pt x="23767" y="971"/>
                  </a:lnTo>
                  <a:lnTo>
                    <a:pt x="23551" y="647"/>
                  </a:lnTo>
                  <a:lnTo>
                    <a:pt x="23335" y="360"/>
                  </a:lnTo>
                  <a:lnTo>
                    <a:pt x="23084" y="180"/>
                  </a:lnTo>
                  <a:lnTo>
                    <a:pt x="22760" y="36"/>
                  </a:lnTo>
                  <a:lnTo>
                    <a:pt x="22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2691775" y="562625"/>
              <a:ext cx="2236450" cy="4428850"/>
            </a:xfrm>
            <a:custGeom>
              <a:avLst/>
              <a:gdLst/>
              <a:ahLst/>
              <a:cxnLst/>
              <a:rect l="l" t="t" r="r" b="b"/>
              <a:pathLst>
                <a:path w="89458" h="177154" fill="none" extrusionOk="0">
                  <a:moveTo>
                    <a:pt x="89458" y="9636"/>
                  </a:moveTo>
                  <a:lnTo>
                    <a:pt x="89458" y="168992"/>
                  </a:lnTo>
                  <a:lnTo>
                    <a:pt x="89458" y="168992"/>
                  </a:lnTo>
                  <a:lnTo>
                    <a:pt x="89422" y="169819"/>
                  </a:lnTo>
                  <a:lnTo>
                    <a:pt x="89314" y="170646"/>
                  </a:lnTo>
                  <a:lnTo>
                    <a:pt x="89134" y="171437"/>
                  </a:lnTo>
                  <a:lnTo>
                    <a:pt x="88883" y="172156"/>
                  </a:lnTo>
                  <a:lnTo>
                    <a:pt x="88559" y="172875"/>
                  </a:lnTo>
                  <a:lnTo>
                    <a:pt x="88199" y="173558"/>
                  </a:lnTo>
                  <a:lnTo>
                    <a:pt x="87732" y="174170"/>
                  </a:lnTo>
                  <a:lnTo>
                    <a:pt x="87265" y="174745"/>
                  </a:lnTo>
                  <a:lnTo>
                    <a:pt x="86725" y="175284"/>
                  </a:lnTo>
                  <a:lnTo>
                    <a:pt x="86150" y="175752"/>
                  </a:lnTo>
                  <a:lnTo>
                    <a:pt x="85539" y="176183"/>
                  </a:lnTo>
                  <a:lnTo>
                    <a:pt x="84856" y="176507"/>
                  </a:lnTo>
                  <a:lnTo>
                    <a:pt x="84172" y="176794"/>
                  </a:lnTo>
                  <a:lnTo>
                    <a:pt x="83453" y="176974"/>
                  </a:lnTo>
                  <a:lnTo>
                    <a:pt x="82698" y="177118"/>
                  </a:lnTo>
                  <a:lnTo>
                    <a:pt x="81943" y="177154"/>
                  </a:lnTo>
                  <a:lnTo>
                    <a:pt x="7551" y="177154"/>
                  </a:lnTo>
                  <a:lnTo>
                    <a:pt x="7551" y="177154"/>
                  </a:lnTo>
                  <a:lnTo>
                    <a:pt x="6796" y="177118"/>
                  </a:lnTo>
                  <a:lnTo>
                    <a:pt x="6041" y="176974"/>
                  </a:lnTo>
                  <a:lnTo>
                    <a:pt x="5322" y="176794"/>
                  </a:lnTo>
                  <a:lnTo>
                    <a:pt x="4602" y="176507"/>
                  </a:lnTo>
                  <a:lnTo>
                    <a:pt x="3955" y="176183"/>
                  </a:lnTo>
                  <a:lnTo>
                    <a:pt x="3344" y="175752"/>
                  </a:lnTo>
                  <a:lnTo>
                    <a:pt x="2769" y="175284"/>
                  </a:lnTo>
                  <a:lnTo>
                    <a:pt x="2229" y="174745"/>
                  </a:lnTo>
                  <a:lnTo>
                    <a:pt x="1726" y="174170"/>
                  </a:lnTo>
                  <a:lnTo>
                    <a:pt x="1295" y="173558"/>
                  </a:lnTo>
                  <a:lnTo>
                    <a:pt x="935" y="172875"/>
                  </a:lnTo>
                  <a:lnTo>
                    <a:pt x="611" y="172156"/>
                  </a:lnTo>
                  <a:lnTo>
                    <a:pt x="360" y="171437"/>
                  </a:lnTo>
                  <a:lnTo>
                    <a:pt x="180" y="170646"/>
                  </a:lnTo>
                  <a:lnTo>
                    <a:pt x="36" y="169819"/>
                  </a:lnTo>
                  <a:lnTo>
                    <a:pt x="0" y="168992"/>
                  </a:lnTo>
                  <a:lnTo>
                    <a:pt x="0" y="9636"/>
                  </a:lnTo>
                  <a:lnTo>
                    <a:pt x="0" y="9636"/>
                  </a:lnTo>
                  <a:lnTo>
                    <a:pt x="36" y="8018"/>
                  </a:lnTo>
                  <a:lnTo>
                    <a:pt x="108" y="7263"/>
                  </a:lnTo>
                  <a:lnTo>
                    <a:pt x="180" y="6580"/>
                  </a:lnTo>
                  <a:lnTo>
                    <a:pt x="252" y="5933"/>
                  </a:lnTo>
                  <a:lnTo>
                    <a:pt x="360" y="5321"/>
                  </a:lnTo>
                  <a:lnTo>
                    <a:pt x="468" y="4782"/>
                  </a:lnTo>
                  <a:lnTo>
                    <a:pt x="611" y="4243"/>
                  </a:lnTo>
                  <a:lnTo>
                    <a:pt x="755" y="3775"/>
                  </a:lnTo>
                  <a:lnTo>
                    <a:pt x="935" y="3308"/>
                  </a:lnTo>
                  <a:lnTo>
                    <a:pt x="1115" y="2912"/>
                  </a:lnTo>
                  <a:lnTo>
                    <a:pt x="1295" y="2553"/>
                  </a:lnTo>
                  <a:lnTo>
                    <a:pt x="1510" y="2193"/>
                  </a:lnTo>
                  <a:lnTo>
                    <a:pt x="1726" y="1906"/>
                  </a:lnTo>
                  <a:lnTo>
                    <a:pt x="1978" y="1618"/>
                  </a:lnTo>
                  <a:lnTo>
                    <a:pt x="2229" y="1366"/>
                  </a:lnTo>
                  <a:lnTo>
                    <a:pt x="2481" y="1151"/>
                  </a:lnTo>
                  <a:lnTo>
                    <a:pt x="2769" y="935"/>
                  </a:lnTo>
                  <a:lnTo>
                    <a:pt x="3056" y="791"/>
                  </a:lnTo>
                  <a:lnTo>
                    <a:pt x="3344" y="611"/>
                  </a:lnTo>
                  <a:lnTo>
                    <a:pt x="3632" y="503"/>
                  </a:lnTo>
                  <a:lnTo>
                    <a:pt x="3955" y="396"/>
                  </a:lnTo>
                  <a:lnTo>
                    <a:pt x="4602" y="216"/>
                  </a:lnTo>
                  <a:lnTo>
                    <a:pt x="5322" y="108"/>
                  </a:lnTo>
                  <a:lnTo>
                    <a:pt x="6041" y="36"/>
                  </a:lnTo>
                  <a:lnTo>
                    <a:pt x="6796" y="0"/>
                  </a:lnTo>
                  <a:lnTo>
                    <a:pt x="7551" y="0"/>
                  </a:lnTo>
                  <a:lnTo>
                    <a:pt x="22472" y="0"/>
                  </a:lnTo>
                  <a:lnTo>
                    <a:pt x="22472" y="0"/>
                  </a:lnTo>
                  <a:lnTo>
                    <a:pt x="22616" y="0"/>
                  </a:lnTo>
                  <a:lnTo>
                    <a:pt x="22760" y="36"/>
                  </a:lnTo>
                  <a:lnTo>
                    <a:pt x="23084" y="180"/>
                  </a:lnTo>
                  <a:lnTo>
                    <a:pt x="23335" y="360"/>
                  </a:lnTo>
                  <a:lnTo>
                    <a:pt x="23551" y="647"/>
                  </a:lnTo>
                  <a:lnTo>
                    <a:pt x="23767" y="971"/>
                  </a:lnTo>
                  <a:lnTo>
                    <a:pt x="23911" y="1330"/>
                  </a:lnTo>
                  <a:lnTo>
                    <a:pt x="23983" y="1762"/>
                  </a:lnTo>
                  <a:lnTo>
                    <a:pt x="24019" y="2193"/>
                  </a:lnTo>
                  <a:lnTo>
                    <a:pt x="24019" y="2733"/>
                  </a:lnTo>
                  <a:lnTo>
                    <a:pt x="24019" y="2733"/>
                  </a:lnTo>
                  <a:lnTo>
                    <a:pt x="24054" y="3236"/>
                  </a:lnTo>
                  <a:lnTo>
                    <a:pt x="24090" y="3668"/>
                  </a:lnTo>
                  <a:lnTo>
                    <a:pt x="24198" y="4063"/>
                  </a:lnTo>
                  <a:lnTo>
                    <a:pt x="24306" y="4387"/>
                  </a:lnTo>
                  <a:lnTo>
                    <a:pt x="24450" y="4674"/>
                  </a:lnTo>
                  <a:lnTo>
                    <a:pt x="24630" y="4890"/>
                  </a:lnTo>
                  <a:lnTo>
                    <a:pt x="24810" y="5070"/>
                  </a:lnTo>
                  <a:lnTo>
                    <a:pt x="25061" y="5250"/>
                  </a:lnTo>
                  <a:lnTo>
                    <a:pt x="25313" y="5357"/>
                  </a:lnTo>
                  <a:lnTo>
                    <a:pt x="25565" y="5429"/>
                  </a:lnTo>
                  <a:lnTo>
                    <a:pt x="25852" y="5501"/>
                  </a:lnTo>
                  <a:lnTo>
                    <a:pt x="26176" y="5537"/>
                  </a:lnTo>
                  <a:lnTo>
                    <a:pt x="26823" y="5573"/>
                  </a:lnTo>
                  <a:lnTo>
                    <a:pt x="27506" y="5609"/>
                  </a:lnTo>
                  <a:lnTo>
                    <a:pt x="61952" y="5609"/>
                  </a:lnTo>
                  <a:lnTo>
                    <a:pt x="61952" y="5609"/>
                  </a:lnTo>
                  <a:lnTo>
                    <a:pt x="62671" y="5573"/>
                  </a:lnTo>
                  <a:lnTo>
                    <a:pt x="63318" y="5537"/>
                  </a:lnTo>
                  <a:lnTo>
                    <a:pt x="63606" y="5501"/>
                  </a:lnTo>
                  <a:lnTo>
                    <a:pt x="63893" y="5429"/>
                  </a:lnTo>
                  <a:lnTo>
                    <a:pt x="64181" y="5357"/>
                  </a:lnTo>
                  <a:lnTo>
                    <a:pt x="64433" y="5250"/>
                  </a:lnTo>
                  <a:lnTo>
                    <a:pt x="64648" y="5070"/>
                  </a:lnTo>
                  <a:lnTo>
                    <a:pt x="64828" y="4890"/>
                  </a:lnTo>
                  <a:lnTo>
                    <a:pt x="65008" y="4674"/>
                  </a:lnTo>
                  <a:lnTo>
                    <a:pt x="65152" y="4387"/>
                  </a:lnTo>
                  <a:lnTo>
                    <a:pt x="65260" y="4063"/>
                  </a:lnTo>
                  <a:lnTo>
                    <a:pt x="65368" y="3668"/>
                  </a:lnTo>
                  <a:lnTo>
                    <a:pt x="65404" y="3236"/>
                  </a:lnTo>
                  <a:lnTo>
                    <a:pt x="65439" y="2733"/>
                  </a:lnTo>
                  <a:lnTo>
                    <a:pt x="65439" y="2193"/>
                  </a:lnTo>
                  <a:lnTo>
                    <a:pt x="65439" y="2193"/>
                  </a:lnTo>
                  <a:lnTo>
                    <a:pt x="65475" y="1762"/>
                  </a:lnTo>
                  <a:lnTo>
                    <a:pt x="65547" y="1330"/>
                  </a:lnTo>
                  <a:lnTo>
                    <a:pt x="65691" y="971"/>
                  </a:lnTo>
                  <a:lnTo>
                    <a:pt x="65907" y="647"/>
                  </a:lnTo>
                  <a:lnTo>
                    <a:pt x="66123" y="360"/>
                  </a:lnTo>
                  <a:lnTo>
                    <a:pt x="66374" y="180"/>
                  </a:lnTo>
                  <a:lnTo>
                    <a:pt x="66698" y="36"/>
                  </a:lnTo>
                  <a:lnTo>
                    <a:pt x="66842" y="0"/>
                  </a:lnTo>
                  <a:lnTo>
                    <a:pt x="67022" y="0"/>
                  </a:lnTo>
                  <a:lnTo>
                    <a:pt x="81907" y="0"/>
                  </a:lnTo>
                  <a:lnTo>
                    <a:pt x="81907" y="0"/>
                  </a:lnTo>
                  <a:lnTo>
                    <a:pt x="82698" y="0"/>
                  </a:lnTo>
                  <a:lnTo>
                    <a:pt x="83453" y="72"/>
                  </a:lnTo>
                  <a:lnTo>
                    <a:pt x="84172" y="180"/>
                  </a:lnTo>
                  <a:lnTo>
                    <a:pt x="84856" y="324"/>
                  </a:lnTo>
                  <a:lnTo>
                    <a:pt x="85503" y="539"/>
                  </a:lnTo>
                  <a:lnTo>
                    <a:pt x="85826" y="683"/>
                  </a:lnTo>
                  <a:lnTo>
                    <a:pt x="86150" y="827"/>
                  </a:lnTo>
                  <a:lnTo>
                    <a:pt x="86438" y="1007"/>
                  </a:lnTo>
                  <a:lnTo>
                    <a:pt x="86725" y="1223"/>
                  </a:lnTo>
                  <a:lnTo>
                    <a:pt x="87013" y="1438"/>
                  </a:lnTo>
                  <a:lnTo>
                    <a:pt x="87265" y="1654"/>
                  </a:lnTo>
                  <a:lnTo>
                    <a:pt x="87516" y="1942"/>
                  </a:lnTo>
                  <a:lnTo>
                    <a:pt x="87732" y="2229"/>
                  </a:lnTo>
                  <a:lnTo>
                    <a:pt x="87984" y="2553"/>
                  </a:lnTo>
                  <a:lnTo>
                    <a:pt x="88164" y="2876"/>
                  </a:lnTo>
                  <a:lnTo>
                    <a:pt x="88379" y="3272"/>
                  </a:lnTo>
                  <a:lnTo>
                    <a:pt x="88559" y="3668"/>
                  </a:lnTo>
                  <a:lnTo>
                    <a:pt x="88739" y="4099"/>
                  </a:lnTo>
                  <a:lnTo>
                    <a:pt x="88883" y="4566"/>
                  </a:lnTo>
                  <a:lnTo>
                    <a:pt x="89026" y="5070"/>
                  </a:lnTo>
                  <a:lnTo>
                    <a:pt x="89134" y="5609"/>
                  </a:lnTo>
                  <a:lnTo>
                    <a:pt x="89242" y="6184"/>
                  </a:lnTo>
                  <a:lnTo>
                    <a:pt x="89314" y="6796"/>
                  </a:lnTo>
                  <a:lnTo>
                    <a:pt x="89386" y="7443"/>
                  </a:lnTo>
                  <a:lnTo>
                    <a:pt x="89422" y="8126"/>
                  </a:lnTo>
                  <a:lnTo>
                    <a:pt x="89458" y="96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2691775" y="562625"/>
              <a:ext cx="2236450" cy="537550"/>
            </a:xfrm>
            <a:custGeom>
              <a:avLst/>
              <a:gdLst/>
              <a:ahLst/>
              <a:cxnLst/>
              <a:rect l="l" t="t" r="r" b="b"/>
              <a:pathLst>
                <a:path w="89458" h="21502" extrusionOk="0">
                  <a:moveTo>
                    <a:pt x="7551" y="0"/>
                  </a:moveTo>
                  <a:lnTo>
                    <a:pt x="6796" y="36"/>
                  </a:lnTo>
                  <a:lnTo>
                    <a:pt x="6041" y="36"/>
                  </a:lnTo>
                  <a:lnTo>
                    <a:pt x="5322" y="108"/>
                  </a:lnTo>
                  <a:lnTo>
                    <a:pt x="4602" y="216"/>
                  </a:lnTo>
                  <a:lnTo>
                    <a:pt x="3955" y="396"/>
                  </a:lnTo>
                  <a:lnTo>
                    <a:pt x="3632" y="503"/>
                  </a:lnTo>
                  <a:lnTo>
                    <a:pt x="3344" y="647"/>
                  </a:lnTo>
                  <a:lnTo>
                    <a:pt x="3020" y="791"/>
                  </a:lnTo>
                  <a:lnTo>
                    <a:pt x="2733" y="971"/>
                  </a:lnTo>
                  <a:lnTo>
                    <a:pt x="2481" y="1151"/>
                  </a:lnTo>
                  <a:lnTo>
                    <a:pt x="2193" y="1366"/>
                  </a:lnTo>
                  <a:lnTo>
                    <a:pt x="1942" y="1618"/>
                  </a:lnTo>
                  <a:lnTo>
                    <a:pt x="1726" y="1906"/>
                  </a:lnTo>
                  <a:lnTo>
                    <a:pt x="1510" y="2193"/>
                  </a:lnTo>
                  <a:lnTo>
                    <a:pt x="1295" y="2553"/>
                  </a:lnTo>
                  <a:lnTo>
                    <a:pt x="1079" y="2912"/>
                  </a:lnTo>
                  <a:lnTo>
                    <a:pt x="899" y="3344"/>
                  </a:lnTo>
                  <a:lnTo>
                    <a:pt x="719" y="3775"/>
                  </a:lnTo>
                  <a:lnTo>
                    <a:pt x="575" y="4243"/>
                  </a:lnTo>
                  <a:lnTo>
                    <a:pt x="432" y="4782"/>
                  </a:lnTo>
                  <a:lnTo>
                    <a:pt x="324" y="5321"/>
                  </a:lnTo>
                  <a:lnTo>
                    <a:pt x="216" y="5933"/>
                  </a:lnTo>
                  <a:lnTo>
                    <a:pt x="144" y="6580"/>
                  </a:lnTo>
                  <a:lnTo>
                    <a:pt x="72" y="7263"/>
                  </a:lnTo>
                  <a:lnTo>
                    <a:pt x="36" y="8018"/>
                  </a:lnTo>
                  <a:lnTo>
                    <a:pt x="0" y="9636"/>
                  </a:lnTo>
                  <a:lnTo>
                    <a:pt x="0" y="21502"/>
                  </a:lnTo>
                  <a:lnTo>
                    <a:pt x="89458" y="21502"/>
                  </a:lnTo>
                  <a:lnTo>
                    <a:pt x="89458" y="9636"/>
                  </a:lnTo>
                  <a:lnTo>
                    <a:pt x="89422" y="8126"/>
                  </a:lnTo>
                  <a:lnTo>
                    <a:pt x="89386" y="7443"/>
                  </a:lnTo>
                  <a:lnTo>
                    <a:pt x="89314" y="6796"/>
                  </a:lnTo>
                  <a:lnTo>
                    <a:pt x="89242" y="6184"/>
                  </a:lnTo>
                  <a:lnTo>
                    <a:pt x="89134" y="5609"/>
                  </a:lnTo>
                  <a:lnTo>
                    <a:pt x="89026" y="5070"/>
                  </a:lnTo>
                  <a:lnTo>
                    <a:pt x="88883" y="4566"/>
                  </a:lnTo>
                  <a:lnTo>
                    <a:pt x="88739" y="4099"/>
                  </a:lnTo>
                  <a:lnTo>
                    <a:pt x="88559" y="3668"/>
                  </a:lnTo>
                  <a:lnTo>
                    <a:pt x="88379" y="3272"/>
                  </a:lnTo>
                  <a:lnTo>
                    <a:pt x="88199" y="2876"/>
                  </a:lnTo>
                  <a:lnTo>
                    <a:pt x="87984" y="2553"/>
                  </a:lnTo>
                  <a:lnTo>
                    <a:pt x="87732" y="2229"/>
                  </a:lnTo>
                  <a:lnTo>
                    <a:pt x="87516" y="1942"/>
                  </a:lnTo>
                  <a:lnTo>
                    <a:pt x="87265" y="1654"/>
                  </a:lnTo>
                  <a:lnTo>
                    <a:pt x="87013" y="1438"/>
                  </a:lnTo>
                  <a:lnTo>
                    <a:pt x="86725" y="1223"/>
                  </a:lnTo>
                  <a:lnTo>
                    <a:pt x="86438" y="1007"/>
                  </a:lnTo>
                  <a:lnTo>
                    <a:pt x="86150" y="827"/>
                  </a:lnTo>
                  <a:lnTo>
                    <a:pt x="85826" y="683"/>
                  </a:lnTo>
                  <a:lnTo>
                    <a:pt x="85539" y="539"/>
                  </a:lnTo>
                  <a:lnTo>
                    <a:pt x="84856" y="324"/>
                  </a:lnTo>
                  <a:lnTo>
                    <a:pt x="84172" y="180"/>
                  </a:lnTo>
                  <a:lnTo>
                    <a:pt x="83453" y="72"/>
                  </a:lnTo>
                  <a:lnTo>
                    <a:pt x="82698" y="0"/>
                  </a:lnTo>
                  <a:lnTo>
                    <a:pt x="66878" y="0"/>
                  </a:lnTo>
                  <a:lnTo>
                    <a:pt x="66698" y="36"/>
                  </a:lnTo>
                  <a:lnTo>
                    <a:pt x="66410" y="180"/>
                  </a:lnTo>
                  <a:lnTo>
                    <a:pt x="66159" y="360"/>
                  </a:lnTo>
                  <a:lnTo>
                    <a:pt x="65907" y="647"/>
                  </a:lnTo>
                  <a:lnTo>
                    <a:pt x="65727" y="971"/>
                  </a:lnTo>
                  <a:lnTo>
                    <a:pt x="65583" y="1330"/>
                  </a:lnTo>
                  <a:lnTo>
                    <a:pt x="65475" y="1762"/>
                  </a:lnTo>
                  <a:lnTo>
                    <a:pt x="65439" y="2193"/>
                  </a:lnTo>
                  <a:lnTo>
                    <a:pt x="65439" y="2733"/>
                  </a:lnTo>
                  <a:lnTo>
                    <a:pt x="65439" y="3236"/>
                  </a:lnTo>
                  <a:lnTo>
                    <a:pt x="65368" y="3703"/>
                  </a:lnTo>
                  <a:lnTo>
                    <a:pt x="65296" y="4063"/>
                  </a:lnTo>
                  <a:lnTo>
                    <a:pt x="65188" y="4387"/>
                  </a:lnTo>
                  <a:lnTo>
                    <a:pt x="65044" y="4674"/>
                  </a:lnTo>
                  <a:lnTo>
                    <a:pt x="64864" y="4926"/>
                  </a:lnTo>
                  <a:lnTo>
                    <a:pt x="64648" y="5106"/>
                  </a:lnTo>
                  <a:lnTo>
                    <a:pt x="64433" y="5250"/>
                  </a:lnTo>
                  <a:lnTo>
                    <a:pt x="64181" y="5357"/>
                  </a:lnTo>
                  <a:lnTo>
                    <a:pt x="63929" y="5465"/>
                  </a:lnTo>
                  <a:lnTo>
                    <a:pt x="63642" y="5537"/>
                  </a:lnTo>
                  <a:lnTo>
                    <a:pt x="63318" y="5573"/>
                  </a:lnTo>
                  <a:lnTo>
                    <a:pt x="62671" y="5609"/>
                  </a:lnTo>
                  <a:lnTo>
                    <a:pt x="26823" y="5609"/>
                  </a:lnTo>
                  <a:lnTo>
                    <a:pt x="26140" y="5573"/>
                  </a:lnTo>
                  <a:lnTo>
                    <a:pt x="25852" y="5537"/>
                  </a:lnTo>
                  <a:lnTo>
                    <a:pt x="25565" y="5465"/>
                  </a:lnTo>
                  <a:lnTo>
                    <a:pt x="25313" y="5357"/>
                  </a:lnTo>
                  <a:lnTo>
                    <a:pt x="25061" y="5250"/>
                  </a:lnTo>
                  <a:lnTo>
                    <a:pt x="24810" y="5106"/>
                  </a:lnTo>
                  <a:lnTo>
                    <a:pt x="24630" y="4926"/>
                  </a:lnTo>
                  <a:lnTo>
                    <a:pt x="24450" y="4674"/>
                  </a:lnTo>
                  <a:lnTo>
                    <a:pt x="24306" y="4387"/>
                  </a:lnTo>
                  <a:lnTo>
                    <a:pt x="24198" y="4063"/>
                  </a:lnTo>
                  <a:lnTo>
                    <a:pt x="24090" y="3703"/>
                  </a:lnTo>
                  <a:lnTo>
                    <a:pt x="24054" y="3236"/>
                  </a:lnTo>
                  <a:lnTo>
                    <a:pt x="24019" y="2733"/>
                  </a:lnTo>
                  <a:lnTo>
                    <a:pt x="24019" y="2229"/>
                  </a:lnTo>
                  <a:lnTo>
                    <a:pt x="23983" y="1762"/>
                  </a:lnTo>
                  <a:lnTo>
                    <a:pt x="23911" y="1366"/>
                  </a:lnTo>
                  <a:lnTo>
                    <a:pt x="23767" y="971"/>
                  </a:lnTo>
                  <a:lnTo>
                    <a:pt x="23551" y="647"/>
                  </a:lnTo>
                  <a:lnTo>
                    <a:pt x="23335" y="396"/>
                  </a:lnTo>
                  <a:lnTo>
                    <a:pt x="23084" y="180"/>
                  </a:lnTo>
                  <a:lnTo>
                    <a:pt x="22760" y="72"/>
                  </a:lnTo>
                  <a:lnTo>
                    <a:pt x="22616" y="36"/>
                  </a:lnTo>
                  <a:lnTo>
                    <a:pt x="224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2838275" y="831375"/>
              <a:ext cx="75550" cy="124075"/>
            </a:xfrm>
            <a:custGeom>
              <a:avLst/>
              <a:gdLst/>
              <a:ahLst/>
              <a:cxnLst/>
              <a:rect l="l" t="t" r="r" b="b"/>
              <a:pathLst>
                <a:path w="3022" h="4963" extrusionOk="0">
                  <a:moveTo>
                    <a:pt x="2626" y="1"/>
                  </a:moveTo>
                  <a:lnTo>
                    <a:pt x="1" y="2482"/>
                  </a:lnTo>
                  <a:lnTo>
                    <a:pt x="2626" y="4963"/>
                  </a:lnTo>
                  <a:lnTo>
                    <a:pt x="3021" y="4531"/>
                  </a:lnTo>
                  <a:lnTo>
                    <a:pt x="864" y="2482"/>
                  </a:lnTo>
                  <a:lnTo>
                    <a:pt x="3021" y="432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4635175" y="826900"/>
              <a:ext cx="136650" cy="133050"/>
            </a:xfrm>
            <a:custGeom>
              <a:avLst/>
              <a:gdLst/>
              <a:ahLst/>
              <a:cxnLst/>
              <a:rect l="l" t="t" r="r" b="b"/>
              <a:pathLst>
                <a:path w="5466" h="5322" extrusionOk="0">
                  <a:moveTo>
                    <a:pt x="2733" y="1690"/>
                  </a:moveTo>
                  <a:lnTo>
                    <a:pt x="2913" y="1726"/>
                  </a:lnTo>
                  <a:lnTo>
                    <a:pt x="3093" y="1798"/>
                  </a:lnTo>
                  <a:lnTo>
                    <a:pt x="3272" y="1870"/>
                  </a:lnTo>
                  <a:lnTo>
                    <a:pt x="3416" y="1978"/>
                  </a:lnTo>
                  <a:lnTo>
                    <a:pt x="3524" y="2121"/>
                  </a:lnTo>
                  <a:lnTo>
                    <a:pt x="3632" y="2301"/>
                  </a:lnTo>
                  <a:lnTo>
                    <a:pt x="3668" y="2481"/>
                  </a:lnTo>
                  <a:lnTo>
                    <a:pt x="3704" y="2697"/>
                  </a:lnTo>
                  <a:lnTo>
                    <a:pt x="3668" y="2912"/>
                  </a:lnTo>
                  <a:lnTo>
                    <a:pt x="3596" y="3092"/>
                  </a:lnTo>
                  <a:lnTo>
                    <a:pt x="3524" y="3236"/>
                  </a:lnTo>
                  <a:lnTo>
                    <a:pt x="3380" y="3380"/>
                  </a:lnTo>
                  <a:lnTo>
                    <a:pt x="3236" y="3524"/>
                  </a:lnTo>
                  <a:lnTo>
                    <a:pt x="3057" y="3596"/>
                  </a:lnTo>
                  <a:lnTo>
                    <a:pt x="2877" y="3632"/>
                  </a:lnTo>
                  <a:lnTo>
                    <a:pt x="2697" y="3667"/>
                  </a:lnTo>
                  <a:lnTo>
                    <a:pt x="2481" y="3632"/>
                  </a:lnTo>
                  <a:lnTo>
                    <a:pt x="2302" y="3560"/>
                  </a:lnTo>
                  <a:lnTo>
                    <a:pt x="2122" y="3488"/>
                  </a:lnTo>
                  <a:lnTo>
                    <a:pt x="1978" y="3344"/>
                  </a:lnTo>
                  <a:lnTo>
                    <a:pt x="1870" y="3200"/>
                  </a:lnTo>
                  <a:lnTo>
                    <a:pt x="1798" y="3056"/>
                  </a:lnTo>
                  <a:lnTo>
                    <a:pt x="1726" y="2841"/>
                  </a:lnTo>
                  <a:lnTo>
                    <a:pt x="1726" y="2661"/>
                  </a:lnTo>
                  <a:lnTo>
                    <a:pt x="1762" y="2445"/>
                  </a:lnTo>
                  <a:lnTo>
                    <a:pt x="1798" y="2265"/>
                  </a:lnTo>
                  <a:lnTo>
                    <a:pt x="1906" y="2121"/>
                  </a:lnTo>
                  <a:lnTo>
                    <a:pt x="2014" y="1978"/>
                  </a:lnTo>
                  <a:lnTo>
                    <a:pt x="2194" y="1834"/>
                  </a:lnTo>
                  <a:lnTo>
                    <a:pt x="2337" y="1762"/>
                  </a:lnTo>
                  <a:lnTo>
                    <a:pt x="2517" y="1726"/>
                  </a:lnTo>
                  <a:lnTo>
                    <a:pt x="2733" y="1690"/>
                  </a:lnTo>
                  <a:close/>
                  <a:moveTo>
                    <a:pt x="2733" y="1330"/>
                  </a:moveTo>
                  <a:lnTo>
                    <a:pt x="2445" y="1366"/>
                  </a:lnTo>
                  <a:lnTo>
                    <a:pt x="2194" y="1438"/>
                  </a:lnTo>
                  <a:lnTo>
                    <a:pt x="1978" y="1546"/>
                  </a:lnTo>
                  <a:lnTo>
                    <a:pt x="1798" y="1726"/>
                  </a:lnTo>
                  <a:lnTo>
                    <a:pt x="1618" y="1906"/>
                  </a:lnTo>
                  <a:lnTo>
                    <a:pt x="1510" y="2157"/>
                  </a:lnTo>
                  <a:lnTo>
                    <a:pt x="1439" y="2409"/>
                  </a:lnTo>
                  <a:lnTo>
                    <a:pt x="1403" y="2661"/>
                  </a:lnTo>
                  <a:lnTo>
                    <a:pt x="1439" y="2912"/>
                  </a:lnTo>
                  <a:lnTo>
                    <a:pt x="1510" y="3164"/>
                  </a:lnTo>
                  <a:lnTo>
                    <a:pt x="1618" y="3416"/>
                  </a:lnTo>
                  <a:lnTo>
                    <a:pt x="1798" y="3596"/>
                  </a:lnTo>
                  <a:lnTo>
                    <a:pt x="1978" y="3775"/>
                  </a:lnTo>
                  <a:lnTo>
                    <a:pt x="2230" y="3883"/>
                  </a:lnTo>
                  <a:lnTo>
                    <a:pt x="2481" y="3955"/>
                  </a:lnTo>
                  <a:lnTo>
                    <a:pt x="2733" y="3991"/>
                  </a:lnTo>
                  <a:lnTo>
                    <a:pt x="2985" y="3955"/>
                  </a:lnTo>
                  <a:lnTo>
                    <a:pt x="3236" y="3883"/>
                  </a:lnTo>
                  <a:lnTo>
                    <a:pt x="3488" y="3775"/>
                  </a:lnTo>
                  <a:lnTo>
                    <a:pt x="3668" y="3596"/>
                  </a:lnTo>
                  <a:lnTo>
                    <a:pt x="3848" y="3416"/>
                  </a:lnTo>
                  <a:lnTo>
                    <a:pt x="3955" y="3164"/>
                  </a:lnTo>
                  <a:lnTo>
                    <a:pt x="4027" y="2912"/>
                  </a:lnTo>
                  <a:lnTo>
                    <a:pt x="4063" y="2661"/>
                  </a:lnTo>
                  <a:lnTo>
                    <a:pt x="4027" y="2373"/>
                  </a:lnTo>
                  <a:lnTo>
                    <a:pt x="3955" y="2121"/>
                  </a:lnTo>
                  <a:lnTo>
                    <a:pt x="3848" y="1906"/>
                  </a:lnTo>
                  <a:lnTo>
                    <a:pt x="3668" y="1726"/>
                  </a:lnTo>
                  <a:lnTo>
                    <a:pt x="3452" y="1546"/>
                  </a:lnTo>
                  <a:lnTo>
                    <a:pt x="3236" y="1438"/>
                  </a:lnTo>
                  <a:lnTo>
                    <a:pt x="2985" y="1366"/>
                  </a:lnTo>
                  <a:lnTo>
                    <a:pt x="2733" y="1330"/>
                  </a:lnTo>
                  <a:close/>
                  <a:moveTo>
                    <a:pt x="3236" y="360"/>
                  </a:moveTo>
                  <a:lnTo>
                    <a:pt x="3236" y="611"/>
                  </a:lnTo>
                  <a:lnTo>
                    <a:pt x="3272" y="755"/>
                  </a:lnTo>
                  <a:lnTo>
                    <a:pt x="3344" y="899"/>
                  </a:lnTo>
                  <a:lnTo>
                    <a:pt x="3416" y="1007"/>
                  </a:lnTo>
                  <a:lnTo>
                    <a:pt x="3524" y="1079"/>
                  </a:lnTo>
                  <a:lnTo>
                    <a:pt x="3704" y="1187"/>
                  </a:lnTo>
                  <a:lnTo>
                    <a:pt x="3812" y="1223"/>
                  </a:lnTo>
                  <a:lnTo>
                    <a:pt x="3955" y="1258"/>
                  </a:lnTo>
                  <a:lnTo>
                    <a:pt x="4099" y="1223"/>
                  </a:lnTo>
                  <a:lnTo>
                    <a:pt x="4243" y="1187"/>
                  </a:lnTo>
                  <a:lnTo>
                    <a:pt x="4459" y="1043"/>
                  </a:lnTo>
                  <a:lnTo>
                    <a:pt x="4962" y="1942"/>
                  </a:lnTo>
                  <a:lnTo>
                    <a:pt x="4747" y="2085"/>
                  </a:lnTo>
                  <a:lnTo>
                    <a:pt x="4639" y="2157"/>
                  </a:lnTo>
                  <a:lnTo>
                    <a:pt x="4567" y="2265"/>
                  </a:lnTo>
                  <a:lnTo>
                    <a:pt x="4495" y="2409"/>
                  </a:lnTo>
                  <a:lnTo>
                    <a:pt x="4495" y="2553"/>
                  </a:lnTo>
                  <a:lnTo>
                    <a:pt x="4495" y="2733"/>
                  </a:lnTo>
                  <a:lnTo>
                    <a:pt x="4495" y="2912"/>
                  </a:lnTo>
                  <a:lnTo>
                    <a:pt x="4531" y="3020"/>
                  </a:lnTo>
                  <a:lnTo>
                    <a:pt x="4639" y="3164"/>
                  </a:lnTo>
                  <a:lnTo>
                    <a:pt x="4747" y="3236"/>
                  </a:lnTo>
                  <a:lnTo>
                    <a:pt x="4962" y="3380"/>
                  </a:lnTo>
                  <a:lnTo>
                    <a:pt x="4459" y="4243"/>
                  </a:lnTo>
                  <a:lnTo>
                    <a:pt x="4243" y="4135"/>
                  </a:lnTo>
                  <a:lnTo>
                    <a:pt x="4099" y="4063"/>
                  </a:lnTo>
                  <a:lnTo>
                    <a:pt x="3812" y="4063"/>
                  </a:lnTo>
                  <a:lnTo>
                    <a:pt x="3704" y="4135"/>
                  </a:lnTo>
                  <a:lnTo>
                    <a:pt x="3524" y="4243"/>
                  </a:lnTo>
                  <a:lnTo>
                    <a:pt x="3416" y="4315"/>
                  </a:lnTo>
                  <a:lnTo>
                    <a:pt x="3308" y="4423"/>
                  </a:lnTo>
                  <a:lnTo>
                    <a:pt x="3272" y="4566"/>
                  </a:lnTo>
                  <a:lnTo>
                    <a:pt x="3236" y="4674"/>
                  </a:lnTo>
                  <a:lnTo>
                    <a:pt x="3236" y="4926"/>
                  </a:lnTo>
                  <a:lnTo>
                    <a:pt x="2230" y="4926"/>
                  </a:lnTo>
                  <a:lnTo>
                    <a:pt x="2230" y="4674"/>
                  </a:lnTo>
                  <a:lnTo>
                    <a:pt x="2194" y="4566"/>
                  </a:lnTo>
                  <a:lnTo>
                    <a:pt x="2122" y="4423"/>
                  </a:lnTo>
                  <a:lnTo>
                    <a:pt x="2050" y="4315"/>
                  </a:lnTo>
                  <a:lnTo>
                    <a:pt x="1942" y="4243"/>
                  </a:lnTo>
                  <a:lnTo>
                    <a:pt x="1762" y="4135"/>
                  </a:lnTo>
                  <a:lnTo>
                    <a:pt x="1654" y="4063"/>
                  </a:lnTo>
                  <a:lnTo>
                    <a:pt x="1367" y="4063"/>
                  </a:lnTo>
                  <a:lnTo>
                    <a:pt x="1223" y="4135"/>
                  </a:lnTo>
                  <a:lnTo>
                    <a:pt x="1007" y="4243"/>
                  </a:lnTo>
                  <a:lnTo>
                    <a:pt x="540" y="3380"/>
                  </a:lnTo>
                  <a:lnTo>
                    <a:pt x="719" y="3236"/>
                  </a:lnTo>
                  <a:lnTo>
                    <a:pt x="863" y="3164"/>
                  </a:lnTo>
                  <a:lnTo>
                    <a:pt x="935" y="3020"/>
                  </a:lnTo>
                  <a:lnTo>
                    <a:pt x="971" y="2912"/>
                  </a:lnTo>
                  <a:lnTo>
                    <a:pt x="1007" y="2733"/>
                  </a:lnTo>
                  <a:lnTo>
                    <a:pt x="1007" y="2553"/>
                  </a:lnTo>
                  <a:lnTo>
                    <a:pt x="971" y="2409"/>
                  </a:lnTo>
                  <a:lnTo>
                    <a:pt x="935" y="2265"/>
                  </a:lnTo>
                  <a:lnTo>
                    <a:pt x="863" y="2157"/>
                  </a:lnTo>
                  <a:lnTo>
                    <a:pt x="719" y="2085"/>
                  </a:lnTo>
                  <a:lnTo>
                    <a:pt x="540" y="1942"/>
                  </a:lnTo>
                  <a:lnTo>
                    <a:pt x="1007" y="1043"/>
                  </a:lnTo>
                  <a:lnTo>
                    <a:pt x="1223" y="1187"/>
                  </a:lnTo>
                  <a:lnTo>
                    <a:pt x="1367" y="1223"/>
                  </a:lnTo>
                  <a:lnTo>
                    <a:pt x="1510" y="1258"/>
                  </a:lnTo>
                  <a:lnTo>
                    <a:pt x="1654" y="1223"/>
                  </a:lnTo>
                  <a:lnTo>
                    <a:pt x="1762" y="1187"/>
                  </a:lnTo>
                  <a:lnTo>
                    <a:pt x="1942" y="1079"/>
                  </a:lnTo>
                  <a:lnTo>
                    <a:pt x="2050" y="1007"/>
                  </a:lnTo>
                  <a:lnTo>
                    <a:pt x="2122" y="899"/>
                  </a:lnTo>
                  <a:lnTo>
                    <a:pt x="2194" y="755"/>
                  </a:lnTo>
                  <a:lnTo>
                    <a:pt x="2230" y="611"/>
                  </a:lnTo>
                  <a:lnTo>
                    <a:pt x="2230" y="360"/>
                  </a:lnTo>
                  <a:close/>
                  <a:moveTo>
                    <a:pt x="1834" y="0"/>
                  </a:moveTo>
                  <a:lnTo>
                    <a:pt x="1834" y="647"/>
                  </a:lnTo>
                  <a:lnTo>
                    <a:pt x="1834" y="719"/>
                  </a:lnTo>
                  <a:lnTo>
                    <a:pt x="1762" y="755"/>
                  </a:lnTo>
                  <a:lnTo>
                    <a:pt x="1582" y="863"/>
                  </a:lnTo>
                  <a:lnTo>
                    <a:pt x="1475" y="899"/>
                  </a:lnTo>
                  <a:lnTo>
                    <a:pt x="1403" y="863"/>
                  </a:lnTo>
                  <a:lnTo>
                    <a:pt x="863" y="575"/>
                  </a:lnTo>
                  <a:lnTo>
                    <a:pt x="0" y="2085"/>
                  </a:lnTo>
                  <a:lnTo>
                    <a:pt x="540" y="2409"/>
                  </a:lnTo>
                  <a:lnTo>
                    <a:pt x="576" y="2481"/>
                  </a:lnTo>
                  <a:lnTo>
                    <a:pt x="612" y="2553"/>
                  </a:lnTo>
                  <a:lnTo>
                    <a:pt x="612" y="2661"/>
                  </a:lnTo>
                  <a:lnTo>
                    <a:pt x="612" y="2769"/>
                  </a:lnTo>
                  <a:lnTo>
                    <a:pt x="576" y="2841"/>
                  </a:lnTo>
                  <a:lnTo>
                    <a:pt x="540" y="2912"/>
                  </a:lnTo>
                  <a:lnTo>
                    <a:pt x="0" y="3236"/>
                  </a:lnTo>
                  <a:lnTo>
                    <a:pt x="863" y="4746"/>
                  </a:lnTo>
                  <a:lnTo>
                    <a:pt x="1403" y="4459"/>
                  </a:lnTo>
                  <a:lnTo>
                    <a:pt x="1475" y="4423"/>
                  </a:lnTo>
                  <a:lnTo>
                    <a:pt x="1582" y="4459"/>
                  </a:lnTo>
                  <a:lnTo>
                    <a:pt x="1762" y="4566"/>
                  </a:lnTo>
                  <a:lnTo>
                    <a:pt x="1834" y="4602"/>
                  </a:lnTo>
                  <a:lnTo>
                    <a:pt x="1834" y="4674"/>
                  </a:lnTo>
                  <a:lnTo>
                    <a:pt x="1834" y="5321"/>
                  </a:lnTo>
                  <a:lnTo>
                    <a:pt x="3632" y="5321"/>
                  </a:lnTo>
                  <a:lnTo>
                    <a:pt x="3596" y="4674"/>
                  </a:lnTo>
                  <a:lnTo>
                    <a:pt x="3632" y="4602"/>
                  </a:lnTo>
                  <a:lnTo>
                    <a:pt x="3704" y="4566"/>
                  </a:lnTo>
                  <a:lnTo>
                    <a:pt x="3884" y="4459"/>
                  </a:lnTo>
                  <a:lnTo>
                    <a:pt x="3955" y="4423"/>
                  </a:lnTo>
                  <a:lnTo>
                    <a:pt x="4063" y="4459"/>
                  </a:lnTo>
                  <a:lnTo>
                    <a:pt x="4567" y="4746"/>
                  </a:lnTo>
                  <a:lnTo>
                    <a:pt x="5466" y="3200"/>
                  </a:lnTo>
                  <a:lnTo>
                    <a:pt x="4926" y="2912"/>
                  </a:lnTo>
                  <a:lnTo>
                    <a:pt x="4890" y="2841"/>
                  </a:lnTo>
                  <a:lnTo>
                    <a:pt x="4854" y="2769"/>
                  </a:lnTo>
                  <a:lnTo>
                    <a:pt x="4854" y="2661"/>
                  </a:lnTo>
                  <a:lnTo>
                    <a:pt x="4854" y="2553"/>
                  </a:lnTo>
                  <a:lnTo>
                    <a:pt x="4890" y="2481"/>
                  </a:lnTo>
                  <a:lnTo>
                    <a:pt x="4926" y="2409"/>
                  </a:lnTo>
                  <a:lnTo>
                    <a:pt x="5466" y="2085"/>
                  </a:lnTo>
                  <a:lnTo>
                    <a:pt x="4603" y="575"/>
                  </a:lnTo>
                  <a:lnTo>
                    <a:pt x="4063" y="863"/>
                  </a:lnTo>
                  <a:lnTo>
                    <a:pt x="3991" y="899"/>
                  </a:lnTo>
                  <a:lnTo>
                    <a:pt x="3884" y="863"/>
                  </a:lnTo>
                  <a:lnTo>
                    <a:pt x="3704" y="755"/>
                  </a:lnTo>
                  <a:lnTo>
                    <a:pt x="3632" y="719"/>
                  </a:lnTo>
                  <a:lnTo>
                    <a:pt x="3632" y="611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107950" y="635425"/>
              <a:ext cx="80925" cy="22500"/>
            </a:xfrm>
            <a:custGeom>
              <a:avLst/>
              <a:gdLst/>
              <a:ahLst/>
              <a:cxnLst/>
              <a:rect l="l" t="t" r="r" b="b"/>
              <a:pathLst>
                <a:path w="3237" h="900" extrusionOk="0">
                  <a:moveTo>
                    <a:pt x="1439" y="0"/>
                  </a:moveTo>
                  <a:lnTo>
                    <a:pt x="1331" y="36"/>
                  </a:lnTo>
                  <a:lnTo>
                    <a:pt x="1187" y="36"/>
                  </a:lnTo>
                  <a:lnTo>
                    <a:pt x="899" y="108"/>
                  </a:lnTo>
                  <a:lnTo>
                    <a:pt x="612" y="252"/>
                  </a:lnTo>
                  <a:lnTo>
                    <a:pt x="396" y="360"/>
                  </a:lnTo>
                  <a:lnTo>
                    <a:pt x="180" y="504"/>
                  </a:lnTo>
                  <a:lnTo>
                    <a:pt x="1" y="648"/>
                  </a:lnTo>
                  <a:lnTo>
                    <a:pt x="144" y="791"/>
                  </a:lnTo>
                  <a:lnTo>
                    <a:pt x="252" y="899"/>
                  </a:lnTo>
                  <a:lnTo>
                    <a:pt x="540" y="648"/>
                  </a:lnTo>
                  <a:lnTo>
                    <a:pt x="864" y="468"/>
                  </a:lnTo>
                  <a:lnTo>
                    <a:pt x="1223" y="360"/>
                  </a:lnTo>
                  <a:lnTo>
                    <a:pt x="1619" y="324"/>
                  </a:lnTo>
                  <a:lnTo>
                    <a:pt x="2014" y="360"/>
                  </a:lnTo>
                  <a:lnTo>
                    <a:pt x="2374" y="468"/>
                  </a:lnTo>
                  <a:lnTo>
                    <a:pt x="2697" y="648"/>
                  </a:lnTo>
                  <a:lnTo>
                    <a:pt x="3021" y="899"/>
                  </a:lnTo>
                  <a:lnTo>
                    <a:pt x="3057" y="827"/>
                  </a:lnTo>
                  <a:lnTo>
                    <a:pt x="3093" y="791"/>
                  </a:lnTo>
                  <a:lnTo>
                    <a:pt x="3237" y="648"/>
                  </a:lnTo>
                  <a:lnTo>
                    <a:pt x="3201" y="648"/>
                  </a:lnTo>
                  <a:lnTo>
                    <a:pt x="3057" y="540"/>
                  </a:lnTo>
                  <a:lnTo>
                    <a:pt x="2733" y="288"/>
                  </a:lnTo>
                  <a:lnTo>
                    <a:pt x="2374" y="144"/>
                  </a:lnTo>
                  <a:lnTo>
                    <a:pt x="2122" y="72"/>
                  </a:lnTo>
                  <a:lnTo>
                    <a:pt x="18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3119650" y="651600"/>
              <a:ext cx="57550" cy="17100"/>
            </a:xfrm>
            <a:custGeom>
              <a:avLst/>
              <a:gdLst/>
              <a:ahLst/>
              <a:cxnLst/>
              <a:rect l="l" t="t" r="r" b="b"/>
              <a:pathLst>
                <a:path w="2302" h="684" extrusionOk="0">
                  <a:moveTo>
                    <a:pt x="1151" y="1"/>
                  </a:moveTo>
                  <a:lnTo>
                    <a:pt x="827" y="37"/>
                  </a:lnTo>
                  <a:lnTo>
                    <a:pt x="539" y="109"/>
                  </a:lnTo>
                  <a:lnTo>
                    <a:pt x="252" y="252"/>
                  </a:lnTo>
                  <a:lnTo>
                    <a:pt x="0" y="468"/>
                  </a:lnTo>
                  <a:lnTo>
                    <a:pt x="216" y="684"/>
                  </a:lnTo>
                  <a:lnTo>
                    <a:pt x="431" y="540"/>
                  </a:lnTo>
                  <a:lnTo>
                    <a:pt x="647" y="396"/>
                  </a:lnTo>
                  <a:lnTo>
                    <a:pt x="899" y="324"/>
                  </a:lnTo>
                  <a:lnTo>
                    <a:pt x="1402" y="324"/>
                  </a:lnTo>
                  <a:lnTo>
                    <a:pt x="1654" y="396"/>
                  </a:lnTo>
                  <a:lnTo>
                    <a:pt x="1870" y="540"/>
                  </a:lnTo>
                  <a:lnTo>
                    <a:pt x="2085" y="684"/>
                  </a:lnTo>
                  <a:lnTo>
                    <a:pt x="2301" y="468"/>
                  </a:lnTo>
                  <a:lnTo>
                    <a:pt x="2049" y="252"/>
                  </a:lnTo>
                  <a:lnTo>
                    <a:pt x="1762" y="109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130425" y="666875"/>
              <a:ext cx="35975" cy="13525"/>
            </a:xfrm>
            <a:custGeom>
              <a:avLst/>
              <a:gdLst/>
              <a:ahLst/>
              <a:cxnLst/>
              <a:rect l="l" t="t" r="r" b="b"/>
              <a:pathLst>
                <a:path w="1439" h="541" extrusionOk="0">
                  <a:moveTo>
                    <a:pt x="684" y="1"/>
                  </a:moveTo>
                  <a:lnTo>
                    <a:pt x="504" y="37"/>
                  </a:lnTo>
                  <a:lnTo>
                    <a:pt x="324" y="73"/>
                  </a:lnTo>
                  <a:lnTo>
                    <a:pt x="144" y="181"/>
                  </a:lnTo>
                  <a:lnTo>
                    <a:pt x="0" y="324"/>
                  </a:lnTo>
                  <a:lnTo>
                    <a:pt x="216" y="540"/>
                  </a:lnTo>
                  <a:lnTo>
                    <a:pt x="324" y="468"/>
                  </a:lnTo>
                  <a:lnTo>
                    <a:pt x="432" y="396"/>
                  </a:lnTo>
                  <a:lnTo>
                    <a:pt x="576" y="360"/>
                  </a:lnTo>
                  <a:lnTo>
                    <a:pt x="720" y="324"/>
                  </a:lnTo>
                  <a:lnTo>
                    <a:pt x="827" y="360"/>
                  </a:lnTo>
                  <a:lnTo>
                    <a:pt x="971" y="396"/>
                  </a:lnTo>
                  <a:lnTo>
                    <a:pt x="1079" y="468"/>
                  </a:lnTo>
                  <a:lnTo>
                    <a:pt x="1187" y="540"/>
                  </a:lnTo>
                  <a:lnTo>
                    <a:pt x="1439" y="324"/>
                  </a:lnTo>
                  <a:lnTo>
                    <a:pt x="1367" y="253"/>
                  </a:lnTo>
                  <a:lnTo>
                    <a:pt x="1223" y="145"/>
                  </a:lnTo>
                  <a:lnTo>
                    <a:pt x="1043" y="73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143000" y="681275"/>
              <a:ext cx="10825" cy="9900"/>
            </a:xfrm>
            <a:custGeom>
              <a:avLst/>
              <a:gdLst/>
              <a:ahLst/>
              <a:cxnLst/>
              <a:rect l="l" t="t" r="r" b="b"/>
              <a:pathLst>
                <a:path w="433" h="396" extrusionOk="0">
                  <a:moveTo>
                    <a:pt x="73" y="0"/>
                  </a:moveTo>
                  <a:lnTo>
                    <a:pt x="37" y="72"/>
                  </a:lnTo>
                  <a:lnTo>
                    <a:pt x="1" y="144"/>
                  </a:lnTo>
                  <a:lnTo>
                    <a:pt x="1" y="216"/>
                  </a:lnTo>
                  <a:lnTo>
                    <a:pt x="1" y="288"/>
                  </a:lnTo>
                  <a:lnTo>
                    <a:pt x="73" y="360"/>
                  </a:lnTo>
                  <a:lnTo>
                    <a:pt x="145" y="396"/>
                  </a:lnTo>
                  <a:lnTo>
                    <a:pt x="217" y="396"/>
                  </a:lnTo>
                  <a:lnTo>
                    <a:pt x="289" y="360"/>
                  </a:lnTo>
                  <a:lnTo>
                    <a:pt x="360" y="324"/>
                  </a:lnTo>
                  <a:lnTo>
                    <a:pt x="396" y="252"/>
                  </a:lnTo>
                  <a:lnTo>
                    <a:pt x="432" y="180"/>
                  </a:lnTo>
                  <a:lnTo>
                    <a:pt x="396" y="108"/>
                  </a:lnTo>
                  <a:lnTo>
                    <a:pt x="360" y="36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2837375" y="648000"/>
              <a:ext cx="30600" cy="29700"/>
            </a:xfrm>
            <a:custGeom>
              <a:avLst/>
              <a:gdLst/>
              <a:ahLst/>
              <a:cxnLst/>
              <a:rect l="l" t="t" r="r" b="b"/>
              <a:pathLst>
                <a:path w="1224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9" y="109"/>
                  </a:lnTo>
                  <a:lnTo>
                    <a:pt x="181" y="181"/>
                  </a:lnTo>
                  <a:lnTo>
                    <a:pt x="109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9" y="936"/>
                  </a:lnTo>
                  <a:lnTo>
                    <a:pt x="181" y="1008"/>
                  </a:lnTo>
                  <a:lnTo>
                    <a:pt x="289" y="1079"/>
                  </a:lnTo>
                  <a:lnTo>
                    <a:pt x="396" y="1151"/>
                  </a:lnTo>
                  <a:lnTo>
                    <a:pt x="504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6" y="1079"/>
                  </a:lnTo>
                  <a:lnTo>
                    <a:pt x="1044" y="1008"/>
                  </a:lnTo>
                  <a:lnTo>
                    <a:pt x="1116" y="936"/>
                  </a:lnTo>
                  <a:lnTo>
                    <a:pt x="1152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2" y="360"/>
                  </a:lnTo>
                  <a:lnTo>
                    <a:pt x="1116" y="253"/>
                  </a:lnTo>
                  <a:lnTo>
                    <a:pt x="1044" y="181"/>
                  </a:lnTo>
                  <a:lnTo>
                    <a:pt x="936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2884125" y="648000"/>
              <a:ext cx="30600" cy="29700"/>
            </a:xfrm>
            <a:custGeom>
              <a:avLst/>
              <a:gdLst/>
              <a:ahLst/>
              <a:cxnLst/>
              <a:rect l="l" t="t" r="r" b="b"/>
              <a:pathLst>
                <a:path w="1224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96" y="1151"/>
                  </a:lnTo>
                  <a:lnTo>
                    <a:pt x="504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2930875" y="648000"/>
              <a:ext cx="30575" cy="29700"/>
            </a:xfrm>
            <a:custGeom>
              <a:avLst/>
              <a:gdLst/>
              <a:ahLst/>
              <a:cxnLst/>
              <a:rect l="l" t="t" r="r" b="b"/>
              <a:pathLst>
                <a:path w="1223" h="1188" extrusionOk="0">
                  <a:moveTo>
                    <a:pt x="504" y="1"/>
                  </a:moveTo>
                  <a:lnTo>
                    <a:pt x="396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2" y="360"/>
                  </a:lnTo>
                  <a:lnTo>
                    <a:pt x="36" y="468"/>
                  </a:lnTo>
                  <a:lnTo>
                    <a:pt x="0" y="612"/>
                  </a:lnTo>
                  <a:lnTo>
                    <a:pt x="36" y="720"/>
                  </a:lnTo>
                  <a:lnTo>
                    <a:pt x="72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504" y="1187"/>
                  </a:lnTo>
                  <a:lnTo>
                    <a:pt x="719" y="1187"/>
                  </a:lnTo>
                  <a:lnTo>
                    <a:pt x="827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223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7" y="37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977625" y="648000"/>
              <a:ext cx="29675" cy="29700"/>
            </a:xfrm>
            <a:custGeom>
              <a:avLst/>
              <a:gdLst/>
              <a:ahLst/>
              <a:cxnLst/>
              <a:rect l="l" t="t" r="r" b="b"/>
              <a:pathLst>
                <a:path w="1187" h="1188" extrusionOk="0">
                  <a:moveTo>
                    <a:pt x="503" y="1"/>
                  </a:moveTo>
                  <a:lnTo>
                    <a:pt x="360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8" y="253"/>
                  </a:lnTo>
                  <a:lnTo>
                    <a:pt x="72" y="360"/>
                  </a:lnTo>
                  <a:lnTo>
                    <a:pt x="36" y="468"/>
                  </a:lnTo>
                  <a:lnTo>
                    <a:pt x="0" y="612"/>
                  </a:lnTo>
                  <a:lnTo>
                    <a:pt x="36" y="720"/>
                  </a:lnTo>
                  <a:lnTo>
                    <a:pt x="72" y="828"/>
                  </a:lnTo>
                  <a:lnTo>
                    <a:pt x="108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467" y="1187"/>
                  </a:lnTo>
                  <a:lnTo>
                    <a:pt x="719" y="1187"/>
                  </a:lnTo>
                  <a:lnTo>
                    <a:pt x="827" y="1151"/>
                  </a:lnTo>
                  <a:lnTo>
                    <a:pt x="935" y="1079"/>
                  </a:lnTo>
                  <a:lnTo>
                    <a:pt x="1043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187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43" y="181"/>
                  </a:lnTo>
                  <a:lnTo>
                    <a:pt x="935" y="109"/>
                  </a:lnTo>
                  <a:lnTo>
                    <a:pt x="827" y="37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024350" y="648000"/>
              <a:ext cx="29700" cy="29700"/>
            </a:xfrm>
            <a:custGeom>
              <a:avLst/>
              <a:gdLst/>
              <a:ahLst/>
              <a:cxnLst/>
              <a:rect l="l" t="t" r="r" b="b"/>
              <a:pathLst>
                <a:path w="1188" h="1188" extrusionOk="0">
                  <a:moveTo>
                    <a:pt x="468" y="1"/>
                  </a:moveTo>
                  <a:lnTo>
                    <a:pt x="360" y="37"/>
                  </a:lnTo>
                  <a:lnTo>
                    <a:pt x="288" y="109"/>
                  </a:lnTo>
                  <a:lnTo>
                    <a:pt x="180" y="181"/>
                  </a:lnTo>
                  <a:lnTo>
                    <a:pt x="109" y="253"/>
                  </a:lnTo>
                  <a:lnTo>
                    <a:pt x="73" y="360"/>
                  </a:lnTo>
                  <a:lnTo>
                    <a:pt x="37" y="468"/>
                  </a:lnTo>
                  <a:lnTo>
                    <a:pt x="1" y="612"/>
                  </a:lnTo>
                  <a:lnTo>
                    <a:pt x="37" y="720"/>
                  </a:lnTo>
                  <a:lnTo>
                    <a:pt x="73" y="828"/>
                  </a:lnTo>
                  <a:lnTo>
                    <a:pt x="109" y="936"/>
                  </a:lnTo>
                  <a:lnTo>
                    <a:pt x="180" y="1008"/>
                  </a:lnTo>
                  <a:lnTo>
                    <a:pt x="288" y="1079"/>
                  </a:lnTo>
                  <a:lnTo>
                    <a:pt x="360" y="1151"/>
                  </a:lnTo>
                  <a:lnTo>
                    <a:pt x="468" y="1187"/>
                  </a:lnTo>
                  <a:lnTo>
                    <a:pt x="720" y="1187"/>
                  </a:lnTo>
                  <a:lnTo>
                    <a:pt x="828" y="1151"/>
                  </a:lnTo>
                  <a:lnTo>
                    <a:pt x="936" y="1079"/>
                  </a:lnTo>
                  <a:lnTo>
                    <a:pt x="1007" y="1008"/>
                  </a:lnTo>
                  <a:lnTo>
                    <a:pt x="1115" y="936"/>
                  </a:lnTo>
                  <a:lnTo>
                    <a:pt x="1151" y="828"/>
                  </a:lnTo>
                  <a:lnTo>
                    <a:pt x="1187" y="720"/>
                  </a:lnTo>
                  <a:lnTo>
                    <a:pt x="1187" y="612"/>
                  </a:lnTo>
                  <a:lnTo>
                    <a:pt x="1187" y="468"/>
                  </a:lnTo>
                  <a:lnTo>
                    <a:pt x="1151" y="360"/>
                  </a:lnTo>
                  <a:lnTo>
                    <a:pt x="1115" y="253"/>
                  </a:lnTo>
                  <a:lnTo>
                    <a:pt x="1007" y="181"/>
                  </a:lnTo>
                  <a:lnTo>
                    <a:pt x="936" y="109"/>
                  </a:lnTo>
                  <a:lnTo>
                    <a:pt x="828" y="37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639675" y="639025"/>
              <a:ext cx="121375" cy="56650"/>
            </a:xfrm>
            <a:custGeom>
              <a:avLst/>
              <a:gdLst/>
              <a:ahLst/>
              <a:cxnLst/>
              <a:rect l="l" t="t" r="r" b="b"/>
              <a:pathLst>
                <a:path w="4855" h="2266" extrusionOk="0">
                  <a:moveTo>
                    <a:pt x="4602" y="252"/>
                  </a:moveTo>
                  <a:lnTo>
                    <a:pt x="4602" y="2014"/>
                  </a:lnTo>
                  <a:lnTo>
                    <a:pt x="252" y="2014"/>
                  </a:lnTo>
                  <a:lnTo>
                    <a:pt x="288" y="252"/>
                  </a:lnTo>
                  <a:close/>
                  <a:moveTo>
                    <a:pt x="0" y="0"/>
                  </a:moveTo>
                  <a:lnTo>
                    <a:pt x="0" y="2265"/>
                  </a:lnTo>
                  <a:lnTo>
                    <a:pt x="4854" y="2265"/>
                  </a:lnTo>
                  <a:lnTo>
                    <a:pt x="4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4650450" y="648900"/>
              <a:ext cx="77325" cy="36875"/>
            </a:xfrm>
            <a:custGeom>
              <a:avLst/>
              <a:gdLst/>
              <a:ahLst/>
              <a:cxnLst/>
              <a:rect l="l" t="t" r="r" b="b"/>
              <a:pathLst>
                <a:path w="3093" h="1475" extrusionOk="0">
                  <a:moveTo>
                    <a:pt x="1" y="1"/>
                  </a:moveTo>
                  <a:lnTo>
                    <a:pt x="1" y="1475"/>
                  </a:lnTo>
                  <a:lnTo>
                    <a:pt x="3093" y="1475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4761025" y="652500"/>
              <a:ext cx="10800" cy="29700"/>
            </a:xfrm>
            <a:custGeom>
              <a:avLst/>
              <a:gdLst/>
              <a:ahLst/>
              <a:cxnLst/>
              <a:rect l="l" t="t" r="r" b="b"/>
              <a:pathLst>
                <a:path w="432" h="1188" extrusionOk="0">
                  <a:moveTo>
                    <a:pt x="0" y="1"/>
                  </a:moveTo>
                  <a:lnTo>
                    <a:pt x="0" y="1187"/>
                  </a:lnTo>
                  <a:lnTo>
                    <a:pt x="432" y="1187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877825" y="4668750"/>
              <a:ext cx="153750" cy="157350"/>
            </a:xfrm>
            <a:custGeom>
              <a:avLst/>
              <a:gdLst/>
              <a:ahLst/>
              <a:cxnLst/>
              <a:rect l="l" t="t" r="r" b="b"/>
              <a:pathLst>
                <a:path w="6150" h="6294" extrusionOk="0">
                  <a:moveTo>
                    <a:pt x="3093" y="1"/>
                  </a:moveTo>
                  <a:lnTo>
                    <a:pt x="1" y="3165"/>
                  </a:lnTo>
                  <a:lnTo>
                    <a:pt x="684" y="3165"/>
                  </a:lnTo>
                  <a:lnTo>
                    <a:pt x="684" y="6293"/>
                  </a:lnTo>
                  <a:lnTo>
                    <a:pt x="1943" y="6293"/>
                  </a:lnTo>
                  <a:lnTo>
                    <a:pt x="1943" y="4675"/>
                  </a:lnTo>
                  <a:lnTo>
                    <a:pt x="4208" y="4675"/>
                  </a:lnTo>
                  <a:lnTo>
                    <a:pt x="4208" y="6293"/>
                  </a:lnTo>
                  <a:lnTo>
                    <a:pt x="5466" y="6293"/>
                  </a:lnTo>
                  <a:lnTo>
                    <a:pt x="5466" y="3165"/>
                  </a:lnTo>
                  <a:lnTo>
                    <a:pt x="6149" y="3165"/>
                  </a:lnTo>
                  <a:lnTo>
                    <a:pt x="3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4556975" y="4668750"/>
              <a:ext cx="186100" cy="26100"/>
            </a:xfrm>
            <a:custGeom>
              <a:avLst/>
              <a:gdLst/>
              <a:ahLst/>
              <a:cxnLst/>
              <a:rect l="l" t="t" r="r" b="b"/>
              <a:pathLst>
                <a:path w="7444" h="1044" extrusionOk="0">
                  <a:moveTo>
                    <a:pt x="0" y="1"/>
                  </a:moveTo>
                  <a:lnTo>
                    <a:pt x="0" y="1044"/>
                  </a:lnTo>
                  <a:lnTo>
                    <a:pt x="7443" y="1044"/>
                  </a:lnTo>
                  <a:lnTo>
                    <a:pt x="7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556975" y="4733475"/>
              <a:ext cx="186100" cy="27000"/>
            </a:xfrm>
            <a:custGeom>
              <a:avLst/>
              <a:gdLst/>
              <a:ahLst/>
              <a:cxnLst/>
              <a:rect l="l" t="t" r="r" b="b"/>
              <a:pathLst>
                <a:path w="7444" h="1080" extrusionOk="0">
                  <a:moveTo>
                    <a:pt x="0" y="1"/>
                  </a:moveTo>
                  <a:lnTo>
                    <a:pt x="0" y="1079"/>
                  </a:lnTo>
                  <a:lnTo>
                    <a:pt x="7443" y="1079"/>
                  </a:lnTo>
                  <a:lnTo>
                    <a:pt x="7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4556975" y="4799100"/>
              <a:ext cx="186100" cy="27000"/>
            </a:xfrm>
            <a:custGeom>
              <a:avLst/>
              <a:gdLst/>
              <a:ahLst/>
              <a:cxnLst/>
              <a:rect l="l" t="t" r="r" b="b"/>
              <a:pathLst>
                <a:path w="744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7443" y="1079"/>
                  </a:lnTo>
                  <a:lnTo>
                    <a:pt x="7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2837375" y="1260150"/>
              <a:ext cx="249925" cy="249925"/>
            </a:xfrm>
            <a:custGeom>
              <a:avLst/>
              <a:gdLst/>
              <a:ahLst/>
              <a:cxnLst/>
              <a:rect l="l" t="t" r="r" b="b"/>
              <a:pathLst>
                <a:path w="9997" h="9997" extrusionOk="0">
                  <a:moveTo>
                    <a:pt x="4819" y="1"/>
                  </a:moveTo>
                  <a:lnTo>
                    <a:pt x="4316" y="37"/>
                  </a:lnTo>
                  <a:lnTo>
                    <a:pt x="3812" y="144"/>
                  </a:lnTo>
                  <a:lnTo>
                    <a:pt x="3309" y="288"/>
                  </a:lnTo>
                  <a:lnTo>
                    <a:pt x="2841" y="468"/>
                  </a:lnTo>
                  <a:lnTo>
                    <a:pt x="2410" y="720"/>
                  </a:lnTo>
                  <a:lnTo>
                    <a:pt x="2014" y="1007"/>
                  </a:lnTo>
                  <a:lnTo>
                    <a:pt x="1655" y="1295"/>
                  </a:lnTo>
                  <a:lnTo>
                    <a:pt x="1295" y="1655"/>
                  </a:lnTo>
                  <a:lnTo>
                    <a:pt x="1008" y="2014"/>
                  </a:lnTo>
                  <a:lnTo>
                    <a:pt x="720" y="2410"/>
                  </a:lnTo>
                  <a:lnTo>
                    <a:pt x="504" y="2841"/>
                  </a:lnTo>
                  <a:lnTo>
                    <a:pt x="325" y="3273"/>
                  </a:lnTo>
                  <a:lnTo>
                    <a:pt x="181" y="3740"/>
                  </a:lnTo>
                  <a:lnTo>
                    <a:pt x="73" y="4207"/>
                  </a:lnTo>
                  <a:lnTo>
                    <a:pt x="1" y="4711"/>
                  </a:lnTo>
                  <a:lnTo>
                    <a:pt x="1" y="5178"/>
                  </a:lnTo>
                  <a:lnTo>
                    <a:pt x="37" y="5682"/>
                  </a:lnTo>
                  <a:lnTo>
                    <a:pt x="145" y="6185"/>
                  </a:lnTo>
                  <a:lnTo>
                    <a:pt x="289" y="6688"/>
                  </a:lnTo>
                  <a:lnTo>
                    <a:pt x="468" y="7156"/>
                  </a:lnTo>
                  <a:lnTo>
                    <a:pt x="720" y="7587"/>
                  </a:lnTo>
                  <a:lnTo>
                    <a:pt x="1008" y="7983"/>
                  </a:lnTo>
                  <a:lnTo>
                    <a:pt x="1295" y="8378"/>
                  </a:lnTo>
                  <a:lnTo>
                    <a:pt x="1655" y="8702"/>
                  </a:lnTo>
                  <a:lnTo>
                    <a:pt x="2014" y="9026"/>
                  </a:lnTo>
                  <a:lnTo>
                    <a:pt x="2410" y="9277"/>
                  </a:lnTo>
                  <a:lnTo>
                    <a:pt x="2841" y="9529"/>
                  </a:lnTo>
                  <a:lnTo>
                    <a:pt x="3273" y="9709"/>
                  </a:lnTo>
                  <a:lnTo>
                    <a:pt x="3740" y="9853"/>
                  </a:lnTo>
                  <a:lnTo>
                    <a:pt x="4208" y="9960"/>
                  </a:lnTo>
                  <a:lnTo>
                    <a:pt x="4711" y="9996"/>
                  </a:lnTo>
                  <a:lnTo>
                    <a:pt x="5179" y="9996"/>
                  </a:lnTo>
                  <a:lnTo>
                    <a:pt x="5682" y="9960"/>
                  </a:lnTo>
                  <a:lnTo>
                    <a:pt x="6185" y="9853"/>
                  </a:lnTo>
                  <a:lnTo>
                    <a:pt x="6581" y="9745"/>
                  </a:lnTo>
                  <a:lnTo>
                    <a:pt x="6940" y="9601"/>
                  </a:lnTo>
                  <a:lnTo>
                    <a:pt x="7300" y="9457"/>
                  </a:lnTo>
                  <a:lnTo>
                    <a:pt x="7624" y="9241"/>
                  </a:lnTo>
                  <a:lnTo>
                    <a:pt x="7983" y="9026"/>
                  </a:lnTo>
                  <a:lnTo>
                    <a:pt x="8271" y="8774"/>
                  </a:lnTo>
                  <a:lnTo>
                    <a:pt x="8558" y="8522"/>
                  </a:lnTo>
                  <a:lnTo>
                    <a:pt x="8846" y="8235"/>
                  </a:lnTo>
                  <a:lnTo>
                    <a:pt x="9062" y="7911"/>
                  </a:lnTo>
                  <a:lnTo>
                    <a:pt x="9278" y="7587"/>
                  </a:lnTo>
                  <a:lnTo>
                    <a:pt x="9457" y="7264"/>
                  </a:lnTo>
                  <a:lnTo>
                    <a:pt x="9637" y="6904"/>
                  </a:lnTo>
                  <a:lnTo>
                    <a:pt x="9781" y="6545"/>
                  </a:lnTo>
                  <a:lnTo>
                    <a:pt x="9853" y="6149"/>
                  </a:lnTo>
                  <a:lnTo>
                    <a:pt x="9961" y="5790"/>
                  </a:lnTo>
                  <a:lnTo>
                    <a:pt x="9997" y="5394"/>
                  </a:lnTo>
                  <a:lnTo>
                    <a:pt x="9997" y="4999"/>
                  </a:lnTo>
                  <a:lnTo>
                    <a:pt x="9997" y="4603"/>
                  </a:lnTo>
                  <a:lnTo>
                    <a:pt x="9925" y="4207"/>
                  </a:lnTo>
                  <a:lnTo>
                    <a:pt x="9853" y="3812"/>
                  </a:lnTo>
                  <a:lnTo>
                    <a:pt x="9709" y="3309"/>
                  </a:lnTo>
                  <a:lnTo>
                    <a:pt x="9529" y="2841"/>
                  </a:lnTo>
                  <a:lnTo>
                    <a:pt x="9278" y="2410"/>
                  </a:lnTo>
                  <a:lnTo>
                    <a:pt x="9026" y="2014"/>
                  </a:lnTo>
                  <a:lnTo>
                    <a:pt x="8702" y="1655"/>
                  </a:lnTo>
                  <a:lnTo>
                    <a:pt x="8379" y="1295"/>
                  </a:lnTo>
                  <a:lnTo>
                    <a:pt x="7983" y="1007"/>
                  </a:lnTo>
                  <a:lnTo>
                    <a:pt x="7588" y="720"/>
                  </a:lnTo>
                  <a:lnTo>
                    <a:pt x="7156" y="504"/>
                  </a:lnTo>
                  <a:lnTo>
                    <a:pt x="6725" y="324"/>
                  </a:lnTo>
                  <a:lnTo>
                    <a:pt x="6257" y="180"/>
                  </a:lnTo>
                  <a:lnTo>
                    <a:pt x="5790" y="73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2837375" y="1260150"/>
              <a:ext cx="249925" cy="249925"/>
            </a:xfrm>
            <a:custGeom>
              <a:avLst/>
              <a:gdLst/>
              <a:ahLst/>
              <a:cxnLst/>
              <a:rect l="l" t="t" r="r" b="b"/>
              <a:pathLst>
                <a:path w="9997" h="9997" fill="none" extrusionOk="0">
                  <a:moveTo>
                    <a:pt x="7624" y="9241"/>
                  </a:moveTo>
                  <a:lnTo>
                    <a:pt x="7624" y="9241"/>
                  </a:lnTo>
                  <a:lnTo>
                    <a:pt x="7300" y="9457"/>
                  </a:lnTo>
                  <a:lnTo>
                    <a:pt x="6940" y="9601"/>
                  </a:lnTo>
                  <a:lnTo>
                    <a:pt x="6581" y="9745"/>
                  </a:lnTo>
                  <a:lnTo>
                    <a:pt x="6185" y="9853"/>
                  </a:lnTo>
                  <a:lnTo>
                    <a:pt x="6185" y="9853"/>
                  </a:lnTo>
                  <a:lnTo>
                    <a:pt x="5682" y="9960"/>
                  </a:lnTo>
                  <a:lnTo>
                    <a:pt x="5179" y="9996"/>
                  </a:lnTo>
                  <a:lnTo>
                    <a:pt x="4711" y="9996"/>
                  </a:lnTo>
                  <a:lnTo>
                    <a:pt x="4208" y="9960"/>
                  </a:lnTo>
                  <a:lnTo>
                    <a:pt x="3740" y="9853"/>
                  </a:lnTo>
                  <a:lnTo>
                    <a:pt x="3273" y="9709"/>
                  </a:lnTo>
                  <a:lnTo>
                    <a:pt x="2841" y="9529"/>
                  </a:lnTo>
                  <a:lnTo>
                    <a:pt x="2410" y="9277"/>
                  </a:lnTo>
                  <a:lnTo>
                    <a:pt x="2014" y="9026"/>
                  </a:lnTo>
                  <a:lnTo>
                    <a:pt x="1655" y="8702"/>
                  </a:lnTo>
                  <a:lnTo>
                    <a:pt x="1295" y="8378"/>
                  </a:lnTo>
                  <a:lnTo>
                    <a:pt x="1008" y="7983"/>
                  </a:lnTo>
                  <a:lnTo>
                    <a:pt x="720" y="7587"/>
                  </a:lnTo>
                  <a:lnTo>
                    <a:pt x="468" y="7156"/>
                  </a:lnTo>
                  <a:lnTo>
                    <a:pt x="289" y="6688"/>
                  </a:lnTo>
                  <a:lnTo>
                    <a:pt x="145" y="6185"/>
                  </a:lnTo>
                  <a:lnTo>
                    <a:pt x="145" y="6185"/>
                  </a:lnTo>
                  <a:lnTo>
                    <a:pt x="37" y="5682"/>
                  </a:lnTo>
                  <a:lnTo>
                    <a:pt x="1" y="5178"/>
                  </a:lnTo>
                  <a:lnTo>
                    <a:pt x="1" y="4711"/>
                  </a:lnTo>
                  <a:lnTo>
                    <a:pt x="73" y="4207"/>
                  </a:lnTo>
                  <a:lnTo>
                    <a:pt x="181" y="3740"/>
                  </a:lnTo>
                  <a:lnTo>
                    <a:pt x="325" y="3273"/>
                  </a:lnTo>
                  <a:lnTo>
                    <a:pt x="504" y="2841"/>
                  </a:lnTo>
                  <a:lnTo>
                    <a:pt x="720" y="2410"/>
                  </a:lnTo>
                  <a:lnTo>
                    <a:pt x="1008" y="2014"/>
                  </a:lnTo>
                  <a:lnTo>
                    <a:pt x="1295" y="1655"/>
                  </a:lnTo>
                  <a:lnTo>
                    <a:pt x="1655" y="1295"/>
                  </a:lnTo>
                  <a:lnTo>
                    <a:pt x="2014" y="1007"/>
                  </a:lnTo>
                  <a:lnTo>
                    <a:pt x="2410" y="720"/>
                  </a:lnTo>
                  <a:lnTo>
                    <a:pt x="2841" y="468"/>
                  </a:lnTo>
                  <a:lnTo>
                    <a:pt x="3309" y="288"/>
                  </a:lnTo>
                  <a:lnTo>
                    <a:pt x="3812" y="144"/>
                  </a:lnTo>
                  <a:lnTo>
                    <a:pt x="3812" y="144"/>
                  </a:lnTo>
                  <a:lnTo>
                    <a:pt x="4316" y="37"/>
                  </a:lnTo>
                  <a:lnTo>
                    <a:pt x="4819" y="1"/>
                  </a:lnTo>
                  <a:lnTo>
                    <a:pt x="5322" y="1"/>
                  </a:lnTo>
                  <a:lnTo>
                    <a:pt x="5790" y="73"/>
                  </a:lnTo>
                  <a:lnTo>
                    <a:pt x="6257" y="180"/>
                  </a:lnTo>
                  <a:lnTo>
                    <a:pt x="6725" y="324"/>
                  </a:lnTo>
                  <a:lnTo>
                    <a:pt x="7156" y="504"/>
                  </a:lnTo>
                  <a:lnTo>
                    <a:pt x="7588" y="720"/>
                  </a:lnTo>
                  <a:lnTo>
                    <a:pt x="7983" y="1007"/>
                  </a:lnTo>
                  <a:lnTo>
                    <a:pt x="8379" y="1295"/>
                  </a:lnTo>
                  <a:lnTo>
                    <a:pt x="8702" y="1655"/>
                  </a:lnTo>
                  <a:lnTo>
                    <a:pt x="9026" y="2014"/>
                  </a:lnTo>
                  <a:lnTo>
                    <a:pt x="9278" y="2410"/>
                  </a:lnTo>
                  <a:lnTo>
                    <a:pt x="9529" y="2841"/>
                  </a:lnTo>
                  <a:lnTo>
                    <a:pt x="9709" y="3309"/>
                  </a:lnTo>
                  <a:lnTo>
                    <a:pt x="9853" y="3812"/>
                  </a:lnTo>
                  <a:lnTo>
                    <a:pt x="9853" y="3812"/>
                  </a:lnTo>
                  <a:lnTo>
                    <a:pt x="9925" y="4207"/>
                  </a:lnTo>
                  <a:lnTo>
                    <a:pt x="9997" y="4603"/>
                  </a:lnTo>
                  <a:lnTo>
                    <a:pt x="9997" y="4999"/>
                  </a:lnTo>
                  <a:lnTo>
                    <a:pt x="9997" y="5394"/>
                  </a:lnTo>
                  <a:lnTo>
                    <a:pt x="9961" y="5790"/>
                  </a:lnTo>
                  <a:lnTo>
                    <a:pt x="9853" y="6149"/>
                  </a:lnTo>
                  <a:lnTo>
                    <a:pt x="9781" y="6545"/>
                  </a:lnTo>
                  <a:lnTo>
                    <a:pt x="9637" y="6904"/>
                  </a:lnTo>
                  <a:lnTo>
                    <a:pt x="9457" y="7264"/>
                  </a:lnTo>
                  <a:lnTo>
                    <a:pt x="9278" y="7587"/>
                  </a:lnTo>
                  <a:lnTo>
                    <a:pt x="9062" y="7911"/>
                  </a:lnTo>
                  <a:lnTo>
                    <a:pt x="8846" y="8235"/>
                  </a:lnTo>
                  <a:lnTo>
                    <a:pt x="8558" y="8522"/>
                  </a:lnTo>
                  <a:lnTo>
                    <a:pt x="8271" y="8774"/>
                  </a:lnTo>
                  <a:lnTo>
                    <a:pt x="7983" y="9026"/>
                  </a:lnTo>
                  <a:lnTo>
                    <a:pt x="7624" y="92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2924575" y="1332975"/>
              <a:ext cx="76425" cy="76425"/>
            </a:xfrm>
            <a:custGeom>
              <a:avLst/>
              <a:gdLst/>
              <a:ahLst/>
              <a:cxnLst/>
              <a:rect l="l" t="t" r="r" b="b"/>
              <a:pathLst>
                <a:path w="3057" h="3057" extrusionOk="0">
                  <a:moveTo>
                    <a:pt x="1511" y="0"/>
                  </a:moveTo>
                  <a:lnTo>
                    <a:pt x="1223" y="36"/>
                  </a:lnTo>
                  <a:lnTo>
                    <a:pt x="935" y="144"/>
                  </a:lnTo>
                  <a:lnTo>
                    <a:pt x="684" y="252"/>
                  </a:lnTo>
                  <a:lnTo>
                    <a:pt x="432" y="468"/>
                  </a:lnTo>
                  <a:lnTo>
                    <a:pt x="252" y="683"/>
                  </a:lnTo>
                  <a:lnTo>
                    <a:pt x="108" y="935"/>
                  </a:lnTo>
                  <a:lnTo>
                    <a:pt x="37" y="1223"/>
                  </a:lnTo>
                  <a:lnTo>
                    <a:pt x="1" y="1546"/>
                  </a:lnTo>
                  <a:lnTo>
                    <a:pt x="37" y="1834"/>
                  </a:lnTo>
                  <a:lnTo>
                    <a:pt x="108" y="2121"/>
                  </a:lnTo>
                  <a:lnTo>
                    <a:pt x="252" y="2373"/>
                  </a:lnTo>
                  <a:lnTo>
                    <a:pt x="432" y="2589"/>
                  </a:lnTo>
                  <a:lnTo>
                    <a:pt x="684" y="2805"/>
                  </a:lnTo>
                  <a:lnTo>
                    <a:pt x="935" y="2912"/>
                  </a:lnTo>
                  <a:lnTo>
                    <a:pt x="1223" y="3020"/>
                  </a:lnTo>
                  <a:lnTo>
                    <a:pt x="1511" y="3056"/>
                  </a:lnTo>
                  <a:lnTo>
                    <a:pt x="1834" y="3020"/>
                  </a:lnTo>
                  <a:lnTo>
                    <a:pt x="2122" y="2912"/>
                  </a:lnTo>
                  <a:lnTo>
                    <a:pt x="2374" y="2805"/>
                  </a:lnTo>
                  <a:lnTo>
                    <a:pt x="2589" y="2589"/>
                  </a:lnTo>
                  <a:lnTo>
                    <a:pt x="2769" y="2373"/>
                  </a:lnTo>
                  <a:lnTo>
                    <a:pt x="2913" y="2121"/>
                  </a:lnTo>
                  <a:lnTo>
                    <a:pt x="3021" y="1834"/>
                  </a:lnTo>
                  <a:lnTo>
                    <a:pt x="3057" y="1546"/>
                  </a:lnTo>
                  <a:lnTo>
                    <a:pt x="3021" y="1223"/>
                  </a:lnTo>
                  <a:lnTo>
                    <a:pt x="2913" y="935"/>
                  </a:lnTo>
                  <a:lnTo>
                    <a:pt x="2769" y="683"/>
                  </a:lnTo>
                  <a:lnTo>
                    <a:pt x="2589" y="468"/>
                  </a:lnTo>
                  <a:lnTo>
                    <a:pt x="2374" y="252"/>
                  </a:lnTo>
                  <a:lnTo>
                    <a:pt x="2122" y="144"/>
                  </a:lnTo>
                  <a:lnTo>
                    <a:pt x="1834" y="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2896725" y="14075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extrusionOk="0">
                  <a:moveTo>
                    <a:pt x="2517" y="0"/>
                  </a:moveTo>
                  <a:lnTo>
                    <a:pt x="2265" y="36"/>
                  </a:lnTo>
                  <a:lnTo>
                    <a:pt x="2014" y="72"/>
                  </a:lnTo>
                  <a:lnTo>
                    <a:pt x="1762" y="144"/>
                  </a:lnTo>
                  <a:lnTo>
                    <a:pt x="1510" y="252"/>
                  </a:lnTo>
                  <a:lnTo>
                    <a:pt x="1294" y="360"/>
                  </a:lnTo>
                  <a:lnTo>
                    <a:pt x="1079" y="504"/>
                  </a:lnTo>
                  <a:lnTo>
                    <a:pt x="899" y="684"/>
                  </a:lnTo>
                  <a:lnTo>
                    <a:pt x="719" y="863"/>
                  </a:lnTo>
                  <a:lnTo>
                    <a:pt x="539" y="1043"/>
                  </a:lnTo>
                  <a:lnTo>
                    <a:pt x="396" y="1259"/>
                  </a:lnTo>
                  <a:lnTo>
                    <a:pt x="288" y="1475"/>
                  </a:lnTo>
                  <a:lnTo>
                    <a:pt x="180" y="1690"/>
                  </a:lnTo>
                  <a:lnTo>
                    <a:pt x="108" y="1942"/>
                  </a:lnTo>
                  <a:lnTo>
                    <a:pt x="36" y="2194"/>
                  </a:lnTo>
                  <a:lnTo>
                    <a:pt x="0" y="2481"/>
                  </a:lnTo>
                  <a:lnTo>
                    <a:pt x="0" y="2733"/>
                  </a:lnTo>
                  <a:lnTo>
                    <a:pt x="0" y="3344"/>
                  </a:lnTo>
                  <a:lnTo>
                    <a:pt x="467" y="3596"/>
                  </a:lnTo>
                  <a:lnTo>
                    <a:pt x="899" y="3812"/>
                  </a:lnTo>
                  <a:lnTo>
                    <a:pt x="1366" y="3956"/>
                  </a:lnTo>
                  <a:lnTo>
                    <a:pt x="1870" y="4063"/>
                  </a:lnTo>
                  <a:lnTo>
                    <a:pt x="2337" y="4099"/>
                  </a:lnTo>
                  <a:lnTo>
                    <a:pt x="2841" y="4099"/>
                  </a:lnTo>
                  <a:lnTo>
                    <a:pt x="3344" y="4063"/>
                  </a:lnTo>
                  <a:lnTo>
                    <a:pt x="3811" y="3956"/>
                  </a:lnTo>
                  <a:lnTo>
                    <a:pt x="4207" y="3848"/>
                  </a:lnTo>
                  <a:lnTo>
                    <a:pt x="4566" y="3704"/>
                  </a:lnTo>
                  <a:lnTo>
                    <a:pt x="4926" y="3560"/>
                  </a:lnTo>
                  <a:lnTo>
                    <a:pt x="5250" y="3344"/>
                  </a:lnTo>
                  <a:lnTo>
                    <a:pt x="5250" y="2733"/>
                  </a:lnTo>
                  <a:lnTo>
                    <a:pt x="5250" y="2517"/>
                  </a:lnTo>
                  <a:lnTo>
                    <a:pt x="5250" y="2230"/>
                  </a:lnTo>
                  <a:lnTo>
                    <a:pt x="5178" y="1978"/>
                  </a:lnTo>
                  <a:lnTo>
                    <a:pt x="5106" y="1726"/>
                  </a:lnTo>
                  <a:lnTo>
                    <a:pt x="4998" y="1511"/>
                  </a:lnTo>
                  <a:lnTo>
                    <a:pt x="4890" y="1259"/>
                  </a:lnTo>
                  <a:lnTo>
                    <a:pt x="4746" y="1043"/>
                  </a:lnTo>
                  <a:lnTo>
                    <a:pt x="4602" y="863"/>
                  </a:lnTo>
                  <a:lnTo>
                    <a:pt x="4423" y="684"/>
                  </a:lnTo>
                  <a:lnTo>
                    <a:pt x="4207" y="540"/>
                  </a:lnTo>
                  <a:lnTo>
                    <a:pt x="4027" y="396"/>
                  </a:lnTo>
                  <a:lnTo>
                    <a:pt x="3775" y="252"/>
                  </a:lnTo>
                  <a:lnTo>
                    <a:pt x="3560" y="144"/>
                  </a:lnTo>
                  <a:lnTo>
                    <a:pt x="3308" y="72"/>
                  </a:lnTo>
                  <a:lnTo>
                    <a:pt x="3056" y="36"/>
                  </a:lnTo>
                  <a:lnTo>
                    <a:pt x="28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2896725" y="14075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fill="none" extrusionOk="0">
                  <a:moveTo>
                    <a:pt x="5250" y="2733"/>
                  </a:moveTo>
                  <a:lnTo>
                    <a:pt x="5250" y="3344"/>
                  </a:lnTo>
                  <a:lnTo>
                    <a:pt x="5250" y="3344"/>
                  </a:lnTo>
                  <a:lnTo>
                    <a:pt x="4926" y="3560"/>
                  </a:lnTo>
                  <a:lnTo>
                    <a:pt x="4566" y="3704"/>
                  </a:lnTo>
                  <a:lnTo>
                    <a:pt x="4207" y="3848"/>
                  </a:lnTo>
                  <a:lnTo>
                    <a:pt x="3811" y="3956"/>
                  </a:lnTo>
                  <a:lnTo>
                    <a:pt x="3811" y="3956"/>
                  </a:lnTo>
                  <a:lnTo>
                    <a:pt x="3344" y="4063"/>
                  </a:lnTo>
                  <a:lnTo>
                    <a:pt x="2841" y="4099"/>
                  </a:lnTo>
                  <a:lnTo>
                    <a:pt x="2337" y="4099"/>
                  </a:lnTo>
                  <a:lnTo>
                    <a:pt x="1870" y="4063"/>
                  </a:lnTo>
                  <a:lnTo>
                    <a:pt x="1366" y="3956"/>
                  </a:lnTo>
                  <a:lnTo>
                    <a:pt x="899" y="3812"/>
                  </a:lnTo>
                  <a:lnTo>
                    <a:pt x="467" y="3596"/>
                  </a:lnTo>
                  <a:lnTo>
                    <a:pt x="0" y="3344"/>
                  </a:lnTo>
                  <a:lnTo>
                    <a:pt x="0" y="2733"/>
                  </a:lnTo>
                  <a:lnTo>
                    <a:pt x="0" y="2733"/>
                  </a:lnTo>
                  <a:lnTo>
                    <a:pt x="0" y="2481"/>
                  </a:lnTo>
                  <a:lnTo>
                    <a:pt x="36" y="2194"/>
                  </a:lnTo>
                  <a:lnTo>
                    <a:pt x="108" y="1942"/>
                  </a:lnTo>
                  <a:lnTo>
                    <a:pt x="180" y="1690"/>
                  </a:lnTo>
                  <a:lnTo>
                    <a:pt x="288" y="1475"/>
                  </a:lnTo>
                  <a:lnTo>
                    <a:pt x="396" y="1259"/>
                  </a:lnTo>
                  <a:lnTo>
                    <a:pt x="539" y="1043"/>
                  </a:lnTo>
                  <a:lnTo>
                    <a:pt x="719" y="863"/>
                  </a:lnTo>
                  <a:lnTo>
                    <a:pt x="899" y="684"/>
                  </a:lnTo>
                  <a:lnTo>
                    <a:pt x="1079" y="504"/>
                  </a:lnTo>
                  <a:lnTo>
                    <a:pt x="1294" y="360"/>
                  </a:lnTo>
                  <a:lnTo>
                    <a:pt x="1510" y="252"/>
                  </a:lnTo>
                  <a:lnTo>
                    <a:pt x="1762" y="144"/>
                  </a:lnTo>
                  <a:lnTo>
                    <a:pt x="2014" y="72"/>
                  </a:lnTo>
                  <a:lnTo>
                    <a:pt x="2265" y="36"/>
                  </a:lnTo>
                  <a:lnTo>
                    <a:pt x="2517" y="0"/>
                  </a:lnTo>
                  <a:lnTo>
                    <a:pt x="2517" y="0"/>
                  </a:lnTo>
                  <a:lnTo>
                    <a:pt x="2805" y="0"/>
                  </a:lnTo>
                  <a:lnTo>
                    <a:pt x="3056" y="36"/>
                  </a:lnTo>
                  <a:lnTo>
                    <a:pt x="3308" y="72"/>
                  </a:lnTo>
                  <a:lnTo>
                    <a:pt x="3560" y="144"/>
                  </a:lnTo>
                  <a:lnTo>
                    <a:pt x="3775" y="252"/>
                  </a:lnTo>
                  <a:lnTo>
                    <a:pt x="4027" y="396"/>
                  </a:lnTo>
                  <a:lnTo>
                    <a:pt x="4207" y="540"/>
                  </a:lnTo>
                  <a:lnTo>
                    <a:pt x="4423" y="684"/>
                  </a:lnTo>
                  <a:lnTo>
                    <a:pt x="4602" y="863"/>
                  </a:lnTo>
                  <a:lnTo>
                    <a:pt x="4746" y="1043"/>
                  </a:lnTo>
                  <a:lnTo>
                    <a:pt x="4890" y="1259"/>
                  </a:lnTo>
                  <a:lnTo>
                    <a:pt x="4998" y="1511"/>
                  </a:lnTo>
                  <a:lnTo>
                    <a:pt x="5106" y="1726"/>
                  </a:lnTo>
                  <a:lnTo>
                    <a:pt x="5178" y="1978"/>
                  </a:lnTo>
                  <a:lnTo>
                    <a:pt x="5250" y="2230"/>
                  </a:lnTo>
                  <a:lnTo>
                    <a:pt x="5250" y="2517"/>
                  </a:lnTo>
                  <a:lnTo>
                    <a:pt x="5250" y="2517"/>
                  </a:lnTo>
                  <a:lnTo>
                    <a:pt x="5250" y="27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243675" y="1268250"/>
              <a:ext cx="793750" cy="64750"/>
            </a:xfrm>
            <a:custGeom>
              <a:avLst/>
              <a:gdLst/>
              <a:ahLst/>
              <a:cxnLst/>
              <a:rect l="l" t="t" r="r" b="b"/>
              <a:pathLst>
                <a:path w="31750" h="2590" extrusionOk="0">
                  <a:moveTo>
                    <a:pt x="1" y="0"/>
                  </a:moveTo>
                  <a:lnTo>
                    <a:pt x="1" y="2589"/>
                  </a:lnTo>
                  <a:lnTo>
                    <a:pt x="31750" y="258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243675" y="1268250"/>
              <a:ext cx="793750" cy="64750"/>
            </a:xfrm>
            <a:custGeom>
              <a:avLst/>
              <a:gdLst/>
              <a:ahLst/>
              <a:cxnLst/>
              <a:rect l="l" t="t" r="r" b="b"/>
              <a:pathLst>
                <a:path w="31750" h="2590" fill="none" extrusionOk="0">
                  <a:moveTo>
                    <a:pt x="1" y="0"/>
                  </a:moveTo>
                  <a:lnTo>
                    <a:pt x="31750" y="0"/>
                  </a:lnTo>
                  <a:lnTo>
                    <a:pt x="31750" y="2589"/>
                  </a:lnTo>
                  <a:lnTo>
                    <a:pt x="1" y="258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243675" y="1377000"/>
              <a:ext cx="692175" cy="43175"/>
            </a:xfrm>
            <a:custGeom>
              <a:avLst/>
              <a:gdLst/>
              <a:ahLst/>
              <a:cxnLst/>
              <a:rect l="l" t="t" r="r" b="b"/>
              <a:pathLst>
                <a:path w="27687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27687" y="1727"/>
                  </a:lnTo>
                  <a:lnTo>
                    <a:pt x="276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3243675" y="1377000"/>
              <a:ext cx="692175" cy="43175"/>
            </a:xfrm>
            <a:custGeom>
              <a:avLst/>
              <a:gdLst/>
              <a:ahLst/>
              <a:cxnLst/>
              <a:rect l="l" t="t" r="r" b="b"/>
              <a:pathLst>
                <a:path w="27687" h="1727" fill="none" extrusionOk="0">
                  <a:moveTo>
                    <a:pt x="1" y="1"/>
                  </a:moveTo>
                  <a:lnTo>
                    <a:pt x="27687" y="1"/>
                  </a:lnTo>
                  <a:lnTo>
                    <a:pt x="27687" y="1727"/>
                  </a:lnTo>
                  <a:lnTo>
                    <a:pt x="1" y="17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3243675" y="1460600"/>
              <a:ext cx="1145225" cy="43175"/>
            </a:xfrm>
            <a:custGeom>
              <a:avLst/>
              <a:gdLst/>
              <a:ahLst/>
              <a:cxnLst/>
              <a:rect l="l" t="t" r="r" b="b"/>
              <a:pathLst>
                <a:path w="45809" h="1727" extrusionOk="0">
                  <a:moveTo>
                    <a:pt x="1" y="1"/>
                  </a:moveTo>
                  <a:lnTo>
                    <a:pt x="1" y="1727"/>
                  </a:lnTo>
                  <a:lnTo>
                    <a:pt x="45808" y="1727"/>
                  </a:lnTo>
                  <a:lnTo>
                    <a:pt x="45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243675" y="1460600"/>
              <a:ext cx="1145225" cy="43175"/>
            </a:xfrm>
            <a:custGeom>
              <a:avLst/>
              <a:gdLst/>
              <a:ahLst/>
              <a:cxnLst/>
              <a:rect l="l" t="t" r="r" b="b"/>
              <a:pathLst>
                <a:path w="45809" h="1727" fill="none" extrusionOk="0">
                  <a:moveTo>
                    <a:pt x="1" y="1"/>
                  </a:moveTo>
                  <a:lnTo>
                    <a:pt x="45808" y="1"/>
                  </a:lnTo>
                  <a:lnTo>
                    <a:pt x="45808" y="1727"/>
                  </a:lnTo>
                  <a:lnTo>
                    <a:pt x="1" y="172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2691775" y="1613425"/>
              <a:ext cx="2236450" cy="1565900"/>
            </a:xfrm>
            <a:custGeom>
              <a:avLst/>
              <a:gdLst/>
              <a:ahLst/>
              <a:cxnLst/>
              <a:rect l="l" t="t" r="r" b="b"/>
              <a:pathLst>
                <a:path w="89458" h="62636" extrusionOk="0">
                  <a:moveTo>
                    <a:pt x="0" y="0"/>
                  </a:moveTo>
                  <a:lnTo>
                    <a:pt x="0" y="62635"/>
                  </a:lnTo>
                  <a:lnTo>
                    <a:pt x="89458" y="62635"/>
                  </a:lnTo>
                  <a:lnTo>
                    <a:pt x="89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2691775" y="1613425"/>
              <a:ext cx="2236450" cy="1565900"/>
            </a:xfrm>
            <a:custGeom>
              <a:avLst/>
              <a:gdLst/>
              <a:ahLst/>
              <a:cxnLst/>
              <a:rect l="l" t="t" r="r" b="b"/>
              <a:pathLst>
                <a:path w="89458" h="62636" fill="none" extrusionOk="0">
                  <a:moveTo>
                    <a:pt x="89458" y="62635"/>
                  </a:moveTo>
                  <a:lnTo>
                    <a:pt x="0" y="62635"/>
                  </a:lnTo>
                  <a:lnTo>
                    <a:pt x="0" y="0"/>
                  </a:lnTo>
                  <a:lnTo>
                    <a:pt x="89458" y="0"/>
                  </a:lnTo>
                  <a:lnTo>
                    <a:pt x="89458" y="626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2953350" y="1873200"/>
              <a:ext cx="370350" cy="371275"/>
            </a:xfrm>
            <a:custGeom>
              <a:avLst/>
              <a:gdLst/>
              <a:ahLst/>
              <a:cxnLst/>
              <a:rect l="l" t="t" r="r" b="b"/>
              <a:pathLst>
                <a:path w="14814" h="14851" extrusionOk="0">
                  <a:moveTo>
                    <a:pt x="7407" y="0"/>
                  </a:moveTo>
                  <a:lnTo>
                    <a:pt x="6652" y="36"/>
                  </a:lnTo>
                  <a:lnTo>
                    <a:pt x="5933" y="144"/>
                  </a:lnTo>
                  <a:lnTo>
                    <a:pt x="5214" y="360"/>
                  </a:lnTo>
                  <a:lnTo>
                    <a:pt x="4531" y="576"/>
                  </a:lnTo>
                  <a:lnTo>
                    <a:pt x="3883" y="899"/>
                  </a:lnTo>
                  <a:lnTo>
                    <a:pt x="3272" y="1259"/>
                  </a:lnTo>
                  <a:lnTo>
                    <a:pt x="2697" y="1690"/>
                  </a:lnTo>
                  <a:lnTo>
                    <a:pt x="2158" y="2194"/>
                  </a:lnTo>
                  <a:lnTo>
                    <a:pt x="1690" y="2697"/>
                  </a:lnTo>
                  <a:lnTo>
                    <a:pt x="1259" y="3272"/>
                  </a:lnTo>
                  <a:lnTo>
                    <a:pt x="899" y="3884"/>
                  </a:lnTo>
                  <a:lnTo>
                    <a:pt x="576" y="4531"/>
                  </a:lnTo>
                  <a:lnTo>
                    <a:pt x="324" y="5214"/>
                  </a:lnTo>
                  <a:lnTo>
                    <a:pt x="144" y="5933"/>
                  </a:lnTo>
                  <a:lnTo>
                    <a:pt x="36" y="6652"/>
                  </a:lnTo>
                  <a:lnTo>
                    <a:pt x="0" y="7407"/>
                  </a:lnTo>
                  <a:lnTo>
                    <a:pt x="36" y="8198"/>
                  </a:lnTo>
                  <a:lnTo>
                    <a:pt x="144" y="8917"/>
                  </a:lnTo>
                  <a:lnTo>
                    <a:pt x="324" y="9637"/>
                  </a:lnTo>
                  <a:lnTo>
                    <a:pt x="576" y="10320"/>
                  </a:lnTo>
                  <a:lnTo>
                    <a:pt x="899" y="10967"/>
                  </a:lnTo>
                  <a:lnTo>
                    <a:pt x="1259" y="11578"/>
                  </a:lnTo>
                  <a:lnTo>
                    <a:pt x="1690" y="12154"/>
                  </a:lnTo>
                  <a:lnTo>
                    <a:pt x="2158" y="12657"/>
                  </a:lnTo>
                  <a:lnTo>
                    <a:pt x="2697" y="13124"/>
                  </a:lnTo>
                  <a:lnTo>
                    <a:pt x="3272" y="13556"/>
                  </a:lnTo>
                  <a:lnTo>
                    <a:pt x="3883" y="13951"/>
                  </a:lnTo>
                  <a:lnTo>
                    <a:pt x="4531" y="14239"/>
                  </a:lnTo>
                  <a:lnTo>
                    <a:pt x="5214" y="14491"/>
                  </a:lnTo>
                  <a:lnTo>
                    <a:pt x="5933" y="14670"/>
                  </a:lnTo>
                  <a:lnTo>
                    <a:pt x="6652" y="14778"/>
                  </a:lnTo>
                  <a:lnTo>
                    <a:pt x="7407" y="14850"/>
                  </a:lnTo>
                  <a:lnTo>
                    <a:pt x="8162" y="14778"/>
                  </a:lnTo>
                  <a:lnTo>
                    <a:pt x="8917" y="14670"/>
                  </a:lnTo>
                  <a:lnTo>
                    <a:pt x="9600" y="14491"/>
                  </a:lnTo>
                  <a:lnTo>
                    <a:pt x="10284" y="14239"/>
                  </a:lnTo>
                  <a:lnTo>
                    <a:pt x="10931" y="13951"/>
                  </a:lnTo>
                  <a:lnTo>
                    <a:pt x="11542" y="13556"/>
                  </a:lnTo>
                  <a:lnTo>
                    <a:pt x="12117" y="13124"/>
                  </a:lnTo>
                  <a:lnTo>
                    <a:pt x="12657" y="12657"/>
                  </a:lnTo>
                  <a:lnTo>
                    <a:pt x="13124" y="12154"/>
                  </a:lnTo>
                  <a:lnTo>
                    <a:pt x="13556" y="11578"/>
                  </a:lnTo>
                  <a:lnTo>
                    <a:pt x="13915" y="10967"/>
                  </a:lnTo>
                  <a:lnTo>
                    <a:pt x="14239" y="10320"/>
                  </a:lnTo>
                  <a:lnTo>
                    <a:pt x="14490" y="9637"/>
                  </a:lnTo>
                  <a:lnTo>
                    <a:pt x="14670" y="8917"/>
                  </a:lnTo>
                  <a:lnTo>
                    <a:pt x="14778" y="8198"/>
                  </a:lnTo>
                  <a:lnTo>
                    <a:pt x="14814" y="7407"/>
                  </a:lnTo>
                  <a:lnTo>
                    <a:pt x="14778" y="6652"/>
                  </a:lnTo>
                  <a:lnTo>
                    <a:pt x="14670" y="5933"/>
                  </a:lnTo>
                  <a:lnTo>
                    <a:pt x="14490" y="5214"/>
                  </a:lnTo>
                  <a:lnTo>
                    <a:pt x="14239" y="4531"/>
                  </a:lnTo>
                  <a:lnTo>
                    <a:pt x="13915" y="3884"/>
                  </a:lnTo>
                  <a:lnTo>
                    <a:pt x="13556" y="3272"/>
                  </a:lnTo>
                  <a:lnTo>
                    <a:pt x="13124" y="2697"/>
                  </a:lnTo>
                  <a:lnTo>
                    <a:pt x="12657" y="2194"/>
                  </a:lnTo>
                  <a:lnTo>
                    <a:pt x="12117" y="1690"/>
                  </a:lnTo>
                  <a:lnTo>
                    <a:pt x="11542" y="1259"/>
                  </a:lnTo>
                  <a:lnTo>
                    <a:pt x="10931" y="899"/>
                  </a:lnTo>
                  <a:lnTo>
                    <a:pt x="10284" y="576"/>
                  </a:lnTo>
                  <a:lnTo>
                    <a:pt x="9600" y="360"/>
                  </a:lnTo>
                  <a:lnTo>
                    <a:pt x="8917" y="144"/>
                  </a:lnTo>
                  <a:lnTo>
                    <a:pt x="8162" y="36"/>
                  </a:lnTo>
                  <a:lnTo>
                    <a:pt x="7407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2953350" y="1873200"/>
              <a:ext cx="370350" cy="371275"/>
            </a:xfrm>
            <a:custGeom>
              <a:avLst/>
              <a:gdLst/>
              <a:ahLst/>
              <a:cxnLst/>
              <a:rect l="l" t="t" r="r" b="b"/>
              <a:pathLst>
                <a:path w="14814" h="14851" fill="none" extrusionOk="0">
                  <a:moveTo>
                    <a:pt x="0" y="7407"/>
                  </a:moveTo>
                  <a:lnTo>
                    <a:pt x="0" y="7407"/>
                  </a:lnTo>
                  <a:lnTo>
                    <a:pt x="36" y="8198"/>
                  </a:lnTo>
                  <a:lnTo>
                    <a:pt x="144" y="8917"/>
                  </a:lnTo>
                  <a:lnTo>
                    <a:pt x="324" y="9637"/>
                  </a:lnTo>
                  <a:lnTo>
                    <a:pt x="576" y="10320"/>
                  </a:lnTo>
                  <a:lnTo>
                    <a:pt x="899" y="10967"/>
                  </a:lnTo>
                  <a:lnTo>
                    <a:pt x="1259" y="11578"/>
                  </a:lnTo>
                  <a:lnTo>
                    <a:pt x="1690" y="12154"/>
                  </a:lnTo>
                  <a:lnTo>
                    <a:pt x="2158" y="12657"/>
                  </a:lnTo>
                  <a:lnTo>
                    <a:pt x="2697" y="13124"/>
                  </a:lnTo>
                  <a:lnTo>
                    <a:pt x="3272" y="13556"/>
                  </a:lnTo>
                  <a:lnTo>
                    <a:pt x="3883" y="13951"/>
                  </a:lnTo>
                  <a:lnTo>
                    <a:pt x="4531" y="14239"/>
                  </a:lnTo>
                  <a:lnTo>
                    <a:pt x="5214" y="14491"/>
                  </a:lnTo>
                  <a:lnTo>
                    <a:pt x="5933" y="14670"/>
                  </a:lnTo>
                  <a:lnTo>
                    <a:pt x="6652" y="14778"/>
                  </a:lnTo>
                  <a:lnTo>
                    <a:pt x="7407" y="14850"/>
                  </a:lnTo>
                  <a:lnTo>
                    <a:pt x="7407" y="14850"/>
                  </a:lnTo>
                  <a:lnTo>
                    <a:pt x="8162" y="14778"/>
                  </a:lnTo>
                  <a:lnTo>
                    <a:pt x="8917" y="14670"/>
                  </a:lnTo>
                  <a:lnTo>
                    <a:pt x="9600" y="14491"/>
                  </a:lnTo>
                  <a:lnTo>
                    <a:pt x="10284" y="14239"/>
                  </a:lnTo>
                  <a:lnTo>
                    <a:pt x="10931" y="13951"/>
                  </a:lnTo>
                  <a:lnTo>
                    <a:pt x="11542" y="13556"/>
                  </a:lnTo>
                  <a:lnTo>
                    <a:pt x="12117" y="13124"/>
                  </a:lnTo>
                  <a:lnTo>
                    <a:pt x="12657" y="12657"/>
                  </a:lnTo>
                  <a:lnTo>
                    <a:pt x="13124" y="12154"/>
                  </a:lnTo>
                  <a:lnTo>
                    <a:pt x="13556" y="11578"/>
                  </a:lnTo>
                  <a:lnTo>
                    <a:pt x="13915" y="10967"/>
                  </a:lnTo>
                  <a:lnTo>
                    <a:pt x="14239" y="10320"/>
                  </a:lnTo>
                  <a:lnTo>
                    <a:pt x="14490" y="9637"/>
                  </a:lnTo>
                  <a:lnTo>
                    <a:pt x="14670" y="8917"/>
                  </a:lnTo>
                  <a:lnTo>
                    <a:pt x="14778" y="8198"/>
                  </a:lnTo>
                  <a:lnTo>
                    <a:pt x="14814" y="7407"/>
                  </a:lnTo>
                  <a:lnTo>
                    <a:pt x="14814" y="7407"/>
                  </a:lnTo>
                  <a:lnTo>
                    <a:pt x="14778" y="6652"/>
                  </a:lnTo>
                  <a:lnTo>
                    <a:pt x="14670" y="5933"/>
                  </a:lnTo>
                  <a:lnTo>
                    <a:pt x="14490" y="5214"/>
                  </a:lnTo>
                  <a:lnTo>
                    <a:pt x="14239" y="4531"/>
                  </a:lnTo>
                  <a:lnTo>
                    <a:pt x="13915" y="3884"/>
                  </a:lnTo>
                  <a:lnTo>
                    <a:pt x="13556" y="3272"/>
                  </a:lnTo>
                  <a:lnTo>
                    <a:pt x="13124" y="2697"/>
                  </a:lnTo>
                  <a:lnTo>
                    <a:pt x="12657" y="2194"/>
                  </a:lnTo>
                  <a:lnTo>
                    <a:pt x="12117" y="1690"/>
                  </a:lnTo>
                  <a:lnTo>
                    <a:pt x="11542" y="1259"/>
                  </a:lnTo>
                  <a:lnTo>
                    <a:pt x="10931" y="899"/>
                  </a:lnTo>
                  <a:lnTo>
                    <a:pt x="10284" y="576"/>
                  </a:lnTo>
                  <a:lnTo>
                    <a:pt x="9600" y="360"/>
                  </a:lnTo>
                  <a:lnTo>
                    <a:pt x="8917" y="144"/>
                  </a:lnTo>
                  <a:lnTo>
                    <a:pt x="8162" y="36"/>
                  </a:lnTo>
                  <a:lnTo>
                    <a:pt x="7407" y="0"/>
                  </a:lnTo>
                  <a:lnTo>
                    <a:pt x="7407" y="0"/>
                  </a:lnTo>
                  <a:lnTo>
                    <a:pt x="6652" y="36"/>
                  </a:lnTo>
                  <a:lnTo>
                    <a:pt x="5933" y="144"/>
                  </a:lnTo>
                  <a:lnTo>
                    <a:pt x="5214" y="360"/>
                  </a:lnTo>
                  <a:lnTo>
                    <a:pt x="4531" y="576"/>
                  </a:lnTo>
                  <a:lnTo>
                    <a:pt x="3883" y="899"/>
                  </a:lnTo>
                  <a:lnTo>
                    <a:pt x="3272" y="1259"/>
                  </a:lnTo>
                  <a:lnTo>
                    <a:pt x="2697" y="1690"/>
                  </a:lnTo>
                  <a:lnTo>
                    <a:pt x="2158" y="2194"/>
                  </a:lnTo>
                  <a:lnTo>
                    <a:pt x="1690" y="2697"/>
                  </a:lnTo>
                  <a:lnTo>
                    <a:pt x="1259" y="3272"/>
                  </a:lnTo>
                  <a:lnTo>
                    <a:pt x="899" y="3884"/>
                  </a:lnTo>
                  <a:lnTo>
                    <a:pt x="576" y="4531"/>
                  </a:lnTo>
                  <a:lnTo>
                    <a:pt x="324" y="5214"/>
                  </a:lnTo>
                  <a:lnTo>
                    <a:pt x="144" y="5933"/>
                  </a:lnTo>
                  <a:lnTo>
                    <a:pt x="36" y="6652"/>
                  </a:lnTo>
                  <a:lnTo>
                    <a:pt x="0" y="7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3685050" y="1996350"/>
              <a:ext cx="1243175" cy="842275"/>
            </a:xfrm>
            <a:custGeom>
              <a:avLst/>
              <a:gdLst/>
              <a:ahLst/>
              <a:cxnLst/>
              <a:rect l="l" t="t" r="r" b="b"/>
              <a:pathLst>
                <a:path w="49727" h="33691" extrusionOk="0">
                  <a:moveTo>
                    <a:pt x="24882" y="0"/>
                  </a:moveTo>
                  <a:lnTo>
                    <a:pt x="0" y="33691"/>
                  </a:lnTo>
                  <a:lnTo>
                    <a:pt x="49727" y="33691"/>
                  </a:lnTo>
                  <a:lnTo>
                    <a:pt x="24882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197850" y="2293875"/>
              <a:ext cx="1026550" cy="549250"/>
            </a:xfrm>
            <a:custGeom>
              <a:avLst/>
              <a:gdLst/>
              <a:ahLst/>
              <a:cxnLst/>
              <a:rect l="l" t="t" r="r" b="b"/>
              <a:pathLst>
                <a:path w="41062" h="21970" extrusionOk="0">
                  <a:moveTo>
                    <a:pt x="20531" y="1"/>
                  </a:moveTo>
                  <a:lnTo>
                    <a:pt x="0" y="21970"/>
                  </a:lnTo>
                  <a:lnTo>
                    <a:pt x="41062" y="21970"/>
                  </a:lnTo>
                  <a:lnTo>
                    <a:pt x="2053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2691775" y="2842200"/>
              <a:ext cx="2236450" cy="337125"/>
            </a:xfrm>
            <a:custGeom>
              <a:avLst/>
              <a:gdLst/>
              <a:ahLst/>
              <a:cxnLst/>
              <a:rect l="l" t="t" r="r" b="b"/>
              <a:pathLst>
                <a:path w="89458" h="13485" extrusionOk="0">
                  <a:moveTo>
                    <a:pt x="0" y="1"/>
                  </a:moveTo>
                  <a:lnTo>
                    <a:pt x="0" y="13484"/>
                  </a:lnTo>
                  <a:lnTo>
                    <a:pt x="89458" y="13484"/>
                  </a:lnTo>
                  <a:lnTo>
                    <a:pt x="8945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2838275" y="3775250"/>
              <a:ext cx="249025" cy="249025"/>
            </a:xfrm>
            <a:custGeom>
              <a:avLst/>
              <a:gdLst/>
              <a:ahLst/>
              <a:cxnLst/>
              <a:rect l="l" t="t" r="r" b="b"/>
              <a:pathLst>
                <a:path w="9961" h="9961" extrusionOk="0">
                  <a:moveTo>
                    <a:pt x="4819" y="1"/>
                  </a:moveTo>
                  <a:lnTo>
                    <a:pt x="4316" y="37"/>
                  </a:lnTo>
                  <a:lnTo>
                    <a:pt x="3812" y="109"/>
                  </a:lnTo>
                  <a:lnTo>
                    <a:pt x="3309" y="288"/>
                  </a:lnTo>
                  <a:lnTo>
                    <a:pt x="2841" y="468"/>
                  </a:lnTo>
                  <a:lnTo>
                    <a:pt x="2410" y="684"/>
                  </a:lnTo>
                  <a:lnTo>
                    <a:pt x="2014" y="972"/>
                  </a:lnTo>
                  <a:lnTo>
                    <a:pt x="1655" y="1259"/>
                  </a:lnTo>
                  <a:lnTo>
                    <a:pt x="1295" y="1619"/>
                  </a:lnTo>
                  <a:lnTo>
                    <a:pt x="1008" y="1978"/>
                  </a:lnTo>
                  <a:lnTo>
                    <a:pt x="720" y="2374"/>
                  </a:lnTo>
                  <a:lnTo>
                    <a:pt x="504" y="2805"/>
                  </a:lnTo>
                  <a:lnTo>
                    <a:pt x="324" y="3237"/>
                  </a:lnTo>
                  <a:lnTo>
                    <a:pt x="145" y="3704"/>
                  </a:lnTo>
                  <a:lnTo>
                    <a:pt x="73" y="4172"/>
                  </a:lnTo>
                  <a:lnTo>
                    <a:pt x="1" y="4639"/>
                  </a:lnTo>
                  <a:lnTo>
                    <a:pt x="1" y="5142"/>
                  </a:lnTo>
                  <a:lnTo>
                    <a:pt x="37" y="5646"/>
                  </a:lnTo>
                  <a:lnTo>
                    <a:pt x="145" y="6149"/>
                  </a:lnTo>
                  <a:lnTo>
                    <a:pt x="289" y="6653"/>
                  </a:lnTo>
                  <a:lnTo>
                    <a:pt x="468" y="7084"/>
                  </a:lnTo>
                  <a:lnTo>
                    <a:pt x="720" y="7552"/>
                  </a:lnTo>
                  <a:lnTo>
                    <a:pt x="972" y="7947"/>
                  </a:lnTo>
                  <a:lnTo>
                    <a:pt x="1295" y="8307"/>
                  </a:lnTo>
                  <a:lnTo>
                    <a:pt x="1619" y="8666"/>
                  </a:lnTo>
                  <a:lnTo>
                    <a:pt x="1978" y="8954"/>
                  </a:lnTo>
                  <a:lnTo>
                    <a:pt x="2374" y="9241"/>
                  </a:lnTo>
                  <a:lnTo>
                    <a:pt x="2805" y="9457"/>
                  </a:lnTo>
                  <a:lnTo>
                    <a:pt x="3237" y="9637"/>
                  </a:lnTo>
                  <a:lnTo>
                    <a:pt x="3704" y="9781"/>
                  </a:lnTo>
                  <a:lnTo>
                    <a:pt x="4172" y="9889"/>
                  </a:lnTo>
                  <a:lnTo>
                    <a:pt x="4675" y="9961"/>
                  </a:lnTo>
                  <a:lnTo>
                    <a:pt x="5143" y="9961"/>
                  </a:lnTo>
                  <a:lnTo>
                    <a:pt x="5646" y="9925"/>
                  </a:lnTo>
                  <a:lnTo>
                    <a:pt x="6149" y="9817"/>
                  </a:lnTo>
                  <a:lnTo>
                    <a:pt x="6545" y="9709"/>
                  </a:lnTo>
                  <a:lnTo>
                    <a:pt x="6904" y="9565"/>
                  </a:lnTo>
                  <a:lnTo>
                    <a:pt x="7264" y="9421"/>
                  </a:lnTo>
                  <a:lnTo>
                    <a:pt x="7588" y="9205"/>
                  </a:lnTo>
                  <a:lnTo>
                    <a:pt x="7947" y="8990"/>
                  </a:lnTo>
                  <a:lnTo>
                    <a:pt x="8235" y="8738"/>
                  </a:lnTo>
                  <a:lnTo>
                    <a:pt x="8522" y="8486"/>
                  </a:lnTo>
                  <a:lnTo>
                    <a:pt x="8810" y="8199"/>
                  </a:lnTo>
                  <a:lnTo>
                    <a:pt x="9026" y="7875"/>
                  </a:lnTo>
                  <a:lnTo>
                    <a:pt x="9242" y="7552"/>
                  </a:lnTo>
                  <a:lnTo>
                    <a:pt x="9421" y="7228"/>
                  </a:lnTo>
                  <a:lnTo>
                    <a:pt x="9601" y="6868"/>
                  </a:lnTo>
                  <a:lnTo>
                    <a:pt x="9709" y="6509"/>
                  </a:lnTo>
                  <a:lnTo>
                    <a:pt x="9817" y="6113"/>
                  </a:lnTo>
                  <a:lnTo>
                    <a:pt x="9889" y="5754"/>
                  </a:lnTo>
                  <a:lnTo>
                    <a:pt x="9961" y="5358"/>
                  </a:lnTo>
                  <a:lnTo>
                    <a:pt x="9961" y="4963"/>
                  </a:lnTo>
                  <a:lnTo>
                    <a:pt x="9961" y="4567"/>
                  </a:lnTo>
                  <a:lnTo>
                    <a:pt x="9889" y="4172"/>
                  </a:lnTo>
                  <a:lnTo>
                    <a:pt x="9817" y="3776"/>
                  </a:lnTo>
                  <a:lnTo>
                    <a:pt x="9673" y="3309"/>
                  </a:lnTo>
                  <a:lnTo>
                    <a:pt x="9493" y="2841"/>
                  </a:lnTo>
                  <a:lnTo>
                    <a:pt x="9242" y="2410"/>
                  </a:lnTo>
                  <a:lnTo>
                    <a:pt x="8990" y="2014"/>
                  </a:lnTo>
                  <a:lnTo>
                    <a:pt x="8666" y="1619"/>
                  </a:lnTo>
                  <a:lnTo>
                    <a:pt x="8343" y="1295"/>
                  </a:lnTo>
                  <a:lnTo>
                    <a:pt x="7983" y="972"/>
                  </a:lnTo>
                  <a:lnTo>
                    <a:pt x="7588" y="720"/>
                  </a:lnTo>
                  <a:lnTo>
                    <a:pt x="7156" y="468"/>
                  </a:lnTo>
                  <a:lnTo>
                    <a:pt x="6725" y="288"/>
                  </a:lnTo>
                  <a:lnTo>
                    <a:pt x="6257" y="145"/>
                  </a:lnTo>
                  <a:lnTo>
                    <a:pt x="5790" y="37"/>
                  </a:lnTo>
                  <a:lnTo>
                    <a:pt x="5286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2924575" y="3847175"/>
              <a:ext cx="76425" cy="75525"/>
            </a:xfrm>
            <a:custGeom>
              <a:avLst/>
              <a:gdLst/>
              <a:ahLst/>
              <a:cxnLst/>
              <a:rect l="l" t="t" r="r" b="b"/>
              <a:pathLst>
                <a:path w="3057" h="3021" extrusionOk="0">
                  <a:moveTo>
                    <a:pt x="1511" y="0"/>
                  </a:moveTo>
                  <a:lnTo>
                    <a:pt x="1223" y="36"/>
                  </a:lnTo>
                  <a:lnTo>
                    <a:pt x="935" y="108"/>
                  </a:lnTo>
                  <a:lnTo>
                    <a:pt x="684" y="252"/>
                  </a:lnTo>
                  <a:lnTo>
                    <a:pt x="432" y="432"/>
                  </a:lnTo>
                  <a:lnTo>
                    <a:pt x="252" y="647"/>
                  </a:lnTo>
                  <a:lnTo>
                    <a:pt x="108" y="899"/>
                  </a:lnTo>
                  <a:lnTo>
                    <a:pt x="37" y="1187"/>
                  </a:lnTo>
                  <a:lnTo>
                    <a:pt x="1" y="1510"/>
                  </a:lnTo>
                  <a:lnTo>
                    <a:pt x="37" y="1798"/>
                  </a:lnTo>
                  <a:lnTo>
                    <a:pt x="108" y="2086"/>
                  </a:lnTo>
                  <a:lnTo>
                    <a:pt x="252" y="2373"/>
                  </a:lnTo>
                  <a:lnTo>
                    <a:pt x="432" y="2589"/>
                  </a:lnTo>
                  <a:lnTo>
                    <a:pt x="684" y="2769"/>
                  </a:lnTo>
                  <a:lnTo>
                    <a:pt x="935" y="2913"/>
                  </a:lnTo>
                  <a:lnTo>
                    <a:pt x="1223" y="2985"/>
                  </a:lnTo>
                  <a:lnTo>
                    <a:pt x="1511" y="3021"/>
                  </a:lnTo>
                  <a:lnTo>
                    <a:pt x="1834" y="2985"/>
                  </a:lnTo>
                  <a:lnTo>
                    <a:pt x="2122" y="2913"/>
                  </a:lnTo>
                  <a:lnTo>
                    <a:pt x="2374" y="2769"/>
                  </a:lnTo>
                  <a:lnTo>
                    <a:pt x="2589" y="2589"/>
                  </a:lnTo>
                  <a:lnTo>
                    <a:pt x="2769" y="2373"/>
                  </a:lnTo>
                  <a:lnTo>
                    <a:pt x="2913" y="2086"/>
                  </a:lnTo>
                  <a:lnTo>
                    <a:pt x="3021" y="1798"/>
                  </a:lnTo>
                  <a:lnTo>
                    <a:pt x="3057" y="1510"/>
                  </a:lnTo>
                  <a:lnTo>
                    <a:pt x="3021" y="1187"/>
                  </a:lnTo>
                  <a:lnTo>
                    <a:pt x="2913" y="899"/>
                  </a:lnTo>
                  <a:lnTo>
                    <a:pt x="2769" y="647"/>
                  </a:lnTo>
                  <a:lnTo>
                    <a:pt x="2589" y="432"/>
                  </a:lnTo>
                  <a:lnTo>
                    <a:pt x="2374" y="252"/>
                  </a:lnTo>
                  <a:lnTo>
                    <a:pt x="2122" y="108"/>
                  </a:lnTo>
                  <a:lnTo>
                    <a:pt x="1834" y="36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2896725" y="3921775"/>
              <a:ext cx="131250" cy="102500"/>
            </a:xfrm>
            <a:custGeom>
              <a:avLst/>
              <a:gdLst/>
              <a:ahLst/>
              <a:cxnLst/>
              <a:rect l="l" t="t" r="r" b="b"/>
              <a:pathLst>
                <a:path w="5250" h="4100" extrusionOk="0">
                  <a:moveTo>
                    <a:pt x="2265" y="1"/>
                  </a:moveTo>
                  <a:lnTo>
                    <a:pt x="2014" y="73"/>
                  </a:lnTo>
                  <a:lnTo>
                    <a:pt x="1762" y="144"/>
                  </a:lnTo>
                  <a:lnTo>
                    <a:pt x="1510" y="252"/>
                  </a:lnTo>
                  <a:lnTo>
                    <a:pt x="1294" y="360"/>
                  </a:lnTo>
                  <a:lnTo>
                    <a:pt x="1079" y="504"/>
                  </a:lnTo>
                  <a:lnTo>
                    <a:pt x="899" y="648"/>
                  </a:lnTo>
                  <a:lnTo>
                    <a:pt x="719" y="828"/>
                  </a:lnTo>
                  <a:lnTo>
                    <a:pt x="539" y="1043"/>
                  </a:lnTo>
                  <a:lnTo>
                    <a:pt x="396" y="1259"/>
                  </a:lnTo>
                  <a:lnTo>
                    <a:pt x="288" y="1475"/>
                  </a:lnTo>
                  <a:lnTo>
                    <a:pt x="180" y="1691"/>
                  </a:lnTo>
                  <a:lnTo>
                    <a:pt x="108" y="1942"/>
                  </a:lnTo>
                  <a:lnTo>
                    <a:pt x="36" y="2194"/>
                  </a:lnTo>
                  <a:lnTo>
                    <a:pt x="0" y="2446"/>
                  </a:lnTo>
                  <a:lnTo>
                    <a:pt x="0" y="2733"/>
                  </a:lnTo>
                  <a:lnTo>
                    <a:pt x="0" y="3344"/>
                  </a:lnTo>
                  <a:lnTo>
                    <a:pt x="467" y="3596"/>
                  </a:lnTo>
                  <a:lnTo>
                    <a:pt x="899" y="3776"/>
                  </a:lnTo>
                  <a:lnTo>
                    <a:pt x="1366" y="3956"/>
                  </a:lnTo>
                  <a:lnTo>
                    <a:pt x="1870" y="4028"/>
                  </a:lnTo>
                  <a:lnTo>
                    <a:pt x="2337" y="4100"/>
                  </a:lnTo>
                  <a:lnTo>
                    <a:pt x="2841" y="4100"/>
                  </a:lnTo>
                  <a:lnTo>
                    <a:pt x="3344" y="4064"/>
                  </a:lnTo>
                  <a:lnTo>
                    <a:pt x="3811" y="3956"/>
                  </a:lnTo>
                  <a:lnTo>
                    <a:pt x="4207" y="3848"/>
                  </a:lnTo>
                  <a:lnTo>
                    <a:pt x="4566" y="3704"/>
                  </a:lnTo>
                  <a:lnTo>
                    <a:pt x="4926" y="3560"/>
                  </a:lnTo>
                  <a:lnTo>
                    <a:pt x="5250" y="3344"/>
                  </a:lnTo>
                  <a:lnTo>
                    <a:pt x="5250" y="2733"/>
                  </a:lnTo>
                  <a:lnTo>
                    <a:pt x="5250" y="2517"/>
                  </a:lnTo>
                  <a:lnTo>
                    <a:pt x="5250" y="2230"/>
                  </a:lnTo>
                  <a:lnTo>
                    <a:pt x="5178" y="1978"/>
                  </a:lnTo>
                  <a:lnTo>
                    <a:pt x="5106" y="1726"/>
                  </a:lnTo>
                  <a:lnTo>
                    <a:pt x="4998" y="1475"/>
                  </a:lnTo>
                  <a:lnTo>
                    <a:pt x="4890" y="1259"/>
                  </a:lnTo>
                  <a:lnTo>
                    <a:pt x="4746" y="1043"/>
                  </a:lnTo>
                  <a:lnTo>
                    <a:pt x="4602" y="864"/>
                  </a:lnTo>
                  <a:lnTo>
                    <a:pt x="4423" y="684"/>
                  </a:lnTo>
                  <a:lnTo>
                    <a:pt x="4207" y="504"/>
                  </a:lnTo>
                  <a:lnTo>
                    <a:pt x="4027" y="360"/>
                  </a:lnTo>
                  <a:lnTo>
                    <a:pt x="3775" y="252"/>
                  </a:lnTo>
                  <a:lnTo>
                    <a:pt x="3560" y="144"/>
                  </a:lnTo>
                  <a:lnTo>
                    <a:pt x="3308" y="73"/>
                  </a:lnTo>
                  <a:lnTo>
                    <a:pt x="3056" y="37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3243675" y="3781550"/>
              <a:ext cx="1020275" cy="65650"/>
            </a:xfrm>
            <a:custGeom>
              <a:avLst/>
              <a:gdLst/>
              <a:ahLst/>
              <a:cxnLst/>
              <a:rect l="l" t="t" r="r" b="b"/>
              <a:pathLst>
                <a:path w="40811" h="2626" extrusionOk="0">
                  <a:moveTo>
                    <a:pt x="1" y="0"/>
                  </a:moveTo>
                  <a:lnTo>
                    <a:pt x="1" y="2625"/>
                  </a:lnTo>
                  <a:lnTo>
                    <a:pt x="40811" y="2625"/>
                  </a:lnTo>
                  <a:lnTo>
                    <a:pt x="40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3243675" y="3890325"/>
              <a:ext cx="1302525" cy="43175"/>
            </a:xfrm>
            <a:custGeom>
              <a:avLst/>
              <a:gdLst/>
              <a:ahLst/>
              <a:cxnLst/>
              <a:rect l="l" t="t" r="r" b="b"/>
              <a:pathLst>
                <a:path w="52101" h="1727" extrusionOk="0">
                  <a:moveTo>
                    <a:pt x="1" y="0"/>
                  </a:moveTo>
                  <a:lnTo>
                    <a:pt x="1" y="1726"/>
                  </a:lnTo>
                  <a:lnTo>
                    <a:pt x="52101" y="1726"/>
                  </a:lnTo>
                  <a:lnTo>
                    <a:pt x="52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3243675" y="3973925"/>
              <a:ext cx="444100" cy="43150"/>
            </a:xfrm>
            <a:custGeom>
              <a:avLst/>
              <a:gdLst/>
              <a:ahLst/>
              <a:cxnLst/>
              <a:rect l="l" t="t" r="r" b="b"/>
              <a:pathLst>
                <a:path w="17764" h="1726" extrusionOk="0">
                  <a:moveTo>
                    <a:pt x="1" y="0"/>
                  </a:moveTo>
                  <a:lnTo>
                    <a:pt x="1" y="1726"/>
                  </a:lnTo>
                  <a:lnTo>
                    <a:pt x="17763" y="1726"/>
                  </a:lnTo>
                  <a:lnTo>
                    <a:pt x="17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691775" y="4127625"/>
              <a:ext cx="2236450" cy="382050"/>
            </a:xfrm>
            <a:custGeom>
              <a:avLst/>
              <a:gdLst/>
              <a:ahLst/>
              <a:cxnLst/>
              <a:rect l="l" t="t" r="r" b="b"/>
              <a:pathLst>
                <a:path w="89458" h="15282" extrusionOk="0">
                  <a:moveTo>
                    <a:pt x="0" y="0"/>
                  </a:moveTo>
                  <a:lnTo>
                    <a:pt x="0" y="15282"/>
                  </a:lnTo>
                  <a:lnTo>
                    <a:pt x="89458" y="15282"/>
                  </a:lnTo>
                  <a:lnTo>
                    <a:pt x="89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964125" y="4387400"/>
              <a:ext cx="348800" cy="122275"/>
            </a:xfrm>
            <a:custGeom>
              <a:avLst/>
              <a:gdLst/>
              <a:ahLst/>
              <a:cxnLst/>
              <a:rect l="l" t="t" r="r" b="b"/>
              <a:pathLst>
                <a:path w="13952" h="4891" extrusionOk="0">
                  <a:moveTo>
                    <a:pt x="6581" y="1"/>
                  </a:moveTo>
                  <a:lnTo>
                    <a:pt x="5861" y="73"/>
                  </a:lnTo>
                  <a:lnTo>
                    <a:pt x="5178" y="216"/>
                  </a:lnTo>
                  <a:lnTo>
                    <a:pt x="4495" y="432"/>
                  </a:lnTo>
                  <a:lnTo>
                    <a:pt x="3812" y="684"/>
                  </a:lnTo>
                  <a:lnTo>
                    <a:pt x="3201" y="1043"/>
                  </a:lnTo>
                  <a:lnTo>
                    <a:pt x="2589" y="1439"/>
                  </a:lnTo>
                  <a:lnTo>
                    <a:pt x="2050" y="1870"/>
                  </a:lnTo>
                  <a:lnTo>
                    <a:pt x="1547" y="2374"/>
                  </a:lnTo>
                  <a:lnTo>
                    <a:pt x="1079" y="2949"/>
                  </a:lnTo>
                  <a:lnTo>
                    <a:pt x="648" y="3560"/>
                  </a:lnTo>
                  <a:lnTo>
                    <a:pt x="288" y="4207"/>
                  </a:lnTo>
                  <a:lnTo>
                    <a:pt x="1" y="4891"/>
                  </a:lnTo>
                  <a:lnTo>
                    <a:pt x="13952" y="4891"/>
                  </a:lnTo>
                  <a:lnTo>
                    <a:pt x="13808" y="4495"/>
                  </a:lnTo>
                  <a:lnTo>
                    <a:pt x="13628" y="4136"/>
                  </a:lnTo>
                  <a:lnTo>
                    <a:pt x="13448" y="3776"/>
                  </a:lnTo>
                  <a:lnTo>
                    <a:pt x="13232" y="3416"/>
                  </a:lnTo>
                  <a:lnTo>
                    <a:pt x="13017" y="3093"/>
                  </a:lnTo>
                  <a:lnTo>
                    <a:pt x="12765" y="2769"/>
                  </a:lnTo>
                  <a:lnTo>
                    <a:pt x="12513" y="2446"/>
                  </a:lnTo>
                  <a:lnTo>
                    <a:pt x="12226" y="2158"/>
                  </a:lnTo>
                  <a:lnTo>
                    <a:pt x="11938" y="1870"/>
                  </a:lnTo>
                  <a:lnTo>
                    <a:pt x="11614" y="1619"/>
                  </a:lnTo>
                  <a:lnTo>
                    <a:pt x="11291" y="1367"/>
                  </a:lnTo>
                  <a:lnTo>
                    <a:pt x="10967" y="1151"/>
                  </a:lnTo>
                  <a:lnTo>
                    <a:pt x="10608" y="936"/>
                  </a:lnTo>
                  <a:lnTo>
                    <a:pt x="10248" y="756"/>
                  </a:lnTo>
                  <a:lnTo>
                    <a:pt x="9889" y="576"/>
                  </a:lnTo>
                  <a:lnTo>
                    <a:pt x="9493" y="432"/>
                  </a:lnTo>
                  <a:lnTo>
                    <a:pt x="8774" y="216"/>
                  </a:lnTo>
                  <a:lnTo>
                    <a:pt x="8019" y="73"/>
                  </a:lnTo>
                  <a:lnTo>
                    <a:pt x="730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840075" y="3271875"/>
              <a:ext cx="148350" cy="147450"/>
            </a:xfrm>
            <a:custGeom>
              <a:avLst/>
              <a:gdLst/>
              <a:ahLst/>
              <a:cxnLst/>
              <a:rect l="l" t="t" r="r" b="b"/>
              <a:pathLst>
                <a:path w="5934" h="5898" extrusionOk="0">
                  <a:moveTo>
                    <a:pt x="2662" y="1"/>
                  </a:moveTo>
                  <a:lnTo>
                    <a:pt x="2374" y="37"/>
                  </a:lnTo>
                  <a:lnTo>
                    <a:pt x="2086" y="108"/>
                  </a:lnTo>
                  <a:lnTo>
                    <a:pt x="1799" y="216"/>
                  </a:lnTo>
                  <a:lnTo>
                    <a:pt x="1547" y="324"/>
                  </a:lnTo>
                  <a:lnTo>
                    <a:pt x="1295" y="504"/>
                  </a:lnTo>
                  <a:lnTo>
                    <a:pt x="1079" y="648"/>
                  </a:lnTo>
                  <a:lnTo>
                    <a:pt x="864" y="864"/>
                  </a:lnTo>
                  <a:lnTo>
                    <a:pt x="684" y="1043"/>
                  </a:lnTo>
                  <a:lnTo>
                    <a:pt x="504" y="1295"/>
                  </a:lnTo>
                  <a:lnTo>
                    <a:pt x="360" y="1547"/>
                  </a:lnTo>
                  <a:lnTo>
                    <a:pt x="252" y="1798"/>
                  </a:lnTo>
                  <a:lnTo>
                    <a:pt x="145" y="2050"/>
                  </a:lnTo>
                  <a:lnTo>
                    <a:pt x="73" y="2338"/>
                  </a:lnTo>
                  <a:lnTo>
                    <a:pt x="1" y="2625"/>
                  </a:lnTo>
                  <a:lnTo>
                    <a:pt x="1" y="2949"/>
                  </a:lnTo>
                  <a:lnTo>
                    <a:pt x="1" y="3237"/>
                  </a:lnTo>
                  <a:lnTo>
                    <a:pt x="73" y="3524"/>
                  </a:lnTo>
                  <a:lnTo>
                    <a:pt x="145" y="3812"/>
                  </a:lnTo>
                  <a:lnTo>
                    <a:pt x="252" y="4100"/>
                  </a:lnTo>
                  <a:lnTo>
                    <a:pt x="360" y="4351"/>
                  </a:lnTo>
                  <a:lnTo>
                    <a:pt x="504" y="4603"/>
                  </a:lnTo>
                  <a:lnTo>
                    <a:pt x="684" y="4819"/>
                  </a:lnTo>
                  <a:lnTo>
                    <a:pt x="864" y="5034"/>
                  </a:lnTo>
                  <a:lnTo>
                    <a:pt x="1079" y="5214"/>
                  </a:lnTo>
                  <a:lnTo>
                    <a:pt x="1295" y="5394"/>
                  </a:lnTo>
                  <a:lnTo>
                    <a:pt x="1547" y="5538"/>
                  </a:lnTo>
                  <a:lnTo>
                    <a:pt x="1799" y="5682"/>
                  </a:lnTo>
                  <a:lnTo>
                    <a:pt x="2086" y="5754"/>
                  </a:lnTo>
                  <a:lnTo>
                    <a:pt x="2374" y="5861"/>
                  </a:lnTo>
                  <a:lnTo>
                    <a:pt x="2662" y="5897"/>
                  </a:lnTo>
                  <a:lnTo>
                    <a:pt x="3273" y="5897"/>
                  </a:lnTo>
                  <a:lnTo>
                    <a:pt x="3560" y="5861"/>
                  </a:lnTo>
                  <a:lnTo>
                    <a:pt x="3848" y="5754"/>
                  </a:lnTo>
                  <a:lnTo>
                    <a:pt x="4100" y="5682"/>
                  </a:lnTo>
                  <a:lnTo>
                    <a:pt x="4387" y="5538"/>
                  </a:lnTo>
                  <a:lnTo>
                    <a:pt x="4603" y="5394"/>
                  </a:lnTo>
                  <a:lnTo>
                    <a:pt x="4855" y="5214"/>
                  </a:lnTo>
                  <a:lnTo>
                    <a:pt x="5071" y="5034"/>
                  </a:lnTo>
                  <a:lnTo>
                    <a:pt x="5250" y="4819"/>
                  </a:lnTo>
                  <a:lnTo>
                    <a:pt x="5430" y="4603"/>
                  </a:lnTo>
                  <a:lnTo>
                    <a:pt x="5574" y="4351"/>
                  </a:lnTo>
                  <a:lnTo>
                    <a:pt x="5682" y="4100"/>
                  </a:lnTo>
                  <a:lnTo>
                    <a:pt x="5790" y="3812"/>
                  </a:lnTo>
                  <a:lnTo>
                    <a:pt x="5862" y="3524"/>
                  </a:lnTo>
                  <a:lnTo>
                    <a:pt x="5898" y="3237"/>
                  </a:lnTo>
                  <a:lnTo>
                    <a:pt x="5933" y="2949"/>
                  </a:lnTo>
                  <a:lnTo>
                    <a:pt x="5898" y="2625"/>
                  </a:lnTo>
                  <a:lnTo>
                    <a:pt x="5862" y="2338"/>
                  </a:lnTo>
                  <a:lnTo>
                    <a:pt x="5790" y="2050"/>
                  </a:lnTo>
                  <a:lnTo>
                    <a:pt x="5682" y="1798"/>
                  </a:lnTo>
                  <a:lnTo>
                    <a:pt x="5574" y="1547"/>
                  </a:lnTo>
                  <a:lnTo>
                    <a:pt x="5430" y="1295"/>
                  </a:lnTo>
                  <a:lnTo>
                    <a:pt x="5250" y="1043"/>
                  </a:lnTo>
                  <a:lnTo>
                    <a:pt x="5071" y="864"/>
                  </a:lnTo>
                  <a:lnTo>
                    <a:pt x="4855" y="648"/>
                  </a:lnTo>
                  <a:lnTo>
                    <a:pt x="4603" y="504"/>
                  </a:lnTo>
                  <a:lnTo>
                    <a:pt x="4387" y="324"/>
                  </a:lnTo>
                  <a:lnTo>
                    <a:pt x="4100" y="216"/>
                  </a:lnTo>
                  <a:lnTo>
                    <a:pt x="3848" y="108"/>
                  </a:lnTo>
                  <a:lnTo>
                    <a:pt x="3560" y="37"/>
                  </a:lnTo>
                  <a:lnTo>
                    <a:pt x="3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896725" y="3296150"/>
              <a:ext cx="64725" cy="80025"/>
            </a:xfrm>
            <a:custGeom>
              <a:avLst/>
              <a:gdLst/>
              <a:ahLst/>
              <a:cxnLst/>
              <a:rect l="l" t="t" r="r" b="b"/>
              <a:pathLst>
                <a:path w="2589" h="3201" extrusionOk="0">
                  <a:moveTo>
                    <a:pt x="1007" y="0"/>
                  </a:moveTo>
                  <a:lnTo>
                    <a:pt x="899" y="36"/>
                  </a:lnTo>
                  <a:lnTo>
                    <a:pt x="899" y="144"/>
                  </a:lnTo>
                  <a:lnTo>
                    <a:pt x="899" y="360"/>
                  </a:lnTo>
                  <a:lnTo>
                    <a:pt x="863" y="612"/>
                  </a:lnTo>
                  <a:lnTo>
                    <a:pt x="791" y="827"/>
                  </a:lnTo>
                  <a:lnTo>
                    <a:pt x="683" y="1043"/>
                  </a:lnTo>
                  <a:lnTo>
                    <a:pt x="396" y="1439"/>
                  </a:lnTo>
                  <a:lnTo>
                    <a:pt x="252" y="1618"/>
                  </a:lnTo>
                  <a:lnTo>
                    <a:pt x="36" y="1726"/>
                  </a:lnTo>
                  <a:lnTo>
                    <a:pt x="36" y="1762"/>
                  </a:lnTo>
                  <a:lnTo>
                    <a:pt x="0" y="1798"/>
                  </a:lnTo>
                  <a:lnTo>
                    <a:pt x="0" y="2985"/>
                  </a:lnTo>
                  <a:lnTo>
                    <a:pt x="0" y="3021"/>
                  </a:lnTo>
                  <a:lnTo>
                    <a:pt x="0" y="3057"/>
                  </a:lnTo>
                  <a:lnTo>
                    <a:pt x="180" y="3057"/>
                  </a:lnTo>
                  <a:lnTo>
                    <a:pt x="288" y="3165"/>
                  </a:lnTo>
                  <a:lnTo>
                    <a:pt x="360" y="3165"/>
                  </a:lnTo>
                  <a:lnTo>
                    <a:pt x="431" y="3200"/>
                  </a:lnTo>
                  <a:lnTo>
                    <a:pt x="2014" y="3200"/>
                  </a:lnTo>
                  <a:lnTo>
                    <a:pt x="2085" y="3165"/>
                  </a:lnTo>
                  <a:lnTo>
                    <a:pt x="2157" y="3129"/>
                  </a:lnTo>
                  <a:lnTo>
                    <a:pt x="2229" y="3129"/>
                  </a:lnTo>
                  <a:lnTo>
                    <a:pt x="2265" y="3093"/>
                  </a:lnTo>
                  <a:lnTo>
                    <a:pt x="2301" y="3021"/>
                  </a:lnTo>
                  <a:lnTo>
                    <a:pt x="2337" y="2949"/>
                  </a:lnTo>
                  <a:lnTo>
                    <a:pt x="2301" y="2877"/>
                  </a:lnTo>
                  <a:lnTo>
                    <a:pt x="2265" y="2805"/>
                  </a:lnTo>
                  <a:lnTo>
                    <a:pt x="2229" y="2769"/>
                  </a:lnTo>
                  <a:lnTo>
                    <a:pt x="2193" y="2733"/>
                  </a:lnTo>
                  <a:lnTo>
                    <a:pt x="2229" y="2733"/>
                  </a:lnTo>
                  <a:lnTo>
                    <a:pt x="2265" y="2697"/>
                  </a:lnTo>
                  <a:lnTo>
                    <a:pt x="2337" y="2661"/>
                  </a:lnTo>
                  <a:lnTo>
                    <a:pt x="2373" y="2589"/>
                  </a:lnTo>
                  <a:lnTo>
                    <a:pt x="2409" y="2517"/>
                  </a:lnTo>
                  <a:lnTo>
                    <a:pt x="2409" y="2409"/>
                  </a:lnTo>
                  <a:lnTo>
                    <a:pt x="2373" y="2338"/>
                  </a:lnTo>
                  <a:lnTo>
                    <a:pt x="2301" y="2338"/>
                  </a:lnTo>
                  <a:lnTo>
                    <a:pt x="2301" y="2302"/>
                  </a:lnTo>
                  <a:lnTo>
                    <a:pt x="2265" y="2266"/>
                  </a:lnTo>
                  <a:lnTo>
                    <a:pt x="2301" y="2230"/>
                  </a:lnTo>
                  <a:lnTo>
                    <a:pt x="2373" y="2230"/>
                  </a:lnTo>
                  <a:lnTo>
                    <a:pt x="2481" y="2122"/>
                  </a:lnTo>
                  <a:lnTo>
                    <a:pt x="2517" y="2014"/>
                  </a:lnTo>
                  <a:lnTo>
                    <a:pt x="2481" y="1942"/>
                  </a:lnTo>
                  <a:lnTo>
                    <a:pt x="2409" y="1870"/>
                  </a:lnTo>
                  <a:lnTo>
                    <a:pt x="2373" y="1834"/>
                  </a:lnTo>
                  <a:lnTo>
                    <a:pt x="2337" y="1798"/>
                  </a:lnTo>
                  <a:lnTo>
                    <a:pt x="2373" y="1762"/>
                  </a:lnTo>
                  <a:lnTo>
                    <a:pt x="2445" y="1762"/>
                  </a:lnTo>
                  <a:lnTo>
                    <a:pt x="2517" y="1726"/>
                  </a:lnTo>
                  <a:lnTo>
                    <a:pt x="2553" y="1654"/>
                  </a:lnTo>
                  <a:lnTo>
                    <a:pt x="2589" y="1582"/>
                  </a:lnTo>
                  <a:lnTo>
                    <a:pt x="2589" y="1475"/>
                  </a:lnTo>
                  <a:lnTo>
                    <a:pt x="2553" y="1439"/>
                  </a:lnTo>
                  <a:lnTo>
                    <a:pt x="2517" y="1367"/>
                  </a:lnTo>
                  <a:lnTo>
                    <a:pt x="2337" y="1331"/>
                  </a:lnTo>
                  <a:lnTo>
                    <a:pt x="1294" y="1331"/>
                  </a:lnTo>
                  <a:lnTo>
                    <a:pt x="1330" y="1187"/>
                  </a:lnTo>
                  <a:lnTo>
                    <a:pt x="1330" y="1007"/>
                  </a:lnTo>
                  <a:lnTo>
                    <a:pt x="1366" y="791"/>
                  </a:lnTo>
                  <a:lnTo>
                    <a:pt x="1402" y="576"/>
                  </a:lnTo>
                  <a:lnTo>
                    <a:pt x="1330" y="324"/>
                  </a:lnTo>
                  <a:lnTo>
                    <a:pt x="1222" y="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67050" y="3336600"/>
              <a:ext cx="26100" cy="42275"/>
            </a:xfrm>
            <a:custGeom>
              <a:avLst/>
              <a:gdLst/>
              <a:ahLst/>
              <a:cxnLst/>
              <a:rect l="l" t="t" r="r" b="b"/>
              <a:pathLst>
                <a:path w="1044" h="1691" extrusionOk="0">
                  <a:moveTo>
                    <a:pt x="72" y="0"/>
                  </a:moveTo>
                  <a:lnTo>
                    <a:pt x="0" y="36"/>
                  </a:lnTo>
                  <a:lnTo>
                    <a:pt x="0" y="72"/>
                  </a:lnTo>
                  <a:lnTo>
                    <a:pt x="0" y="827"/>
                  </a:lnTo>
                  <a:lnTo>
                    <a:pt x="0" y="1582"/>
                  </a:lnTo>
                  <a:lnTo>
                    <a:pt x="0" y="1654"/>
                  </a:lnTo>
                  <a:lnTo>
                    <a:pt x="72" y="1690"/>
                  </a:lnTo>
                  <a:lnTo>
                    <a:pt x="971" y="1690"/>
                  </a:lnTo>
                  <a:lnTo>
                    <a:pt x="1043" y="1654"/>
                  </a:lnTo>
                  <a:lnTo>
                    <a:pt x="1043" y="1582"/>
                  </a:lnTo>
                  <a:lnTo>
                    <a:pt x="1043" y="72"/>
                  </a:lnTo>
                  <a:lnTo>
                    <a:pt x="1043" y="36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995600" y="3271875"/>
              <a:ext cx="147425" cy="147450"/>
            </a:xfrm>
            <a:custGeom>
              <a:avLst/>
              <a:gdLst/>
              <a:ahLst/>
              <a:cxnLst/>
              <a:rect l="l" t="t" r="r" b="b"/>
              <a:pathLst>
                <a:path w="5897" h="5898" extrusionOk="0">
                  <a:moveTo>
                    <a:pt x="2841" y="1"/>
                  </a:moveTo>
                  <a:lnTo>
                    <a:pt x="2553" y="37"/>
                  </a:lnTo>
                  <a:lnTo>
                    <a:pt x="2265" y="73"/>
                  </a:lnTo>
                  <a:lnTo>
                    <a:pt x="1978" y="180"/>
                  </a:lnTo>
                  <a:lnTo>
                    <a:pt x="1690" y="288"/>
                  </a:lnTo>
                  <a:lnTo>
                    <a:pt x="1438" y="432"/>
                  </a:lnTo>
                  <a:lnTo>
                    <a:pt x="1187" y="576"/>
                  </a:lnTo>
                  <a:lnTo>
                    <a:pt x="971" y="756"/>
                  </a:lnTo>
                  <a:lnTo>
                    <a:pt x="791" y="971"/>
                  </a:lnTo>
                  <a:lnTo>
                    <a:pt x="611" y="1187"/>
                  </a:lnTo>
                  <a:lnTo>
                    <a:pt x="432" y="1403"/>
                  </a:lnTo>
                  <a:lnTo>
                    <a:pt x="288" y="1655"/>
                  </a:lnTo>
                  <a:lnTo>
                    <a:pt x="180" y="1942"/>
                  </a:lnTo>
                  <a:lnTo>
                    <a:pt x="108" y="2194"/>
                  </a:lnTo>
                  <a:lnTo>
                    <a:pt x="36" y="2482"/>
                  </a:lnTo>
                  <a:lnTo>
                    <a:pt x="0" y="2769"/>
                  </a:lnTo>
                  <a:lnTo>
                    <a:pt x="0" y="3057"/>
                  </a:lnTo>
                  <a:lnTo>
                    <a:pt x="36" y="3344"/>
                  </a:lnTo>
                  <a:lnTo>
                    <a:pt x="72" y="3632"/>
                  </a:lnTo>
                  <a:lnTo>
                    <a:pt x="108" y="3668"/>
                  </a:lnTo>
                  <a:lnTo>
                    <a:pt x="180" y="3956"/>
                  </a:lnTo>
                  <a:lnTo>
                    <a:pt x="288" y="4243"/>
                  </a:lnTo>
                  <a:lnTo>
                    <a:pt x="432" y="4495"/>
                  </a:lnTo>
                  <a:lnTo>
                    <a:pt x="611" y="4711"/>
                  </a:lnTo>
                  <a:lnTo>
                    <a:pt x="791" y="4962"/>
                  </a:lnTo>
                  <a:lnTo>
                    <a:pt x="971" y="5142"/>
                  </a:lnTo>
                  <a:lnTo>
                    <a:pt x="1187" y="5322"/>
                  </a:lnTo>
                  <a:lnTo>
                    <a:pt x="1438" y="5502"/>
                  </a:lnTo>
                  <a:lnTo>
                    <a:pt x="1690" y="5610"/>
                  </a:lnTo>
                  <a:lnTo>
                    <a:pt x="1942" y="5718"/>
                  </a:lnTo>
                  <a:lnTo>
                    <a:pt x="2229" y="5825"/>
                  </a:lnTo>
                  <a:lnTo>
                    <a:pt x="2481" y="5861"/>
                  </a:lnTo>
                  <a:lnTo>
                    <a:pt x="2769" y="5897"/>
                  </a:lnTo>
                  <a:lnTo>
                    <a:pt x="3092" y="5897"/>
                  </a:lnTo>
                  <a:lnTo>
                    <a:pt x="3380" y="5861"/>
                  </a:lnTo>
                  <a:lnTo>
                    <a:pt x="3668" y="5825"/>
                  </a:lnTo>
                  <a:lnTo>
                    <a:pt x="3955" y="5718"/>
                  </a:lnTo>
                  <a:lnTo>
                    <a:pt x="4243" y="5610"/>
                  </a:lnTo>
                  <a:lnTo>
                    <a:pt x="4495" y="5466"/>
                  </a:lnTo>
                  <a:lnTo>
                    <a:pt x="4710" y="5322"/>
                  </a:lnTo>
                  <a:lnTo>
                    <a:pt x="4926" y="5142"/>
                  </a:lnTo>
                  <a:lnTo>
                    <a:pt x="5142" y="4927"/>
                  </a:lnTo>
                  <a:lnTo>
                    <a:pt x="5322" y="4711"/>
                  </a:lnTo>
                  <a:lnTo>
                    <a:pt x="5465" y="4495"/>
                  </a:lnTo>
                  <a:lnTo>
                    <a:pt x="5609" y="4243"/>
                  </a:lnTo>
                  <a:lnTo>
                    <a:pt x="5717" y="3992"/>
                  </a:lnTo>
                  <a:lnTo>
                    <a:pt x="5825" y="3704"/>
                  </a:lnTo>
                  <a:lnTo>
                    <a:pt x="5861" y="3416"/>
                  </a:lnTo>
                  <a:lnTo>
                    <a:pt x="5897" y="3165"/>
                  </a:lnTo>
                  <a:lnTo>
                    <a:pt x="5897" y="2841"/>
                  </a:lnTo>
                  <a:lnTo>
                    <a:pt x="5897" y="2553"/>
                  </a:lnTo>
                  <a:lnTo>
                    <a:pt x="5825" y="2266"/>
                  </a:lnTo>
                  <a:lnTo>
                    <a:pt x="5753" y="1978"/>
                  </a:lnTo>
                  <a:lnTo>
                    <a:pt x="5645" y="1691"/>
                  </a:lnTo>
                  <a:lnTo>
                    <a:pt x="5501" y="1439"/>
                  </a:lnTo>
                  <a:lnTo>
                    <a:pt x="5322" y="1187"/>
                  </a:lnTo>
                  <a:lnTo>
                    <a:pt x="5142" y="971"/>
                  </a:lnTo>
                  <a:lnTo>
                    <a:pt x="4962" y="792"/>
                  </a:lnTo>
                  <a:lnTo>
                    <a:pt x="4746" y="612"/>
                  </a:lnTo>
                  <a:lnTo>
                    <a:pt x="4495" y="432"/>
                  </a:lnTo>
                  <a:lnTo>
                    <a:pt x="4243" y="288"/>
                  </a:lnTo>
                  <a:lnTo>
                    <a:pt x="3991" y="180"/>
                  </a:lnTo>
                  <a:lnTo>
                    <a:pt x="3704" y="108"/>
                  </a:lnTo>
                  <a:lnTo>
                    <a:pt x="3452" y="37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027050" y="3310525"/>
              <a:ext cx="84525" cy="80025"/>
            </a:xfrm>
            <a:custGeom>
              <a:avLst/>
              <a:gdLst/>
              <a:ahLst/>
              <a:cxnLst/>
              <a:rect l="l" t="t" r="r" b="b"/>
              <a:pathLst>
                <a:path w="3381" h="3201" extrusionOk="0">
                  <a:moveTo>
                    <a:pt x="792" y="1"/>
                  </a:moveTo>
                  <a:lnTo>
                    <a:pt x="648" y="37"/>
                  </a:lnTo>
                  <a:lnTo>
                    <a:pt x="432" y="109"/>
                  </a:lnTo>
                  <a:lnTo>
                    <a:pt x="288" y="252"/>
                  </a:lnTo>
                  <a:lnTo>
                    <a:pt x="144" y="468"/>
                  </a:lnTo>
                  <a:lnTo>
                    <a:pt x="72" y="684"/>
                  </a:lnTo>
                  <a:lnTo>
                    <a:pt x="1" y="936"/>
                  </a:lnTo>
                  <a:lnTo>
                    <a:pt x="37" y="1223"/>
                  </a:lnTo>
                  <a:lnTo>
                    <a:pt x="72" y="1475"/>
                  </a:lnTo>
                  <a:lnTo>
                    <a:pt x="180" y="1763"/>
                  </a:lnTo>
                  <a:lnTo>
                    <a:pt x="504" y="2194"/>
                  </a:lnTo>
                  <a:lnTo>
                    <a:pt x="864" y="2590"/>
                  </a:lnTo>
                  <a:lnTo>
                    <a:pt x="1259" y="2913"/>
                  </a:lnTo>
                  <a:lnTo>
                    <a:pt x="1691" y="3201"/>
                  </a:lnTo>
                  <a:lnTo>
                    <a:pt x="2158" y="2913"/>
                  </a:lnTo>
                  <a:lnTo>
                    <a:pt x="2553" y="2590"/>
                  </a:lnTo>
                  <a:lnTo>
                    <a:pt x="2913" y="2194"/>
                  </a:lnTo>
                  <a:lnTo>
                    <a:pt x="3201" y="1763"/>
                  </a:lnTo>
                  <a:lnTo>
                    <a:pt x="3344" y="1475"/>
                  </a:lnTo>
                  <a:lnTo>
                    <a:pt x="3380" y="1223"/>
                  </a:lnTo>
                  <a:lnTo>
                    <a:pt x="3380" y="936"/>
                  </a:lnTo>
                  <a:lnTo>
                    <a:pt x="3344" y="684"/>
                  </a:lnTo>
                  <a:lnTo>
                    <a:pt x="3273" y="468"/>
                  </a:lnTo>
                  <a:lnTo>
                    <a:pt x="3129" y="252"/>
                  </a:lnTo>
                  <a:lnTo>
                    <a:pt x="2985" y="109"/>
                  </a:lnTo>
                  <a:lnTo>
                    <a:pt x="2769" y="37"/>
                  </a:lnTo>
                  <a:lnTo>
                    <a:pt x="2625" y="1"/>
                  </a:lnTo>
                  <a:lnTo>
                    <a:pt x="2482" y="1"/>
                  </a:lnTo>
                  <a:lnTo>
                    <a:pt x="2338" y="37"/>
                  </a:lnTo>
                  <a:lnTo>
                    <a:pt x="2230" y="109"/>
                  </a:lnTo>
                  <a:lnTo>
                    <a:pt x="2050" y="288"/>
                  </a:lnTo>
                  <a:lnTo>
                    <a:pt x="1906" y="540"/>
                  </a:lnTo>
                  <a:lnTo>
                    <a:pt x="1834" y="792"/>
                  </a:lnTo>
                  <a:lnTo>
                    <a:pt x="1762" y="1007"/>
                  </a:lnTo>
                  <a:lnTo>
                    <a:pt x="1691" y="1223"/>
                  </a:lnTo>
                  <a:lnTo>
                    <a:pt x="1655" y="1007"/>
                  </a:lnTo>
                  <a:lnTo>
                    <a:pt x="1583" y="792"/>
                  </a:lnTo>
                  <a:lnTo>
                    <a:pt x="1475" y="540"/>
                  </a:lnTo>
                  <a:lnTo>
                    <a:pt x="1367" y="288"/>
                  </a:lnTo>
                  <a:lnTo>
                    <a:pt x="1151" y="109"/>
                  </a:lnTo>
                  <a:lnTo>
                    <a:pt x="1043" y="37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3256275" y="3335700"/>
              <a:ext cx="1050825" cy="43175"/>
            </a:xfrm>
            <a:custGeom>
              <a:avLst/>
              <a:gdLst/>
              <a:ahLst/>
              <a:cxnLst/>
              <a:rect l="l" t="t" r="r" b="b"/>
              <a:pathLst>
                <a:path w="42033" h="1727" extrusionOk="0">
                  <a:moveTo>
                    <a:pt x="0" y="0"/>
                  </a:moveTo>
                  <a:lnTo>
                    <a:pt x="0" y="1726"/>
                  </a:lnTo>
                  <a:lnTo>
                    <a:pt x="42033" y="1726"/>
                  </a:lnTo>
                  <a:lnTo>
                    <a:pt x="420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691775" y="3586500"/>
              <a:ext cx="2236450" cy="9000"/>
            </a:xfrm>
            <a:custGeom>
              <a:avLst/>
              <a:gdLst/>
              <a:ahLst/>
              <a:cxnLst/>
              <a:rect l="l" t="t" r="r" b="b"/>
              <a:pathLst>
                <a:path w="89458" h="360" extrusionOk="0">
                  <a:moveTo>
                    <a:pt x="44729" y="0"/>
                  </a:moveTo>
                  <a:lnTo>
                    <a:pt x="22365" y="72"/>
                  </a:lnTo>
                  <a:lnTo>
                    <a:pt x="11182" y="108"/>
                  </a:lnTo>
                  <a:lnTo>
                    <a:pt x="0" y="180"/>
                  </a:lnTo>
                  <a:lnTo>
                    <a:pt x="11182" y="252"/>
                  </a:lnTo>
                  <a:lnTo>
                    <a:pt x="22365" y="288"/>
                  </a:lnTo>
                  <a:lnTo>
                    <a:pt x="44729" y="360"/>
                  </a:lnTo>
                  <a:lnTo>
                    <a:pt x="67093" y="288"/>
                  </a:lnTo>
                  <a:lnTo>
                    <a:pt x="78276" y="252"/>
                  </a:lnTo>
                  <a:lnTo>
                    <a:pt x="89458" y="180"/>
                  </a:lnTo>
                  <a:lnTo>
                    <a:pt x="78276" y="108"/>
                  </a:lnTo>
                  <a:lnTo>
                    <a:pt x="67093" y="72"/>
                  </a:lnTo>
                  <a:lnTo>
                    <a:pt x="44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502525" y="2817925"/>
              <a:ext cx="955550" cy="955550"/>
            </a:xfrm>
            <a:custGeom>
              <a:avLst/>
              <a:gdLst/>
              <a:ahLst/>
              <a:cxnLst/>
              <a:rect l="l" t="t" r="r" b="b"/>
              <a:pathLst>
                <a:path w="38222" h="38222" extrusionOk="0">
                  <a:moveTo>
                    <a:pt x="30168" y="1"/>
                  </a:moveTo>
                  <a:lnTo>
                    <a:pt x="1" y="8055"/>
                  </a:lnTo>
                  <a:lnTo>
                    <a:pt x="8019" y="38222"/>
                  </a:lnTo>
                  <a:lnTo>
                    <a:pt x="38222" y="30168"/>
                  </a:lnTo>
                  <a:lnTo>
                    <a:pt x="30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1799175" y="2976150"/>
              <a:ext cx="353275" cy="716425"/>
            </a:xfrm>
            <a:custGeom>
              <a:avLst/>
              <a:gdLst/>
              <a:ahLst/>
              <a:cxnLst/>
              <a:rect l="l" t="t" r="r" b="b"/>
              <a:pathLst>
                <a:path w="14131" h="28657" extrusionOk="0">
                  <a:moveTo>
                    <a:pt x="11146" y="0"/>
                  </a:moveTo>
                  <a:lnTo>
                    <a:pt x="9852" y="324"/>
                  </a:lnTo>
                  <a:lnTo>
                    <a:pt x="8594" y="611"/>
                  </a:lnTo>
                  <a:lnTo>
                    <a:pt x="7299" y="935"/>
                  </a:lnTo>
                  <a:lnTo>
                    <a:pt x="6688" y="1151"/>
                  </a:lnTo>
                  <a:lnTo>
                    <a:pt x="6113" y="1402"/>
                  </a:lnTo>
                  <a:lnTo>
                    <a:pt x="5645" y="1618"/>
                  </a:lnTo>
                  <a:lnTo>
                    <a:pt x="5214" y="1834"/>
                  </a:lnTo>
                  <a:lnTo>
                    <a:pt x="4818" y="2122"/>
                  </a:lnTo>
                  <a:lnTo>
                    <a:pt x="4459" y="2409"/>
                  </a:lnTo>
                  <a:lnTo>
                    <a:pt x="4135" y="2733"/>
                  </a:lnTo>
                  <a:lnTo>
                    <a:pt x="3847" y="3056"/>
                  </a:lnTo>
                  <a:lnTo>
                    <a:pt x="3596" y="3452"/>
                  </a:lnTo>
                  <a:lnTo>
                    <a:pt x="3380" y="3811"/>
                  </a:lnTo>
                  <a:lnTo>
                    <a:pt x="3164" y="4207"/>
                  </a:lnTo>
                  <a:lnTo>
                    <a:pt x="3020" y="4638"/>
                  </a:lnTo>
                  <a:lnTo>
                    <a:pt x="2912" y="5106"/>
                  </a:lnTo>
                  <a:lnTo>
                    <a:pt x="2841" y="5537"/>
                  </a:lnTo>
                  <a:lnTo>
                    <a:pt x="2805" y="6005"/>
                  </a:lnTo>
                  <a:lnTo>
                    <a:pt x="2769" y="6508"/>
                  </a:lnTo>
                  <a:lnTo>
                    <a:pt x="2805" y="7012"/>
                  </a:lnTo>
                  <a:lnTo>
                    <a:pt x="2877" y="7515"/>
                  </a:lnTo>
                  <a:lnTo>
                    <a:pt x="3056" y="8414"/>
                  </a:lnTo>
                  <a:lnTo>
                    <a:pt x="3308" y="9349"/>
                  </a:lnTo>
                  <a:lnTo>
                    <a:pt x="3775" y="11182"/>
                  </a:lnTo>
                  <a:lnTo>
                    <a:pt x="3955" y="12117"/>
                  </a:lnTo>
                  <a:lnTo>
                    <a:pt x="0" y="13160"/>
                  </a:lnTo>
                  <a:lnTo>
                    <a:pt x="1223" y="17798"/>
                  </a:lnTo>
                  <a:lnTo>
                    <a:pt x="5286" y="16720"/>
                  </a:lnTo>
                  <a:lnTo>
                    <a:pt x="8450" y="28657"/>
                  </a:lnTo>
                  <a:lnTo>
                    <a:pt x="13376" y="27327"/>
                  </a:lnTo>
                  <a:lnTo>
                    <a:pt x="10176" y="15425"/>
                  </a:lnTo>
                  <a:lnTo>
                    <a:pt x="11973" y="14958"/>
                  </a:lnTo>
                  <a:lnTo>
                    <a:pt x="13627" y="14490"/>
                  </a:lnTo>
                  <a:lnTo>
                    <a:pt x="13807" y="14382"/>
                  </a:lnTo>
                  <a:lnTo>
                    <a:pt x="13951" y="14275"/>
                  </a:lnTo>
                  <a:lnTo>
                    <a:pt x="14095" y="14131"/>
                  </a:lnTo>
                  <a:lnTo>
                    <a:pt x="14131" y="13987"/>
                  </a:lnTo>
                  <a:lnTo>
                    <a:pt x="13843" y="11794"/>
                  </a:lnTo>
                  <a:lnTo>
                    <a:pt x="13555" y="9492"/>
                  </a:lnTo>
                  <a:lnTo>
                    <a:pt x="8953" y="10751"/>
                  </a:lnTo>
                  <a:lnTo>
                    <a:pt x="8414" y="8881"/>
                  </a:lnTo>
                  <a:lnTo>
                    <a:pt x="8162" y="7982"/>
                  </a:lnTo>
                  <a:lnTo>
                    <a:pt x="7946" y="7083"/>
                  </a:lnTo>
                  <a:lnTo>
                    <a:pt x="7910" y="6796"/>
                  </a:lnTo>
                  <a:lnTo>
                    <a:pt x="7910" y="6508"/>
                  </a:lnTo>
                  <a:lnTo>
                    <a:pt x="7982" y="6256"/>
                  </a:lnTo>
                  <a:lnTo>
                    <a:pt x="8054" y="6005"/>
                  </a:lnTo>
                  <a:lnTo>
                    <a:pt x="8198" y="5753"/>
                  </a:lnTo>
                  <a:lnTo>
                    <a:pt x="8378" y="5573"/>
                  </a:lnTo>
                  <a:lnTo>
                    <a:pt x="8594" y="5394"/>
                  </a:lnTo>
                  <a:lnTo>
                    <a:pt x="8845" y="5250"/>
                  </a:lnTo>
                  <a:lnTo>
                    <a:pt x="9636" y="4962"/>
                  </a:lnTo>
                  <a:lnTo>
                    <a:pt x="10463" y="4710"/>
                  </a:lnTo>
                  <a:lnTo>
                    <a:pt x="12297" y="420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125975" y="3634125"/>
              <a:ext cx="856650" cy="855775"/>
            </a:xfrm>
            <a:custGeom>
              <a:avLst/>
              <a:gdLst/>
              <a:ahLst/>
              <a:cxnLst/>
              <a:rect l="l" t="t" r="r" b="b"/>
              <a:pathLst>
                <a:path w="34266" h="34231" extrusionOk="0">
                  <a:moveTo>
                    <a:pt x="3092" y="1"/>
                  </a:moveTo>
                  <a:lnTo>
                    <a:pt x="0" y="31138"/>
                  </a:lnTo>
                  <a:lnTo>
                    <a:pt x="31174" y="34231"/>
                  </a:lnTo>
                  <a:lnTo>
                    <a:pt x="34266" y="3057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5251800" y="3758175"/>
              <a:ext cx="605900" cy="607675"/>
            </a:xfrm>
            <a:custGeom>
              <a:avLst/>
              <a:gdLst/>
              <a:ahLst/>
              <a:cxnLst/>
              <a:rect l="l" t="t" r="r" b="b"/>
              <a:pathLst>
                <a:path w="24236" h="24307" extrusionOk="0">
                  <a:moveTo>
                    <a:pt x="6689" y="2014"/>
                  </a:moveTo>
                  <a:lnTo>
                    <a:pt x="13053" y="2625"/>
                  </a:lnTo>
                  <a:lnTo>
                    <a:pt x="19417" y="3273"/>
                  </a:lnTo>
                  <a:lnTo>
                    <a:pt x="19741" y="3309"/>
                  </a:lnTo>
                  <a:lnTo>
                    <a:pt x="20100" y="3380"/>
                  </a:lnTo>
                  <a:lnTo>
                    <a:pt x="20388" y="3488"/>
                  </a:lnTo>
                  <a:lnTo>
                    <a:pt x="20675" y="3596"/>
                  </a:lnTo>
                  <a:lnTo>
                    <a:pt x="20963" y="3740"/>
                  </a:lnTo>
                  <a:lnTo>
                    <a:pt x="21179" y="3920"/>
                  </a:lnTo>
                  <a:lnTo>
                    <a:pt x="21395" y="4100"/>
                  </a:lnTo>
                  <a:lnTo>
                    <a:pt x="21574" y="4315"/>
                  </a:lnTo>
                  <a:lnTo>
                    <a:pt x="21754" y="4531"/>
                  </a:lnTo>
                  <a:lnTo>
                    <a:pt x="21898" y="4783"/>
                  </a:lnTo>
                  <a:lnTo>
                    <a:pt x="22006" y="5034"/>
                  </a:lnTo>
                  <a:lnTo>
                    <a:pt x="22078" y="5322"/>
                  </a:lnTo>
                  <a:lnTo>
                    <a:pt x="22150" y="5646"/>
                  </a:lnTo>
                  <a:lnTo>
                    <a:pt x="22186" y="5969"/>
                  </a:lnTo>
                  <a:lnTo>
                    <a:pt x="22186" y="6293"/>
                  </a:lnTo>
                  <a:lnTo>
                    <a:pt x="22150" y="6652"/>
                  </a:lnTo>
                  <a:lnTo>
                    <a:pt x="21862" y="9853"/>
                  </a:lnTo>
                  <a:lnTo>
                    <a:pt x="21538" y="13053"/>
                  </a:lnTo>
                  <a:lnTo>
                    <a:pt x="21215" y="16253"/>
                  </a:lnTo>
                  <a:lnTo>
                    <a:pt x="20891" y="19453"/>
                  </a:lnTo>
                  <a:lnTo>
                    <a:pt x="20855" y="19812"/>
                  </a:lnTo>
                  <a:lnTo>
                    <a:pt x="20747" y="20172"/>
                  </a:lnTo>
                  <a:lnTo>
                    <a:pt x="20675" y="20459"/>
                  </a:lnTo>
                  <a:lnTo>
                    <a:pt x="20568" y="20747"/>
                  </a:lnTo>
                  <a:lnTo>
                    <a:pt x="20424" y="20999"/>
                  </a:lnTo>
                  <a:lnTo>
                    <a:pt x="20244" y="21250"/>
                  </a:lnTo>
                  <a:lnTo>
                    <a:pt x="20064" y="21466"/>
                  </a:lnTo>
                  <a:lnTo>
                    <a:pt x="19884" y="21646"/>
                  </a:lnTo>
                  <a:lnTo>
                    <a:pt x="19633" y="21826"/>
                  </a:lnTo>
                  <a:lnTo>
                    <a:pt x="19417" y="21970"/>
                  </a:lnTo>
                  <a:lnTo>
                    <a:pt x="19129" y="22077"/>
                  </a:lnTo>
                  <a:lnTo>
                    <a:pt x="18842" y="22149"/>
                  </a:lnTo>
                  <a:lnTo>
                    <a:pt x="18554" y="22221"/>
                  </a:lnTo>
                  <a:lnTo>
                    <a:pt x="18231" y="22257"/>
                  </a:lnTo>
                  <a:lnTo>
                    <a:pt x="17907" y="22257"/>
                  </a:lnTo>
                  <a:lnTo>
                    <a:pt x="17547" y="22221"/>
                  </a:lnTo>
                  <a:lnTo>
                    <a:pt x="11183" y="21610"/>
                  </a:lnTo>
                  <a:lnTo>
                    <a:pt x="4819" y="20963"/>
                  </a:lnTo>
                  <a:lnTo>
                    <a:pt x="4459" y="20927"/>
                  </a:lnTo>
                  <a:lnTo>
                    <a:pt x="4136" y="20855"/>
                  </a:lnTo>
                  <a:lnTo>
                    <a:pt x="3848" y="20747"/>
                  </a:lnTo>
                  <a:lnTo>
                    <a:pt x="3561" y="20639"/>
                  </a:lnTo>
                  <a:lnTo>
                    <a:pt x="3273" y="20495"/>
                  </a:lnTo>
                  <a:lnTo>
                    <a:pt x="3057" y="20352"/>
                  </a:lnTo>
                  <a:lnTo>
                    <a:pt x="2841" y="20172"/>
                  </a:lnTo>
                  <a:lnTo>
                    <a:pt x="2626" y="19956"/>
                  </a:lnTo>
                  <a:lnTo>
                    <a:pt x="2482" y="19740"/>
                  </a:lnTo>
                  <a:lnTo>
                    <a:pt x="2338" y="19489"/>
                  </a:lnTo>
                  <a:lnTo>
                    <a:pt x="2230" y="19237"/>
                  </a:lnTo>
                  <a:lnTo>
                    <a:pt x="2158" y="18949"/>
                  </a:lnTo>
                  <a:lnTo>
                    <a:pt x="2086" y="18626"/>
                  </a:lnTo>
                  <a:lnTo>
                    <a:pt x="2050" y="18302"/>
                  </a:lnTo>
                  <a:lnTo>
                    <a:pt x="2050" y="17979"/>
                  </a:lnTo>
                  <a:lnTo>
                    <a:pt x="2086" y="17619"/>
                  </a:lnTo>
                  <a:lnTo>
                    <a:pt x="2698" y="11219"/>
                  </a:lnTo>
                  <a:lnTo>
                    <a:pt x="3345" y="4819"/>
                  </a:lnTo>
                  <a:lnTo>
                    <a:pt x="3381" y="4459"/>
                  </a:lnTo>
                  <a:lnTo>
                    <a:pt x="3453" y="4100"/>
                  </a:lnTo>
                  <a:lnTo>
                    <a:pt x="3561" y="3812"/>
                  </a:lnTo>
                  <a:lnTo>
                    <a:pt x="3668" y="3524"/>
                  </a:lnTo>
                  <a:lnTo>
                    <a:pt x="3812" y="3237"/>
                  </a:lnTo>
                  <a:lnTo>
                    <a:pt x="3992" y="3021"/>
                  </a:lnTo>
                  <a:lnTo>
                    <a:pt x="4172" y="2805"/>
                  </a:lnTo>
                  <a:lnTo>
                    <a:pt x="4352" y="2625"/>
                  </a:lnTo>
                  <a:lnTo>
                    <a:pt x="4567" y="2446"/>
                  </a:lnTo>
                  <a:lnTo>
                    <a:pt x="4819" y="2302"/>
                  </a:lnTo>
                  <a:lnTo>
                    <a:pt x="5107" y="2194"/>
                  </a:lnTo>
                  <a:lnTo>
                    <a:pt x="5394" y="2122"/>
                  </a:lnTo>
                  <a:lnTo>
                    <a:pt x="5682" y="2050"/>
                  </a:lnTo>
                  <a:lnTo>
                    <a:pt x="6006" y="2014"/>
                  </a:lnTo>
                  <a:close/>
                  <a:moveTo>
                    <a:pt x="5718" y="1"/>
                  </a:moveTo>
                  <a:lnTo>
                    <a:pt x="5215" y="73"/>
                  </a:lnTo>
                  <a:lnTo>
                    <a:pt x="4711" y="180"/>
                  </a:lnTo>
                  <a:lnTo>
                    <a:pt x="4280" y="360"/>
                  </a:lnTo>
                  <a:lnTo>
                    <a:pt x="3812" y="540"/>
                  </a:lnTo>
                  <a:lnTo>
                    <a:pt x="3417" y="792"/>
                  </a:lnTo>
                  <a:lnTo>
                    <a:pt x="3057" y="1043"/>
                  </a:lnTo>
                  <a:lnTo>
                    <a:pt x="2698" y="1367"/>
                  </a:lnTo>
                  <a:lnTo>
                    <a:pt x="2374" y="1727"/>
                  </a:lnTo>
                  <a:lnTo>
                    <a:pt x="2122" y="2122"/>
                  </a:lnTo>
                  <a:lnTo>
                    <a:pt x="1871" y="2554"/>
                  </a:lnTo>
                  <a:lnTo>
                    <a:pt x="1655" y="3021"/>
                  </a:lnTo>
                  <a:lnTo>
                    <a:pt x="1511" y="3488"/>
                  </a:lnTo>
                  <a:lnTo>
                    <a:pt x="1367" y="4028"/>
                  </a:lnTo>
                  <a:lnTo>
                    <a:pt x="1295" y="4567"/>
                  </a:lnTo>
                  <a:lnTo>
                    <a:pt x="972" y="7767"/>
                  </a:lnTo>
                  <a:lnTo>
                    <a:pt x="648" y="10967"/>
                  </a:lnTo>
                  <a:lnTo>
                    <a:pt x="325" y="14095"/>
                  </a:lnTo>
                  <a:lnTo>
                    <a:pt x="37" y="17223"/>
                  </a:lnTo>
                  <a:lnTo>
                    <a:pt x="1" y="17835"/>
                  </a:lnTo>
                  <a:lnTo>
                    <a:pt x="1" y="18374"/>
                  </a:lnTo>
                  <a:lnTo>
                    <a:pt x="73" y="18913"/>
                  </a:lnTo>
                  <a:lnTo>
                    <a:pt x="181" y="19417"/>
                  </a:lnTo>
                  <a:lnTo>
                    <a:pt x="325" y="19920"/>
                  </a:lnTo>
                  <a:lnTo>
                    <a:pt x="540" y="20352"/>
                  </a:lnTo>
                  <a:lnTo>
                    <a:pt x="756" y="20783"/>
                  </a:lnTo>
                  <a:lnTo>
                    <a:pt x="1044" y="21179"/>
                  </a:lnTo>
                  <a:lnTo>
                    <a:pt x="1367" y="21538"/>
                  </a:lnTo>
                  <a:lnTo>
                    <a:pt x="1727" y="21862"/>
                  </a:lnTo>
                  <a:lnTo>
                    <a:pt x="2122" y="22149"/>
                  </a:lnTo>
                  <a:lnTo>
                    <a:pt x="2554" y="22401"/>
                  </a:lnTo>
                  <a:lnTo>
                    <a:pt x="3021" y="22617"/>
                  </a:lnTo>
                  <a:lnTo>
                    <a:pt x="3525" y="22797"/>
                  </a:lnTo>
                  <a:lnTo>
                    <a:pt x="4064" y="22904"/>
                  </a:lnTo>
                  <a:lnTo>
                    <a:pt x="4639" y="23012"/>
                  </a:lnTo>
                  <a:lnTo>
                    <a:pt x="10967" y="23660"/>
                  </a:lnTo>
                  <a:lnTo>
                    <a:pt x="17332" y="24271"/>
                  </a:lnTo>
                  <a:lnTo>
                    <a:pt x="17907" y="24307"/>
                  </a:lnTo>
                  <a:lnTo>
                    <a:pt x="18446" y="24271"/>
                  </a:lnTo>
                  <a:lnTo>
                    <a:pt x="18986" y="24199"/>
                  </a:lnTo>
                  <a:lnTo>
                    <a:pt x="19489" y="24091"/>
                  </a:lnTo>
                  <a:lnTo>
                    <a:pt x="19956" y="23911"/>
                  </a:lnTo>
                  <a:lnTo>
                    <a:pt x="20388" y="23731"/>
                  </a:lnTo>
                  <a:lnTo>
                    <a:pt x="20783" y="23480"/>
                  </a:lnTo>
                  <a:lnTo>
                    <a:pt x="21179" y="23192"/>
                  </a:lnTo>
                  <a:lnTo>
                    <a:pt x="21538" y="22868"/>
                  </a:lnTo>
                  <a:lnTo>
                    <a:pt x="21826" y="22509"/>
                  </a:lnTo>
                  <a:lnTo>
                    <a:pt x="22114" y="22113"/>
                  </a:lnTo>
                  <a:lnTo>
                    <a:pt x="22365" y="21682"/>
                  </a:lnTo>
                  <a:lnTo>
                    <a:pt x="22581" y="21215"/>
                  </a:lnTo>
                  <a:lnTo>
                    <a:pt x="22725" y="20711"/>
                  </a:lnTo>
                  <a:lnTo>
                    <a:pt x="22869" y="20172"/>
                  </a:lnTo>
                  <a:lnTo>
                    <a:pt x="22941" y="19632"/>
                  </a:lnTo>
                  <a:lnTo>
                    <a:pt x="23588" y="13268"/>
                  </a:lnTo>
                  <a:lnTo>
                    <a:pt x="24199" y="6940"/>
                  </a:lnTo>
                  <a:lnTo>
                    <a:pt x="24235" y="6365"/>
                  </a:lnTo>
                  <a:lnTo>
                    <a:pt x="24199" y="5825"/>
                  </a:lnTo>
                  <a:lnTo>
                    <a:pt x="24163" y="5286"/>
                  </a:lnTo>
                  <a:lnTo>
                    <a:pt x="24055" y="4783"/>
                  </a:lnTo>
                  <a:lnTo>
                    <a:pt x="23912" y="4315"/>
                  </a:lnTo>
                  <a:lnTo>
                    <a:pt x="23696" y="3884"/>
                  </a:lnTo>
                  <a:lnTo>
                    <a:pt x="23480" y="3452"/>
                  </a:lnTo>
                  <a:lnTo>
                    <a:pt x="23192" y="3057"/>
                  </a:lnTo>
                  <a:lnTo>
                    <a:pt x="22869" y="2733"/>
                  </a:lnTo>
                  <a:lnTo>
                    <a:pt x="22509" y="2410"/>
                  </a:lnTo>
                  <a:lnTo>
                    <a:pt x="22114" y="2122"/>
                  </a:lnTo>
                  <a:lnTo>
                    <a:pt x="21718" y="1870"/>
                  </a:lnTo>
                  <a:lnTo>
                    <a:pt x="21251" y="1655"/>
                  </a:lnTo>
                  <a:lnTo>
                    <a:pt x="20747" y="1511"/>
                  </a:lnTo>
                  <a:lnTo>
                    <a:pt x="20208" y="1367"/>
                  </a:lnTo>
                  <a:lnTo>
                    <a:pt x="19669" y="1295"/>
                  </a:lnTo>
                  <a:lnTo>
                    <a:pt x="13233" y="612"/>
                  </a:lnTo>
                  <a:lnTo>
                    <a:pt x="6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5403725" y="3910100"/>
              <a:ext cx="301150" cy="301150"/>
            </a:xfrm>
            <a:custGeom>
              <a:avLst/>
              <a:gdLst/>
              <a:ahLst/>
              <a:cxnLst/>
              <a:rect l="l" t="t" r="r" b="b"/>
              <a:pathLst>
                <a:path w="12046" h="12046" extrusionOk="0">
                  <a:moveTo>
                    <a:pt x="6041" y="2050"/>
                  </a:moveTo>
                  <a:lnTo>
                    <a:pt x="6437" y="2086"/>
                  </a:lnTo>
                  <a:lnTo>
                    <a:pt x="6832" y="2158"/>
                  </a:lnTo>
                  <a:lnTo>
                    <a:pt x="7228" y="2229"/>
                  </a:lnTo>
                  <a:lnTo>
                    <a:pt x="7623" y="2373"/>
                  </a:lnTo>
                  <a:lnTo>
                    <a:pt x="7947" y="2553"/>
                  </a:lnTo>
                  <a:lnTo>
                    <a:pt x="8306" y="2769"/>
                  </a:lnTo>
                  <a:lnTo>
                    <a:pt x="8594" y="2984"/>
                  </a:lnTo>
                  <a:lnTo>
                    <a:pt x="8882" y="3236"/>
                  </a:lnTo>
                  <a:lnTo>
                    <a:pt x="9133" y="3524"/>
                  </a:lnTo>
                  <a:lnTo>
                    <a:pt x="9385" y="3847"/>
                  </a:lnTo>
                  <a:lnTo>
                    <a:pt x="9565" y="4171"/>
                  </a:lnTo>
                  <a:lnTo>
                    <a:pt x="9744" y="4531"/>
                  </a:lnTo>
                  <a:lnTo>
                    <a:pt x="9888" y="4890"/>
                  </a:lnTo>
                  <a:lnTo>
                    <a:pt x="9960" y="5286"/>
                  </a:lnTo>
                  <a:lnTo>
                    <a:pt x="10032" y="5645"/>
                  </a:lnTo>
                  <a:lnTo>
                    <a:pt x="10068" y="6077"/>
                  </a:lnTo>
                  <a:lnTo>
                    <a:pt x="10032" y="6472"/>
                  </a:lnTo>
                  <a:lnTo>
                    <a:pt x="9960" y="6868"/>
                  </a:lnTo>
                  <a:lnTo>
                    <a:pt x="9852" y="7263"/>
                  </a:lnTo>
                  <a:lnTo>
                    <a:pt x="9709" y="7623"/>
                  </a:lnTo>
                  <a:lnTo>
                    <a:pt x="9529" y="7982"/>
                  </a:lnTo>
                  <a:lnTo>
                    <a:pt x="9313" y="8306"/>
                  </a:lnTo>
                  <a:lnTo>
                    <a:pt x="9097" y="8630"/>
                  </a:lnTo>
                  <a:lnTo>
                    <a:pt x="8810" y="8917"/>
                  </a:lnTo>
                  <a:lnTo>
                    <a:pt x="8522" y="9169"/>
                  </a:lnTo>
                  <a:lnTo>
                    <a:pt x="8234" y="9385"/>
                  </a:lnTo>
                  <a:lnTo>
                    <a:pt x="7875" y="9564"/>
                  </a:lnTo>
                  <a:lnTo>
                    <a:pt x="7551" y="9744"/>
                  </a:lnTo>
                  <a:lnTo>
                    <a:pt x="7156" y="9888"/>
                  </a:lnTo>
                  <a:lnTo>
                    <a:pt x="6796" y="9960"/>
                  </a:lnTo>
                  <a:lnTo>
                    <a:pt x="6401" y="10032"/>
                  </a:lnTo>
                  <a:lnTo>
                    <a:pt x="5574" y="10032"/>
                  </a:lnTo>
                  <a:lnTo>
                    <a:pt x="5178" y="9960"/>
                  </a:lnTo>
                  <a:lnTo>
                    <a:pt x="4819" y="9852"/>
                  </a:lnTo>
                  <a:lnTo>
                    <a:pt x="4459" y="9708"/>
                  </a:lnTo>
                  <a:lnTo>
                    <a:pt x="4099" y="9528"/>
                  </a:lnTo>
                  <a:lnTo>
                    <a:pt x="3776" y="9313"/>
                  </a:lnTo>
                  <a:lnTo>
                    <a:pt x="3488" y="9097"/>
                  </a:lnTo>
                  <a:lnTo>
                    <a:pt x="3201" y="8845"/>
                  </a:lnTo>
                  <a:lnTo>
                    <a:pt x="2949" y="8558"/>
                  </a:lnTo>
                  <a:lnTo>
                    <a:pt x="2733" y="8270"/>
                  </a:lnTo>
                  <a:lnTo>
                    <a:pt x="2517" y="7946"/>
                  </a:lnTo>
                  <a:lnTo>
                    <a:pt x="2374" y="7587"/>
                  </a:lnTo>
                  <a:lnTo>
                    <a:pt x="2230" y="7227"/>
                  </a:lnTo>
                  <a:lnTo>
                    <a:pt x="2122" y="6868"/>
                  </a:lnTo>
                  <a:lnTo>
                    <a:pt x="2050" y="6472"/>
                  </a:lnTo>
                  <a:lnTo>
                    <a:pt x="2014" y="6077"/>
                  </a:lnTo>
                  <a:lnTo>
                    <a:pt x="2050" y="5681"/>
                  </a:lnTo>
                  <a:lnTo>
                    <a:pt x="2086" y="5286"/>
                  </a:lnTo>
                  <a:lnTo>
                    <a:pt x="2194" y="4890"/>
                  </a:lnTo>
                  <a:lnTo>
                    <a:pt x="2338" y="4531"/>
                  </a:lnTo>
                  <a:lnTo>
                    <a:pt x="2517" y="4171"/>
                  </a:lnTo>
                  <a:lnTo>
                    <a:pt x="2697" y="3811"/>
                  </a:lnTo>
                  <a:lnTo>
                    <a:pt x="2949" y="3524"/>
                  </a:lnTo>
                  <a:lnTo>
                    <a:pt x="3201" y="3236"/>
                  </a:lnTo>
                  <a:lnTo>
                    <a:pt x="3488" y="2984"/>
                  </a:lnTo>
                  <a:lnTo>
                    <a:pt x="3812" y="2733"/>
                  </a:lnTo>
                  <a:lnTo>
                    <a:pt x="4135" y="2553"/>
                  </a:lnTo>
                  <a:lnTo>
                    <a:pt x="4495" y="2373"/>
                  </a:lnTo>
                  <a:lnTo>
                    <a:pt x="4854" y="2229"/>
                  </a:lnTo>
                  <a:lnTo>
                    <a:pt x="5214" y="2158"/>
                  </a:lnTo>
                  <a:lnTo>
                    <a:pt x="5610" y="2086"/>
                  </a:lnTo>
                  <a:lnTo>
                    <a:pt x="6041" y="2050"/>
                  </a:lnTo>
                  <a:close/>
                  <a:moveTo>
                    <a:pt x="6041" y="0"/>
                  </a:moveTo>
                  <a:lnTo>
                    <a:pt x="5430" y="36"/>
                  </a:lnTo>
                  <a:lnTo>
                    <a:pt x="4819" y="144"/>
                  </a:lnTo>
                  <a:lnTo>
                    <a:pt x="4279" y="288"/>
                  </a:lnTo>
                  <a:lnTo>
                    <a:pt x="3704" y="468"/>
                  </a:lnTo>
                  <a:lnTo>
                    <a:pt x="3201" y="719"/>
                  </a:lnTo>
                  <a:lnTo>
                    <a:pt x="2697" y="1007"/>
                  </a:lnTo>
                  <a:lnTo>
                    <a:pt x="2230" y="1366"/>
                  </a:lnTo>
                  <a:lnTo>
                    <a:pt x="1798" y="1762"/>
                  </a:lnTo>
                  <a:lnTo>
                    <a:pt x="1403" y="2158"/>
                  </a:lnTo>
                  <a:lnTo>
                    <a:pt x="1043" y="2625"/>
                  </a:lnTo>
                  <a:lnTo>
                    <a:pt x="756" y="3128"/>
                  </a:lnTo>
                  <a:lnTo>
                    <a:pt x="504" y="3668"/>
                  </a:lnTo>
                  <a:lnTo>
                    <a:pt x="288" y="4207"/>
                  </a:lnTo>
                  <a:lnTo>
                    <a:pt x="144" y="4818"/>
                  </a:lnTo>
                  <a:lnTo>
                    <a:pt x="36" y="5429"/>
                  </a:lnTo>
                  <a:lnTo>
                    <a:pt x="0" y="6041"/>
                  </a:lnTo>
                  <a:lnTo>
                    <a:pt x="36" y="6652"/>
                  </a:lnTo>
                  <a:lnTo>
                    <a:pt x="108" y="7227"/>
                  </a:lnTo>
                  <a:lnTo>
                    <a:pt x="252" y="7803"/>
                  </a:lnTo>
                  <a:lnTo>
                    <a:pt x="468" y="8342"/>
                  </a:lnTo>
                  <a:lnTo>
                    <a:pt x="720" y="8881"/>
                  </a:lnTo>
                  <a:lnTo>
                    <a:pt x="1007" y="9349"/>
                  </a:lnTo>
                  <a:lnTo>
                    <a:pt x="1367" y="9816"/>
                  </a:lnTo>
                  <a:lnTo>
                    <a:pt x="1726" y="10248"/>
                  </a:lnTo>
                  <a:lnTo>
                    <a:pt x="2158" y="10643"/>
                  </a:lnTo>
                  <a:lnTo>
                    <a:pt x="2625" y="11003"/>
                  </a:lnTo>
                  <a:lnTo>
                    <a:pt x="3129" y="11326"/>
                  </a:lnTo>
                  <a:lnTo>
                    <a:pt x="3668" y="11578"/>
                  </a:lnTo>
                  <a:lnTo>
                    <a:pt x="4207" y="11794"/>
                  </a:lnTo>
                  <a:lnTo>
                    <a:pt x="4783" y="11937"/>
                  </a:lnTo>
                  <a:lnTo>
                    <a:pt x="5394" y="12009"/>
                  </a:lnTo>
                  <a:lnTo>
                    <a:pt x="6005" y="12045"/>
                  </a:lnTo>
                  <a:lnTo>
                    <a:pt x="6616" y="12045"/>
                  </a:lnTo>
                  <a:lnTo>
                    <a:pt x="7192" y="11937"/>
                  </a:lnTo>
                  <a:lnTo>
                    <a:pt x="7767" y="11794"/>
                  </a:lnTo>
                  <a:lnTo>
                    <a:pt x="8306" y="11614"/>
                  </a:lnTo>
                  <a:lnTo>
                    <a:pt x="8846" y="11362"/>
                  </a:lnTo>
                  <a:lnTo>
                    <a:pt x="9349" y="11075"/>
                  </a:lnTo>
                  <a:lnTo>
                    <a:pt x="9780" y="10715"/>
                  </a:lnTo>
                  <a:lnTo>
                    <a:pt x="10212" y="10355"/>
                  </a:lnTo>
                  <a:lnTo>
                    <a:pt x="10607" y="9924"/>
                  </a:lnTo>
                  <a:lnTo>
                    <a:pt x="10967" y="9457"/>
                  </a:lnTo>
                  <a:lnTo>
                    <a:pt x="11291" y="8989"/>
                  </a:lnTo>
                  <a:lnTo>
                    <a:pt x="11542" y="8450"/>
                  </a:lnTo>
                  <a:lnTo>
                    <a:pt x="11758" y="7910"/>
                  </a:lnTo>
                  <a:lnTo>
                    <a:pt x="11902" y="7335"/>
                  </a:lnTo>
                  <a:lnTo>
                    <a:pt x="12010" y="6724"/>
                  </a:lnTo>
                  <a:lnTo>
                    <a:pt x="12046" y="6113"/>
                  </a:lnTo>
                  <a:lnTo>
                    <a:pt x="12010" y="5501"/>
                  </a:lnTo>
                  <a:lnTo>
                    <a:pt x="11938" y="4926"/>
                  </a:lnTo>
                  <a:lnTo>
                    <a:pt x="11794" y="4351"/>
                  </a:lnTo>
                  <a:lnTo>
                    <a:pt x="11614" y="3776"/>
                  </a:lnTo>
                  <a:lnTo>
                    <a:pt x="11362" y="3272"/>
                  </a:lnTo>
                  <a:lnTo>
                    <a:pt x="11075" y="2769"/>
                  </a:lnTo>
                  <a:lnTo>
                    <a:pt x="10751" y="2301"/>
                  </a:lnTo>
                  <a:lnTo>
                    <a:pt x="10356" y="1870"/>
                  </a:lnTo>
                  <a:lnTo>
                    <a:pt x="9924" y="1474"/>
                  </a:lnTo>
                  <a:lnTo>
                    <a:pt x="9493" y="1115"/>
                  </a:lnTo>
                  <a:lnTo>
                    <a:pt x="8989" y="791"/>
                  </a:lnTo>
                  <a:lnTo>
                    <a:pt x="8450" y="540"/>
                  </a:lnTo>
                  <a:lnTo>
                    <a:pt x="7911" y="324"/>
                  </a:lnTo>
                  <a:lnTo>
                    <a:pt x="7335" y="144"/>
                  </a:lnTo>
                  <a:lnTo>
                    <a:pt x="6724" y="72"/>
                  </a:lnTo>
                  <a:lnTo>
                    <a:pt x="6652" y="36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695875" y="3885825"/>
              <a:ext cx="69225" cy="69225"/>
            </a:xfrm>
            <a:custGeom>
              <a:avLst/>
              <a:gdLst/>
              <a:ahLst/>
              <a:cxnLst/>
              <a:rect l="l" t="t" r="r" b="b"/>
              <a:pathLst>
                <a:path w="2769" h="2769" extrusionOk="0">
                  <a:moveTo>
                    <a:pt x="1294" y="0"/>
                  </a:moveTo>
                  <a:lnTo>
                    <a:pt x="1043" y="36"/>
                  </a:lnTo>
                  <a:lnTo>
                    <a:pt x="791" y="108"/>
                  </a:lnTo>
                  <a:lnTo>
                    <a:pt x="575" y="216"/>
                  </a:lnTo>
                  <a:lnTo>
                    <a:pt x="360" y="396"/>
                  </a:lnTo>
                  <a:lnTo>
                    <a:pt x="216" y="576"/>
                  </a:lnTo>
                  <a:lnTo>
                    <a:pt x="108" y="827"/>
                  </a:lnTo>
                  <a:lnTo>
                    <a:pt x="36" y="1115"/>
                  </a:lnTo>
                  <a:lnTo>
                    <a:pt x="0" y="1439"/>
                  </a:lnTo>
                  <a:lnTo>
                    <a:pt x="0" y="1690"/>
                  </a:lnTo>
                  <a:lnTo>
                    <a:pt x="72" y="1906"/>
                  </a:lnTo>
                  <a:lnTo>
                    <a:pt x="180" y="2158"/>
                  </a:lnTo>
                  <a:lnTo>
                    <a:pt x="324" y="2337"/>
                  </a:lnTo>
                  <a:lnTo>
                    <a:pt x="503" y="2481"/>
                  </a:lnTo>
                  <a:lnTo>
                    <a:pt x="719" y="2625"/>
                  </a:lnTo>
                  <a:lnTo>
                    <a:pt x="935" y="2697"/>
                  </a:lnTo>
                  <a:lnTo>
                    <a:pt x="1187" y="2733"/>
                  </a:lnTo>
                  <a:lnTo>
                    <a:pt x="1366" y="2769"/>
                  </a:lnTo>
                  <a:lnTo>
                    <a:pt x="1618" y="2769"/>
                  </a:lnTo>
                  <a:lnTo>
                    <a:pt x="1870" y="2733"/>
                  </a:lnTo>
                  <a:lnTo>
                    <a:pt x="2086" y="2625"/>
                  </a:lnTo>
                  <a:lnTo>
                    <a:pt x="2301" y="2481"/>
                  </a:lnTo>
                  <a:lnTo>
                    <a:pt x="2481" y="2337"/>
                  </a:lnTo>
                  <a:lnTo>
                    <a:pt x="2589" y="2122"/>
                  </a:lnTo>
                  <a:lnTo>
                    <a:pt x="2697" y="1906"/>
                  </a:lnTo>
                  <a:lnTo>
                    <a:pt x="2733" y="1654"/>
                  </a:lnTo>
                  <a:lnTo>
                    <a:pt x="2769" y="1331"/>
                  </a:lnTo>
                  <a:lnTo>
                    <a:pt x="2733" y="1043"/>
                  </a:lnTo>
                  <a:lnTo>
                    <a:pt x="2661" y="791"/>
                  </a:lnTo>
                  <a:lnTo>
                    <a:pt x="2553" y="576"/>
                  </a:lnTo>
                  <a:lnTo>
                    <a:pt x="2373" y="396"/>
                  </a:lnTo>
                  <a:lnTo>
                    <a:pt x="2157" y="216"/>
                  </a:lnTo>
                  <a:lnTo>
                    <a:pt x="1906" y="108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134950" y="1813875"/>
              <a:ext cx="743425" cy="743400"/>
            </a:xfrm>
            <a:custGeom>
              <a:avLst/>
              <a:gdLst/>
              <a:ahLst/>
              <a:cxnLst/>
              <a:rect l="l" t="t" r="r" b="b"/>
              <a:pathLst>
                <a:path w="29737" h="29736" extrusionOk="0">
                  <a:moveTo>
                    <a:pt x="7803" y="0"/>
                  </a:moveTo>
                  <a:lnTo>
                    <a:pt x="1" y="21933"/>
                  </a:lnTo>
                  <a:lnTo>
                    <a:pt x="21934" y="29736"/>
                  </a:lnTo>
                  <a:lnTo>
                    <a:pt x="29736" y="7803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250025" y="1965775"/>
              <a:ext cx="511475" cy="379375"/>
            </a:xfrm>
            <a:custGeom>
              <a:avLst/>
              <a:gdLst/>
              <a:ahLst/>
              <a:cxnLst/>
              <a:rect l="l" t="t" r="r" b="b"/>
              <a:pathLst>
                <a:path w="20459" h="15175" extrusionOk="0">
                  <a:moveTo>
                    <a:pt x="5070" y="1"/>
                  </a:moveTo>
                  <a:lnTo>
                    <a:pt x="4854" y="217"/>
                  </a:lnTo>
                  <a:lnTo>
                    <a:pt x="4638" y="432"/>
                  </a:lnTo>
                  <a:lnTo>
                    <a:pt x="4459" y="648"/>
                  </a:lnTo>
                  <a:lnTo>
                    <a:pt x="4279" y="864"/>
                  </a:lnTo>
                  <a:lnTo>
                    <a:pt x="4171" y="1116"/>
                  </a:lnTo>
                  <a:lnTo>
                    <a:pt x="4063" y="1403"/>
                  </a:lnTo>
                  <a:lnTo>
                    <a:pt x="3955" y="1691"/>
                  </a:lnTo>
                  <a:lnTo>
                    <a:pt x="3919" y="1978"/>
                  </a:lnTo>
                  <a:lnTo>
                    <a:pt x="3883" y="2266"/>
                  </a:lnTo>
                  <a:lnTo>
                    <a:pt x="3883" y="2590"/>
                  </a:lnTo>
                  <a:lnTo>
                    <a:pt x="3883" y="2949"/>
                  </a:lnTo>
                  <a:lnTo>
                    <a:pt x="3919" y="3309"/>
                  </a:lnTo>
                  <a:lnTo>
                    <a:pt x="4099" y="4064"/>
                  </a:lnTo>
                  <a:lnTo>
                    <a:pt x="4351" y="4927"/>
                  </a:lnTo>
                  <a:lnTo>
                    <a:pt x="3056" y="4064"/>
                  </a:lnTo>
                  <a:lnTo>
                    <a:pt x="2984" y="4388"/>
                  </a:lnTo>
                  <a:lnTo>
                    <a:pt x="2948" y="4711"/>
                  </a:lnTo>
                  <a:lnTo>
                    <a:pt x="2912" y="5035"/>
                  </a:lnTo>
                  <a:lnTo>
                    <a:pt x="2912" y="5322"/>
                  </a:lnTo>
                  <a:lnTo>
                    <a:pt x="2912" y="5646"/>
                  </a:lnTo>
                  <a:lnTo>
                    <a:pt x="2948" y="5934"/>
                  </a:lnTo>
                  <a:lnTo>
                    <a:pt x="3020" y="6221"/>
                  </a:lnTo>
                  <a:lnTo>
                    <a:pt x="3092" y="6473"/>
                  </a:lnTo>
                  <a:lnTo>
                    <a:pt x="3200" y="6761"/>
                  </a:lnTo>
                  <a:lnTo>
                    <a:pt x="3308" y="7012"/>
                  </a:lnTo>
                  <a:lnTo>
                    <a:pt x="3632" y="7516"/>
                  </a:lnTo>
                  <a:lnTo>
                    <a:pt x="4027" y="7983"/>
                  </a:lnTo>
                  <a:lnTo>
                    <a:pt x="4495" y="8415"/>
                  </a:lnTo>
                  <a:lnTo>
                    <a:pt x="4495" y="8415"/>
                  </a:lnTo>
                  <a:lnTo>
                    <a:pt x="3128" y="8019"/>
                  </a:lnTo>
                  <a:lnTo>
                    <a:pt x="3128" y="8486"/>
                  </a:lnTo>
                  <a:lnTo>
                    <a:pt x="3200" y="8918"/>
                  </a:lnTo>
                  <a:lnTo>
                    <a:pt x="3308" y="9313"/>
                  </a:lnTo>
                  <a:lnTo>
                    <a:pt x="3560" y="9745"/>
                  </a:lnTo>
                  <a:lnTo>
                    <a:pt x="3847" y="10140"/>
                  </a:lnTo>
                  <a:lnTo>
                    <a:pt x="4279" y="10572"/>
                  </a:lnTo>
                  <a:lnTo>
                    <a:pt x="4782" y="11003"/>
                  </a:lnTo>
                  <a:lnTo>
                    <a:pt x="5393" y="11507"/>
                  </a:lnTo>
                  <a:lnTo>
                    <a:pt x="4746" y="11687"/>
                  </a:lnTo>
                  <a:lnTo>
                    <a:pt x="4063" y="11794"/>
                  </a:lnTo>
                  <a:lnTo>
                    <a:pt x="3380" y="11866"/>
                  </a:lnTo>
                  <a:lnTo>
                    <a:pt x="2661" y="11866"/>
                  </a:lnTo>
                  <a:lnTo>
                    <a:pt x="1978" y="11794"/>
                  </a:lnTo>
                  <a:lnTo>
                    <a:pt x="1294" y="11687"/>
                  </a:lnTo>
                  <a:lnTo>
                    <a:pt x="647" y="11507"/>
                  </a:lnTo>
                  <a:lnTo>
                    <a:pt x="0" y="11255"/>
                  </a:lnTo>
                  <a:lnTo>
                    <a:pt x="0" y="11255"/>
                  </a:lnTo>
                  <a:lnTo>
                    <a:pt x="252" y="11579"/>
                  </a:lnTo>
                  <a:lnTo>
                    <a:pt x="791" y="12154"/>
                  </a:lnTo>
                  <a:lnTo>
                    <a:pt x="1402" y="12693"/>
                  </a:lnTo>
                  <a:lnTo>
                    <a:pt x="2014" y="13197"/>
                  </a:lnTo>
                  <a:lnTo>
                    <a:pt x="2697" y="13628"/>
                  </a:lnTo>
                  <a:lnTo>
                    <a:pt x="3380" y="13988"/>
                  </a:lnTo>
                  <a:lnTo>
                    <a:pt x="4099" y="14347"/>
                  </a:lnTo>
                  <a:lnTo>
                    <a:pt x="4854" y="14599"/>
                  </a:lnTo>
                  <a:lnTo>
                    <a:pt x="5609" y="14851"/>
                  </a:lnTo>
                  <a:lnTo>
                    <a:pt x="6113" y="14959"/>
                  </a:lnTo>
                  <a:lnTo>
                    <a:pt x="6616" y="15030"/>
                  </a:lnTo>
                  <a:lnTo>
                    <a:pt x="7083" y="15102"/>
                  </a:lnTo>
                  <a:lnTo>
                    <a:pt x="7587" y="15138"/>
                  </a:lnTo>
                  <a:lnTo>
                    <a:pt x="8054" y="15174"/>
                  </a:lnTo>
                  <a:lnTo>
                    <a:pt x="8558" y="15174"/>
                  </a:lnTo>
                  <a:lnTo>
                    <a:pt x="9025" y="15138"/>
                  </a:lnTo>
                  <a:lnTo>
                    <a:pt x="9528" y="15066"/>
                  </a:lnTo>
                  <a:lnTo>
                    <a:pt x="9996" y="14994"/>
                  </a:lnTo>
                  <a:lnTo>
                    <a:pt x="10463" y="14923"/>
                  </a:lnTo>
                  <a:lnTo>
                    <a:pt x="10931" y="14815"/>
                  </a:lnTo>
                  <a:lnTo>
                    <a:pt x="11362" y="14671"/>
                  </a:lnTo>
                  <a:lnTo>
                    <a:pt x="11829" y="14527"/>
                  </a:lnTo>
                  <a:lnTo>
                    <a:pt x="12261" y="14347"/>
                  </a:lnTo>
                  <a:lnTo>
                    <a:pt x="13124" y="13916"/>
                  </a:lnTo>
                  <a:lnTo>
                    <a:pt x="13915" y="13448"/>
                  </a:lnTo>
                  <a:lnTo>
                    <a:pt x="14310" y="13197"/>
                  </a:lnTo>
                  <a:lnTo>
                    <a:pt x="14706" y="12909"/>
                  </a:lnTo>
                  <a:lnTo>
                    <a:pt x="15065" y="12585"/>
                  </a:lnTo>
                  <a:lnTo>
                    <a:pt x="15389" y="12262"/>
                  </a:lnTo>
                  <a:lnTo>
                    <a:pt x="15749" y="11938"/>
                  </a:lnTo>
                  <a:lnTo>
                    <a:pt x="16072" y="11579"/>
                  </a:lnTo>
                  <a:lnTo>
                    <a:pt x="16360" y="11219"/>
                  </a:lnTo>
                  <a:lnTo>
                    <a:pt x="16648" y="10824"/>
                  </a:lnTo>
                  <a:lnTo>
                    <a:pt x="16935" y="10428"/>
                  </a:lnTo>
                  <a:lnTo>
                    <a:pt x="17187" y="9997"/>
                  </a:lnTo>
                  <a:lnTo>
                    <a:pt x="17439" y="9565"/>
                  </a:lnTo>
                  <a:lnTo>
                    <a:pt x="17654" y="9134"/>
                  </a:lnTo>
                  <a:lnTo>
                    <a:pt x="17834" y="8666"/>
                  </a:lnTo>
                  <a:lnTo>
                    <a:pt x="18014" y="8199"/>
                  </a:lnTo>
                  <a:lnTo>
                    <a:pt x="18122" y="7983"/>
                  </a:lnTo>
                  <a:lnTo>
                    <a:pt x="18266" y="7803"/>
                  </a:lnTo>
                  <a:lnTo>
                    <a:pt x="18445" y="7659"/>
                  </a:lnTo>
                  <a:lnTo>
                    <a:pt x="18661" y="7588"/>
                  </a:lnTo>
                  <a:lnTo>
                    <a:pt x="19524" y="7192"/>
                  </a:lnTo>
                  <a:lnTo>
                    <a:pt x="20423" y="6761"/>
                  </a:lnTo>
                  <a:lnTo>
                    <a:pt x="20351" y="6653"/>
                  </a:lnTo>
                  <a:lnTo>
                    <a:pt x="18553" y="6509"/>
                  </a:lnTo>
                  <a:lnTo>
                    <a:pt x="18553" y="6365"/>
                  </a:lnTo>
                  <a:lnTo>
                    <a:pt x="18805" y="6293"/>
                  </a:lnTo>
                  <a:lnTo>
                    <a:pt x="19093" y="6185"/>
                  </a:lnTo>
                  <a:lnTo>
                    <a:pt x="19344" y="6077"/>
                  </a:lnTo>
                  <a:lnTo>
                    <a:pt x="19596" y="5934"/>
                  </a:lnTo>
                  <a:lnTo>
                    <a:pt x="19848" y="5754"/>
                  </a:lnTo>
                  <a:lnTo>
                    <a:pt x="20063" y="5574"/>
                  </a:lnTo>
                  <a:lnTo>
                    <a:pt x="20279" y="5358"/>
                  </a:lnTo>
                  <a:lnTo>
                    <a:pt x="20459" y="5143"/>
                  </a:lnTo>
                  <a:lnTo>
                    <a:pt x="18337" y="5143"/>
                  </a:lnTo>
                  <a:lnTo>
                    <a:pt x="18158" y="5035"/>
                  </a:lnTo>
                  <a:lnTo>
                    <a:pt x="17978" y="4891"/>
                  </a:lnTo>
                  <a:lnTo>
                    <a:pt x="17870" y="4711"/>
                  </a:lnTo>
                  <a:lnTo>
                    <a:pt x="17726" y="4495"/>
                  </a:lnTo>
                  <a:lnTo>
                    <a:pt x="17546" y="4244"/>
                  </a:lnTo>
                  <a:lnTo>
                    <a:pt x="17187" y="3848"/>
                  </a:lnTo>
                  <a:lnTo>
                    <a:pt x="16791" y="3525"/>
                  </a:lnTo>
                  <a:lnTo>
                    <a:pt x="16324" y="3237"/>
                  </a:lnTo>
                  <a:lnTo>
                    <a:pt x="15821" y="3021"/>
                  </a:lnTo>
                  <a:lnTo>
                    <a:pt x="15317" y="2913"/>
                  </a:lnTo>
                  <a:lnTo>
                    <a:pt x="14778" y="2877"/>
                  </a:lnTo>
                  <a:lnTo>
                    <a:pt x="14490" y="2877"/>
                  </a:lnTo>
                  <a:lnTo>
                    <a:pt x="14203" y="2913"/>
                  </a:lnTo>
                  <a:lnTo>
                    <a:pt x="13951" y="2949"/>
                  </a:lnTo>
                  <a:lnTo>
                    <a:pt x="13663" y="2985"/>
                  </a:lnTo>
                  <a:lnTo>
                    <a:pt x="13160" y="3165"/>
                  </a:lnTo>
                  <a:lnTo>
                    <a:pt x="12692" y="3417"/>
                  </a:lnTo>
                  <a:lnTo>
                    <a:pt x="12261" y="3740"/>
                  </a:lnTo>
                  <a:lnTo>
                    <a:pt x="11901" y="4100"/>
                  </a:lnTo>
                  <a:lnTo>
                    <a:pt x="11578" y="4531"/>
                  </a:lnTo>
                  <a:lnTo>
                    <a:pt x="11326" y="5035"/>
                  </a:lnTo>
                  <a:lnTo>
                    <a:pt x="11218" y="5286"/>
                  </a:lnTo>
                  <a:lnTo>
                    <a:pt x="11146" y="5538"/>
                  </a:lnTo>
                  <a:lnTo>
                    <a:pt x="11002" y="6113"/>
                  </a:lnTo>
                  <a:lnTo>
                    <a:pt x="10499" y="5898"/>
                  </a:lnTo>
                  <a:lnTo>
                    <a:pt x="9996" y="5646"/>
                  </a:lnTo>
                  <a:lnTo>
                    <a:pt x="9528" y="5358"/>
                  </a:lnTo>
                  <a:lnTo>
                    <a:pt x="9061" y="5071"/>
                  </a:lnTo>
                  <a:lnTo>
                    <a:pt x="8629" y="4747"/>
                  </a:lnTo>
                  <a:lnTo>
                    <a:pt x="8198" y="4423"/>
                  </a:lnTo>
                  <a:lnTo>
                    <a:pt x="7802" y="4064"/>
                  </a:lnTo>
                  <a:lnTo>
                    <a:pt x="7407" y="3668"/>
                  </a:lnTo>
                  <a:lnTo>
                    <a:pt x="7047" y="3273"/>
                  </a:lnTo>
                  <a:lnTo>
                    <a:pt x="6688" y="2877"/>
                  </a:lnTo>
                  <a:lnTo>
                    <a:pt x="6364" y="2410"/>
                  </a:lnTo>
                  <a:lnTo>
                    <a:pt x="6077" y="1978"/>
                  </a:lnTo>
                  <a:lnTo>
                    <a:pt x="5789" y="1511"/>
                  </a:lnTo>
                  <a:lnTo>
                    <a:pt x="5537" y="1008"/>
                  </a:lnTo>
                  <a:lnTo>
                    <a:pt x="5286" y="504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128675" y="890700"/>
              <a:ext cx="640025" cy="640050"/>
            </a:xfrm>
            <a:custGeom>
              <a:avLst/>
              <a:gdLst/>
              <a:ahLst/>
              <a:cxnLst/>
              <a:rect l="l" t="t" r="r" b="b"/>
              <a:pathLst>
                <a:path w="25601" h="25602" extrusionOk="0">
                  <a:moveTo>
                    <a:pt x="19200" y="1"/>
                  </a:moveTo>
                  <a:lnTo>
                    <a:pt x="0" y="6401"/>
                  </a:lnTo>
                  <a:lnTo>
                    <a:pt x="6400" y="25601"/>
                  </a:lnTo>
                  <a:lnTo>
                    <a:pt x="25600" y="19201"/>
                  </a:lnTo>
                  <a:lnTo>
                    <a:pt x="19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5263500" y="1023750"/>
              <a:ext cx="372175" cy="424300"/>
            </a:xfrm>
            <a:custGeom>
              <a:avLst/>
              <a:gdLst/>
              <a:ahLst/>
              <a:cxnLst/>
              <a:rect l="l" t="t" r="r" b="b"/>
              <a:pathLst>
                <a:path w="14887" h="16972" extrusionOk="0">
                  <a:moveTo>
                    <a:pt x="7803" y="1187"/>
                  </a:moveTo>
                  <a:lnTo>
                    <a:pt x="8270" y="1223"/>
                  </a:lnTo>
                  <a:lnTo>
                    <a:pt x="8702" y="1295"/>
                  </a:lnTo>
                  <a:lnTo>
                    <a:pt x="9169" y="1403"/>
                  </a:lnTo>
                  <a:lnTo>
                    <a:pt x="9601" y="1510"/>
                  </a:lnTo>
                  <a:lnTo>
                    <a:pt x="9996" y="1690"/>
                  </a:lnTo>
                  <a:lnTo>
                    <a:pt x="10392" y="1870"/>
                  </a:lnTo>
                  <a:lnTo>
                    <a:pt x="10787" y="2122"/>
                  </a:lnTo>
                  <a:lnTo>
                    <a:pt x="11147" y="2373"/>
                  </a:lnTo>
                  <a:lnTo>
                    <a:pt x="11506" y="2625"/>
                  </a:lnTo>
                  <a:lnTo>
                    <a:pt x="11830" y="2949"/>
                  </a:lnTo>
                  <a:lnTo>
                    <a:pt x="12117" y="3272"/>
                  </a:lnTo>
                  <a:lnTo>
                    <a:pt x="12405" y="3632"/>
                  </a:lnTo>
                  <a:lnTo>
                    <a:pt x="12657" y="4027"/>
                  </a:lnTo>
                  <a:lnTo>
                    <a:pt x="12873" y="4423"/>
                  </a:lnTo>
                  <a:lnTo>
                    <a:pt x="13052" y="4746"/>
                  </a:lnTo>
                  <a:lnTo>
                    <a:pt x="13196" y="5070"/>
                  </a:lnTo>
                  <a:lnTo>
                    <a:pt x="13412" y="5717"/>
                  </a:lnTo>
                  <a:lnTo>
                    <a:pt x="13556" y="6400"/>
                  </a:lnTo>
                  <a:lnTo>
                    <a:pt x="13628" y="7048"/>
                  </a:lnTo>
                  <a:lnTo>
                    <a:pt x="13628" y="7731"/>
                  </a:lnTo>
                  <a:lnTo>
                    <a:pt x="13556" y="8378"/>
                  </a:lnTo>
                  <a:lnTo>
                    <a:pt x="13376" y="9025"/>
                  </a:lnTo>
                  <a:lnTo>
                    <a:pt x="13160" y="9672"/>
                  </a:lnTo>
                  <a:lnTo>
                    <a:pt x="12873" y="10284"/>
                  </a:lnTo>
                  <a:lnTo>
                    <a:pt x="12549" y="10859"/>
                  </a:lnTo>
                  <a:lnTo>
                    <a:pt x="12117" y="11398"/>
                  </a:lnTo>
                  <a:lnTo>
                    <a:pt x="11650" y="11902"/>
                  </a:lnTo>
                  <a:lnTo>
                    <a:pt x="11147" y="12333"/>
                  </a:lnTo>
                  <a:lnTo>
                    <a:pt x="10571" y="12729"/>
                  </a:lnTo>
                  <a:lnTo>
                    <a:pt x="9960" y="13052"/>
                  </a:lnTo>
                  <a:lnTo>
                    <a:pt x="9277" y="13304"/>
                  </a:lnTo>
                  <a:lnTo>
                    <a:pt x="8881" y="13412"/>
                  </a:lnTo>
                  <a:lnTo>
                    <a:pt x="8522" y="13484"/>
                  </a:lnTo>
                  <a:lnTo>
                    <a:pt x="8126" y="13556"/>
                  </a:lnTo>
                  <a:lnTo>
                    <a:pt x="7731" y="13592"/>
                  </a:lnTo>
                  <a:lnTo>
                    <a:pt x="6940" y="13592"/>
                  </a:lnTo>
                  <a:lnTo>
                    <a:pt x="6544" y="13556"/>
                  </a:lnTo>
                  <a:lnTo>
                    <a:pt x="6185" y="13484"/>
                  </a:lnTo>
                  <a:lnTo>
                    <a:pt x="6005" y="13484"/>
                  </a:lnTo>
                  <a:lnTo>
                    <a:pt x="5825" y="13520"/>
                  </a:lnTo>
                  <a:lnTo>
                    <a:pt x="5681" y="13556"/>
                  </a:lnTo>
                  <a:lnTo>
                    <a:pt x="5502" y="13628"/>
                  </a:lnTo>
                  <a:lnTo>
                    <a:pt x="4675" y="14131"/>
                  </a:lnTo>
                  <a:lnTo>
                    <a:pt x="3776" y="14742"/>
                  </a:lnTo>
                  <a:lnTo>
                    <a:pt x="3776" y="14706"/>
                  </a:lnTo>
                  <a:lnTo>
                    <a:pt x="3740" y="13735"/>
                  </a:lnTo>
                  <a:lnTo>
                    <a:pt x="3704" y="13268"/>
                  </a:lnTo>
                  <a:lnTo>
                    <a:pt x="3632" y="12801"/>
                  </a:lnTo>
                  <a:lnTo>
                    <a:pt x="3596" y="12585"/>
                  </a:lnTo>
                  <a:lnTo>
                    <a:pt x="3524" y="12441"/>
                  </a:lnTo>
                  <a:lnTo>
                    <a:pt x="3452" y="12261"/>
                  </a:lnTo>
                  <a:lnTo>
                    <a:pt x="3308" y="12117"/>
                  </a:lnTo>
                  <a:lnTo>
                    <a:pt x="2949" y="11794"/>
                  </a:lnTo>
                  <a:lnTo>
                    <a:pt x="2661" y="11434"/>
                  </a:lnTo>
                  <a:lnTo>
                    <a:pt x="2373" y="11075"/>
                  </a:lnTo>
                  <a:lnTo>
                    <a:pt x="2086" y="10715"/>
                  </a:lnTo>
                  <a:lnTo>
                    <a:pt x="1870" y="10320"/>
                  </a:lnTo>
                  <a:lnTo>
                    <a:pt x="1654" y="9924"/>
                  </a:lnTo>
                  <a:lnTo>
                    <a:pt x="1511" y="9529"/>
                  </a:lnTo>
                  <a:lnTo>
                    <a:pt x="1367" y="9133"/>
                  </a:lnTo>
                  <a:lnTo>
                    <a:pt x="1259" y="8702"/>
                  </a:lnTo>
                  <a:lnTo>
                    <a:pt x="1187" y="8306"/>
                  </a:lnTo>
                  <a:lnTo>
                    <a:pt x="1151" y="7875"/>
                  </a:lnTo>
                  <a:lnTo>
                    <a:pt x="1151" y="7443"/>
                  </a:lnTo>
                  <a:lnTo>
                    <a:pt x="1187" y="6976"/>
                  </a:lnTo>
                  <a:lnTo>
                    <a:pt x="1259" y="6544"/>
                  </a:lnTo>
                  <a:lnTo>
                    <a:pt x="1367" y="6077"/>
                  </a:lnTo>
                  <a:lnTo>
                    <a:pt x="1475" y="5609"/>
                  </a:lnTo>
                  <a:lnTo>
                    <a:pt x="1618" y="5142"/>
                  </a:lnTo>
                  <a:lnTo>
                    <a:pt x="1798" y="4711"/>
                  </a:lnTo>
                  <a:lnTo>
                    <a:pt x="2014" y="4279"/>
                  </a:lnTo>
                  <a:lnTo>
                    <a:pt x="2266" y="3884"/>
                  </a:lnTo>
                  <a:lnTo>
                    <a:pt x="2517" y="3524"/>
                  </a:lnTo>
                  <a:lnTo>
                    <a:pt x="2805" y="3164"/>
                  </a:lnTo>
                  <a:lnTo>
                    <a:pt x="3129" y="2841"/>
                  </a:lnTo>
                  <a:lnTo>
                    <a:pt x="3488" y="2553"/>
                  </a:lnTo>
                  <a:lnTo>
                    <a:pt x="3848" y="2266"/>
                  </a:lnTo>
                  <a:lnTo>
                    <a:pt x="4243" y="2014"/>
                  </a:lnTo>
                  <a:lnTo>
                    <a:pt x="4639" y="1834"/>
                  </a:lnTo>
                  <a:lnTo>
                    <a:pt x="5070" y="1618"/>
                  </a:lnTo>
                  <a:lnTo>
                    <a:pt x="5502" y="1474"/>
                  </a:lnTo>
                  <a:lnTo>
                    <a:pt x="5969" y="1367"/>
                  </a:lnTo>
                  <a:lnTo>
                    <a:pt x="6436" y="1295"/>
                  </a:lnTo>
                  <a:lnTo>
                    <a:pt x="6904" y="1259"/>
                  </a:lnTo>
                  <a:lnTo>
                    <a:pt x="7371" y="1187"/>
                  </a:lnTo>
                  <a:close/>
                  <a:moveTo>
                    <a:pt x="7659" y="0"/>
                  </a:moveTo>
                  <a:lnTo>
                    <a:pt x="6940" y="36"/>
                  </a:lnTo>
                  <a:lnTo>
                    <a:pt x="6221" y="108"/>
                  </a:lnTo>
                  <a:lnTo>
                    <a:pt x="5502" y="252"/>
                  </a:lnTo>
                  <a:lnTo>
                    <a:pt x="4818" y="504"/>
                  </a:lnTo>
                  <a:lnTo>
                    <a:pt x="4171" y="791"/>
                  </a:lnTo>
                  <a:lnTo>
                    <a:pt x="3524" y="1151"/>
                  </a:lnTo>
                  <a:lnTo>
                    <a:pt x="2877" y="1582"/>
                  </a:lnTo>
                  <a:lnTo>
                    <a:pt x="2302" y="2086"/>
                  </a:lnTo>
                  <a:lnTo>
                    <a:pt x="1798" y="2625"/>
                  </a:lnTo>
                  <a:lnTo>
                    <a:pt x="1331" y="3236"/>
                  </a:lnTo>
                  <a:lnTo>
                    <a:pt x="935" y="3848"/>
                  </a:lnTo>
                  <a:lnTo>
                    <a:pt x="612" y="4495"/>
                  </a:lnTo>
                  <a:lnTo>
                    <a:pt x="360" y="5178"/>
                  </a:lnTo>
                  <a:lnTo>
                    <a:pt x="180" y="5897"/>
                  </a:lnTo>
                  <a:lnTo>
                    <a:pt x="36" y="6616"/>
                  </a:lnTo>
                  <a:lnTo>
                    <a:pt x="0" y="7299"/>
                  </a:lnTo>
                  <a:lnTo>
                    <a:pt x="0" y="8018"/>
                  </a:lnTo>
                  <a:lnTo>
                    <a:pt x="108" y="8738"/>
                  </a:lnTo>
                  <a:lnTo>
                    <a:pt x="252" y="9457"/>
                  </a:lnTo>
                  <a:lnTo>
                    <a:pt x="468" y="10140"/>
                  </a:lnTo>
                  <a:lnTo>
                    <a:pt x="755" y="10823"/>
                  </a:lnTo>
                  <a:lnTo>
                    <a:pt x="1115" y="11470"/>
                  </a:lnTo>
                  <a:lnTo>
                    <a:pt x="1546" y="12081"/>
                  </a:lnTo>
                  <a:lnTo>
                    <a:pt x="2050" y="12657"/>
                  </a:lnTo>
                  <a:lnTo>
                    <a:pt x="2230" y="12837"/>
                  </a:lnTo>
                  <a:lnTo>
                    <a:pt x="2338" y="13052"/>
                  </a:lnTo>
                  <a:lnTo>
                    <a:pt x="2409" y="13304"/>
                  </a:lnTo>
                  <a:lnTo>
                    <a:pt x="2445" y="13556"/>
                  </a:lnTo>
                  <a:lnTo>
                    <a:pt x="2517" y="15246"/>
                  </a:lnTo>
                  <a:lnTo>
                    <a:pt x="2625" y="16971"/>
                  </a:lnTo>
                  <a:lnTo>
                    <a:pt x="5717" y="14922"/>
                  </a:lnTo>
                  <a:lnTo>
                    <a:pt x="5897" y="14850"/>
                  </a:lnTo>
                  <a:lnTo>
                    <a:pt x="6077" y="14778"/>
                  </a:lnTo>
                  <a:lnTo>
                    <a:pt x="6257" y="14742"/>
                  </a:lnTo>
                  <a:lnTo>
                    <a:pt x="6436" y="14742"/>
                  </a:lnTo>
                  <a:lnTo>
                    <a:pt x="6904" y="14778"/>
                  </a:lnTo>
                  <a:lnTo>
                    <a:pt x="7839" y="14778"/>
                  </a:lnTo>
                  <a:lnTo>
                    <a:pt x="8342" y="14742"/>
                  </a:lnTo>
                  <a:lnTo>
                    <a:pt x="8810" y="14634"/>
                  </a:lnTo>
                  <a:lnTo>
                    <a:pt x="9277" y="14562"/>
                  </a:lnTo>
                  <a:lnTo>
                    <a:pt x="9708" y="14419"/>
                  </a:lnTo>
                  <a:lnTo>
                    <a:pt x="10176" y="14275"/>
                  </a:lnTo>
                  <a:lnTo>
                    <a:pt x="10823" y="13951"/>
                  </a:lnTo>
                  <a:lnTo>
                    <a:pt x="11434" y="13592"/>
                  </a:lnTo>
                  <a:lnTo>
                    <a:pt x="12010" y="13196"/>
                  </a:lnTo>
                  <a:lnTo>
                    <a:pt x="12513" y="12765"/>
                  </a:lnTo>
                  <a:lnTo>
                    <a:pt x="12980" y="12261"/>
                  </a:lnTo>
                  <a:lnTo>
                    <a:pt x="13412" y="11722"/>
                  </a:lnTo>
                  <a:lnTo>
                    <a:pt x="13807" y="11147"/>
                  </a:lnTo>
                  <a:lnTo>
                    <a:pt x="14131" y="10571"/>
                  </a:lnTo>
                  <a:lnTo>
                    <a:pt x="14383" y="9960"/>
                  </a:lnTo>
                  <a:lnTo>
                    <a:pt x="14598" y="9313"/>
                  </a:lnTo>
                  <a:lnTo>
                    <a:pt x="14778" y="8630"/>
                  </a:lnTo>
                  <a:lnTo>
                    <a:pt x="14850" y="7947"/>
                  </a:lnTo>
                  <a:lnTo>
                    <a:pt x="14886" y="7263"/>
                  </a:lnTo>
                  <a:lnTo>
                    <a:pt x="14850" y="6580"/>
                  </a:lnTo>
                  <a:lnTo>
                    <a:pt x="14742" y="5861"/>
                  </a:lnTo>
                  <a:lnTo>
                    <a:pt x="14598" y="5178"/>
                  </a:lnTo>
                  <a:lnTo>
                    <a:pt x="14455" y="4782"/>
                  </a:lnTo>
                  <a:lnTo>
                    <a:pt x="14275" y="4387"/>
                  </a:lnTo>
                  <a:lnTo>
                    <a:pt x="14095" y="4027"/>
                  </a:lnTo>
                  <a:lnTo>
                    <a:pt x="13915" y="3668"/>
                  </a:lnTo>
                  <a:lnTo>
                    <a:pt x="13664" y="3308"/>
                  </a:lnTo>
                  <a:lnTo>
                    <a:pt x="13448" y="2985"/>
                  </a:lnTo>
                  <a:lnTo>
                    <a:pt x="13160" y="2625"/>
                  </a:lnTo>
                  <a:lnTo>
                    <a:pt x="12908" y="2337"/>
                  </a:lnTo>
                  <a:lnTo>
                    <a:pt x="12333" y="1798"/>
                  </a:lnTo>
                  <a:lnTo>
                    <a:pt x="11758" y="1331"/>
                  </a:lnTo>
                  <a:lnTo>
                    <a:pt x="11111" y="935"/>
                  </a:lnTo>
                  <a:lnTo>
                    <a:pt x="10463" y="612"/>
                  </a:lnTo>
                  <a:lnTo>
                    <a:pt x="9780" y="360"/>
                  </a:lnTo>
                  <a:lnTo>
                    <a:pt x="9097" y="180"/>
                  </a:lnTo>
                  <a:lnTo>
                    <a:pt x="8378" y="72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5343500" y="1146000"/>
              <a:ext cx="213950" cy="134850"/>
            </a:xfrm>
            <a:custGeom>
              <a:avLst/>
              <a:gdLst/>
              <a:ahLst/>
              <a:cxnLst/>
              <a:rect l="l" t="t" r="r" b="b"/>
              <a:pathLst>
                <a:path w="8558" h="5394" extrusionOk="0">
                  <a:moveTo>
                    <a:pt x="791" y="0"/>
                  </a:moveTo>
                  <a:lnTo>
                    <a:pt x="612" y="72"/>
                  </a:lnTo>
                  <a:lnTo>
                    <a:pt x="432" y="216"/>
                  </a:lnTo>
                  <a:lnTo>
                    <a:pt x="252" y="432"/>
                  </a:lnTo>
                  <a:lnTo>
                    <a:pt x="144" y="683"/>
                  </a:lnTo>
                  <a:lnTo>
                    <a:pt x="72" y="1043"/>
                  </a:lnTo>
                  <a:lnTo>
                    <a:pt x="0" y="1403"/>
                  </a:lnTo>
                  <a:lnTo>
                    <a:pt x="36" y="1762"/>
                  </a:lnTo>
                  <a:lnTo>
                    <a:pt x="72" y="2122"/>
                  </a:lnTo>
                  <a:lnTo>
                    <a:pt x="252" y="2553"/>
                  </a:lnTo>
                  <a:lnTo>
                    <a:pt x="504" y="2913"/>
                  </a:lnTo>
                  <a:lnTo>
                    <a:pt x="827" y="3272"/>
                  </a:lnTo>
                  <a:lnTo>
                    <a:pt x="1151" y="3560"/>
                  </a:lnTo>
                  <a:lnTo>
                    <a:pt x="1762" y="3991"/>
                  </a:lnTo>
                  <a:lnTo>
                    <a:pt x="2374" y="4387"/>
                  </a:lnTo>
                  <a:lnTo>
                    <a:pt x="3021" y="4710"/>
                  </a:lnTo>
                  <a:lnTo>
                    <a:pt x="3704" y="4998"/>
                  </a:lnTo>
                  <a:lnTo>
                    <a:pt x="4387" y="5178"/>
                  </a:lnTo>
                  <a:lnTo>
                    <a:pt x="5106" y="5322"/>
                  </a:lnTo>
                  <a:lnTo>
                    <a:pt x="5825" y="5394"/>
                  </a:lnTo>
                  <a:lnTo>
                    <a:pt x="6580" y="5394"/>
                  </a:lnTo>
                  <a:lnTo>
                    <a:pt x="6868" y="5358"/>
                  </a:lnTo>
                  <a:lnTo>
                    <a:pt x="7120" y="5286"/>
                  </a:lnTo>
                  <a:lnTo>
                    <a:pt x="7407" y="5214"/>
                  </a:lnTo>
                  <a:lnTo>
                    <a:pt x="7659" y="5070"/>
                  </a:lnTo>
                  <a:lnTo>
                    <a:pt x="7875" y="4890"/>
                  </a:lnTo>
                  <a:lnTo>
                    <a:pt x="8090" y="4710"/>
                  </a:lnTo>
                  <a:lnTo>
                    <a:pt x="8234" y="4495"/>
                  </a:lnTo>
                  <a:lnTo>
                    <a:pt x="8414" y="4243"/>
                  </a:lnTo>
                  <a:lnTo>
                    <a:pt x="8486" y="4099"/>
                  </a:lnTo>
                  <a:lnTo>
                    <a:pt x="8522" y="3991"/>
                  </a:lnTo>
                  <a:lnTo>
                    <a:pt x="8558" y="3848"/>
                  </a:lnTo>
                  <a:lnTo>
                    <a:pt x="8558" y="3704"/>
                  </a:lnTo>
                  <a:lnTo>
                    <a:pt x="8558" y="3524"/>
                  </a:lnTo>
                  <a:lnTo>
                    <a:pt x="8486" y="3344"/>
                  </a:lnTo>
                  <a:lnTo>
                    <a:pt x="8414" y="3200"/>
                  </a:lnTo>
                  <a:lnTo>
                    <a:pt x="8306" y="3092"/>
                  </a:lnTo>
                  <a:lnTo>
                    <a:pt x="8162" y="2985"/>
                  </a:lnTo>
                  <a:lnTo>
                    <a:pt x="8019" y="2913"/>
                  </a:lnTo>
                  <a:lnTo>
                    <a:pt x="7839" y="2877"/>
                  </a:lnTo>
                  <a:lnTo>
                    <a:pt x="7695" y="2841"/>
                  </a:lnTo>
                  <a:lnTo>
                    <a:pt x="7335" y="2805"/>
                  </a:lnTo>
                  <a:lnTo>
                    <a:pt x="6724" y="2733"/>
                  </a:lnTo>
                  <a:lnTo>
                    <a:pt x="6544" y="2769"/>
                  </a:lnTo>
                  <a:lnTo>
                    <a:pt x="6401" y="2805"/>
                  </a:lnTo>
                  <a:lnTo>
                    <a:pt x="6257" y="2913"/>
                  </a:lnTo>
                  <a:lnTo>
                    <a:pt x="6149" y="3092"/>
                  </a:lnTo>
                  <a:lnTo>
                    <a:pt x="5933" y="3632"/>
                  </a:lnTo>
                  <a:lnTo>
                    <a:pt x="5825" y="3812"/>
                  </a:lnTo>
                  <a:lnTo>
                    <a:pt x="5681" y="3955"/>
                  </a:lnTo>
                  <a:lnTo>
                    <a:pt x="5502" y="3991"/>
                  </a:lnTo>
                  <a:lnTo>
                    <a:pt x="5322" y="3991"/>
                  </a:lnTo>
                  <a:lnTo>
                    <a:pt x="4962" y="3955"/>
                  </a:lnTo>
                  <a:lnTo>
                    <a:pt x="4567" y="3884"/>
                  </a:lnTo>
                  <a:lnTo>
                    <a:pt x="4207" y="3776"/>
                  </a:lnTo>
                  <a:lnTo>
                    <a:pt x="3848" y="3632"/>
                  </a:lnTo>
                  <a:lnTo>
                    <a:pt x="3524" y="3488"/>
                  </a:lnTo>
                  <a:lnTo>
                    <a:pt x="3201" y="3308"/>
                  </a:lnTo>
                  <a:lnTo>
                    <a:pt x="2877" y="3128"/>
                  </a:lnTo>
                  <a:lnTo>
                    <a:pt x="2553" y="2877"/>
                  </a:lnTo>
                  <a:lnTo>
                    <a:pt x="2409" y="2733"/>
                  </a:lnTo>
                  <a:lnTo>
                    <a:pt x="2302" y="2589"/>
                  </a:lnTo>
                  <a:lnTo>
                    <a:pt x="2302" y="2481"/>
                  </a:lnTo>
                  <a:lnTo>
                    <a:pt x="2302" y="2409"/>
                  </a:lnTo>
                  <a:lnTo>
                    <a:pt x="2374" y="2194"/>
                  </a:lnTo>
                  <a:lnTo>
                    <a:pt x="2481" y="2050"/>
                  </a:lnTo>
                  <a:lnTo>
                    <a:pt x="2517" y="1870"/>
                  </a:lnTo>
                  <a:lnTo>
                    <a:pt x="2517" y="1726"/>
                  </a:lnTo>
                  <a:lnTo>
                    <a:pt x="2517" y="1546"/>
                  </a:lnTo>
                  <a:lnTo>
                    <a:pt x="2481" y="1403"/>
                  </a:lnTo>
                  <a:lnTo>
                    <a:pt x="2409" y="1259"/>
                  </a:lnTo>
                  <a:lnTo>
                    <a:pt x="2338" y="1115"/>
                  </a:lnTo>
                  <a:lnTo>
                    <a:pt x="2230" y="1007"/>
                  </a:lnTo>
                  <a:lnTo>
                    <a:pt x="1942" y="683"/>
                  </a:lnTo>
                  <a:lnTo>
                    <a:pt x="1690" y="396"/>
                  </a:lnTo>
                  <a:lnTo>
                    <a:pt x="1475" y="216"/>
                  </a:lnTo>
                  <a:lnTo>
                    <a:pt x="1223" y="72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108850" y="3118175"/>
              <a:ext cx="1304325" cy="1873300"/>
            </a:xfrm>
            <a:custGeom>
              <a:avLst/>
              <a:gdLst/>
              <a:ahLst/>
              <a:cxnLst/>
              <a:rect l="l" t="t" r="r" b="b"/>
              <a:pathLst>
                <a:path w="52173" h="74932" extrusionOk="0">
                  <a:moveTo>
                    <a:pt x="22365" y="0"/>
                  </a:moveTo>
                  <a:lnTo>
                    <a:pt x="20064" y="7335"/>
                  </a:lnTo>
                  <a:lnTo>
                    <a:pt x="17583" y="15353"/>
                  </a:lnTo>
                  <a:lnTo>
                    <a:pt x="14491" y="25385"/>
                  </a:lnTo>
                  <a:lnTo>
                    <a:pt x="10679" y="37933"/>
                  </a:lnTo>
                  <a:lnTo>
                    <a:pt x="8702" y="44477"/>
                  </a:lnTo>
                  <a:lnTo>
                    <a:pt x="6760" y="51021"/>
                  </a:lnTo>
                  <a:lnTo>
                    <a:pt x="4891" y="57493"/>
                  </a:lnTo>
                  <a:lnTo>
                    <a:pt x="3093" y="63714"/>
                  </a:lnTo>
                  <a:lnTo>
                    <a:pt x="1439" y="69539"/>
                  </a:lnTo>
                  <a:lnTo>
                    <a:pt x="1" y="74932"/>
                  </a:lnTo>
                  <a:lnTo>
                    <a:pt x="32828" y="74932"/>
                  </a:lnTo>
                  <a:lnTo>
                    <a:pt x="34626" y="67885"/>
                  </a:lnTo>
                  <a:lnTo>
                    <a:pt x="37394" y="57062"/>
                  </a:lnTo>
                  <a:lnTo>
                    <a:pt x="41457" y="41313"/>
                  </a:lnTo>
                  <a:lnTo>
                    <a:pt x="45449" y="25924"/>
                  </a:lnTo>
                  <a:lnTo>
                    <a:pt x="52172" y="36"/>
                  </a:lnTo>
                  <a:lnTo>
                    <a:pt x="22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741675" y="3305125"/>
              <a:ext cx="519575" cy="1686350"/>
            </a:xfrm>
            <a:custGeom>
              <a:avLst/>
              <a:gdLst/>
              <a:ahLst/>
              <a:cxnLst/>
              <a:rect l="l" t="t" r="r" b="b"/>
              <a:pathLst>
                <a:path w="20783" h="67454" extrusionOk="0">
                  <a:moveTo>
                    <a:pt x="20711" y="1"/>
                  </a:moveTo>
                  <a:lnTo>
                    <a:pt x="20675" y="37"/>
                  </a:lnTo>
                  <a:lnTo>
                    <a:pt x="20603" y="217"/>
                  </a:lnTo>
                  <a:lnTo>
                    <a:pt x="20495" y="540"/>
                  </a:lnTo>
                  <a:lnTo>
                    <a:pt x="19920" y="2410"/>
                  </a:lnTo>
                  <a:lnTo>
                    <a:pt x="19345" y="4280"/>
                  </a:lnTo>
                  <a:lnTo>
                    <a:pt x="18697" y="6149"/>
                  </a:lnTo>
                  <a:lnTo>
                    <a:pt x="18122" y="8019"/>
                  </a:lnTo>
                  <a:lnTo>
                    <a:pt x="15749" y="15714"/>
                  </a:lnTo>
                  <a:lnTo>
                    <a:pt x="11111" y="30887"/>
                  </a:lnTo>
                  <a:lnTo>
                    <a:pt x="1870" y="61341"/>
                  </a:lnTo>
                  <a:lnTo>
                    <a:pt x="935" y="64398"/>
                  </a:lnTo>
                  <a:lnTo>
                    <a:pt x="0" y="67454"/>
                  </a:lnTo>
                  <a:lnTo>
                    <a:pt x="971" y="67454"/>
                  </a:lnTo>
                  <a:lnTo>
                    <a:pt x="4495" y="55696"/>
                  </a:lnTo>
                  <a:lnTo>
                    <a:pt x="13735" y="24810"/>
                  </a:lnTo>
                  <a:lnTo>
                    <a:pt x="18302" y="9242"/>
                  </a:lnTo>
                  <a:lnTo>
                    <a:pt x="19452" y="5322"/>
                  </a:lnTo>
                  <a:lnTo>
                    <a:pt x="20567" y="1367"/>
                  </a:lnTo>
                  <a:lnTo>
                    <a:pt x="20675" y="936"/>
                  </a:lnTo>
                  <a:lnTo>
                    <a:pt x="20747" y="540"/>
                  </a:lnTo>
                  <a:lnTo>
                    <a:pt x="20783" y="253"/>
                  </a:lnTo>
                  <a:lnTo>
                    <a:pt x="20783" y="73"/>
                  </a:lnTo>
                  <a:lnTo>
                    <a:pt x="20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3752450" y="3118175"/>
              <a:ext cx="660725" cy="1697125"/>
            </a:xfrm>
            <a:custGeom>
              <a:avLst/>
              <a:gdLst/>
              <a:ahLst/>
              <a:cxnLst/>
              <a:rect l="l" t="t" r="r" b="b"/>
              <a:pathLst>
                <a:path w="26429" h="67885" extrusionOk="0">
                  <a:moveTo>
                    <a:pt x="1" y="0"/>
                  </a:moveTo>
                  <a:lnTo>
                    <a:pt x="4136" y="31785"/>
                  </a:lnTo>
                  <a:lnTo>
                    <a:pt x="8882" y="67885"/>
                  </a:lnTo>
                  <a:lnTo>
                    <a:pt x="14491" y="46131"/>
                  </a:lnTo>
                  <a:lnTo>
                    <a:pt x="20208" y="24055"/>
                  </a:lnTo>
                  <a:lnTo>
                    <a:pt x="264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3692225" y="3118175"/>
              <a:ext cx="1117350" cy="1873300"/>
            </a:xfrm>
            <a:custGeom>
              <a:avLst/>
              <a:gdLst/>
              <a:ahLst/>
              <a:cxnLst/>
              <a:rect l="l" t="t" r="r" b="b"/>
              <a:pathLst>
                <a:path w="44694" h="74932" extrusionOk="0">
                  <a:moveTo>
                    <a:pt x="1" y="0"/>
                  </a:moveTo>
                  <a:lnTo>
                    <a:pt x="37" y="647"/>
                  </a:lnTo>
                  <a:lnTo>
                    <a:pt x="145" y="2409"/>
                  </a:lnTo>
                  <a:lnTo>
                    <a:pt x="360" y="5142"/>
                  </a:lnTo>
                  <a:lnTo>
                    <a:pt x="720" y="8558"/>
                  </a:lnTo>
                  <a:lnTo>
                    <a:pt x="972" y="10499"/>
                  </a:lnTo>
                  <a:lnTo>
                    <a:pt x="1259" y="12513"/>
                  </a:lnTo>
                  <a:lnTo>
                    <a:pt x="1583" y="14634"/>
                  </a:lnTo>
                  <a:lnTo>
                    <a:pt x="1942" y="16827"/>
                  </a:lnTo>
                  <a:lnTo>
                    <a:pt x="2338" y="19021"/>
                  </a:lnTo>
                  <a:lnTo>
                    <a:pt x="2805" y="21250"/>
                  </a:lnTo>
                  <a:lnTo>
                    <a:pt x="3345" y="23443"/>
                  </a:lnTo>
                  <a:lnTo>
                    <a:pt x="3920" y="25601"/>
                  </a:lnTo>
                  <a:lnTo>
                    <a:pt x="4315" y="26967"/>
                  </a:lnTo>
                  <a:lnTo>
                    <a:pt x="4783" y="28333"/>
                  </a:lnTo>
                  <a:lnTo>
                    <a:pt x="5898" y="28801"/>
                  </a:lnTo>
                  <a:lnTo>
                    <a:pt x="7012" y="29268"/>
                  </a:lnTo>
                  <a:lnTo>
                    <a:pt x="8091" y="29807"/>
                  </a:lnTo>
                  <a:lnTo>
                    <a:pt x="9170" y="30347"/>
                  </a:lnTo>
                  <a:lnTo>
                    <a:pt x="10248" y="30922"/>
                  </a:lnTo>
                  <a:lnTo>
                    <a:pt x="11291" y="31497"/>
                  </a:lnTo>
                  <a:lnTo>
                    <a:pt x="12334" y="32109"/>
                  </a:lnTo>
                  <a:lnTo>
                    <a:pt x="13376" y="32756"/>
                  </a:lnTo>
                  <a:lnTo>
                    <a:pt x="13592" y="40091"/>
                  </a:lnTo>
                  <a:lnTo>
                    <a:pt x="14059" y="57026"/>
                  </a:lnTo>
                  <a:lnTo>
                    <a:pt x="14527" y="74932"/>
                  </a:lnTo>
                  <a:lnTo>
                    <a:pt x="44694" y="74932"/>
                  </a:lnTo>
                  <a:lnTo>
                    <a:pt x="44190" y="63714"/>
                  </a:lnTo>
                  <a:lnTo>
                    <a:pt x="43543" y="51309"/>
                  </a:lnTo>
                  <a:lnTo>
                    <a:pt x="42824" y="38509"/>
                  </a:lnTo>
                  <a:lnTo>
                    <a:pt x="42141" y="26248"/>
                  </a:lnTo>
                  <a:lnTo>
                    <a:pt x="41062" y="7587"/>
                  </a:lnTo>
                  <a:lnTo>
                    <a:pt x="40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627975" y="3243125"/>
              <a:ext cx="75525" cy="1748350"/>
            </a:xfrm>
            <a:custGeom>
              <a:avLst/>
              <a:gdLst/>
              <a:ahLst/>
              <a:cxnLst/>
              <a:rect l="l" t="t" r="r" b="b"/>
              <a:pathLst>
                <a:path w="3021" h="69934" extrusionOk="0">
                  <a:moveTo>
                    <a:pt x="109" y="0"/>
                  </a:moveTo>
                  <a:lnTo>
                    <a:pt x="37" y="36"/>
                  </a:lnTo>
                  <a:lnTo>
                    <a:pt x="1" y="72"/>
                  </a:lnTo>
                  <a:lnTo>
                    <a:pt x="1" y="144"/>
                  </a:lnTo>
                  <a:lnTo>
                    <a:pt x="468" y="16791"/>
                  </a:lnTo>
                  <a:lnTo>
                    <a:pt x="972" y="33439"/>
                  </a:lnTo>
                  <a:lnTo>
                    <a:pt x="1331" y="42536"/>
                  </a:lnTo>
                  <a:lnTo>
                    <a:pt x="1691" y="51668"/>
                  </a:lnTo>
                  <a:lnTo>
                    <a:pt x="2086" y="60801"/>
                  </a:lnTo>
                  <a:lnTo>
                    <a:pt x="2518" y="69934"/>
                  </a:lnTo>
                  <a:lnTo>
                    <a:pt x="3021" y="69934"/>
                  </a:lnTo>
                  <a:lnTo>
                    <a:pt x="2733" y="64469"/>
                  </a:lnTo>
                  <a:lnTo>
                    <a:pt x="2446" y="59039"/>
                  </a:lnTo>
                  <a:lnTo>
                    <a:pt x="1834" y="44297"/>
                  </a:lnTo>
                  <a:lnTo>
                    <a:pt x="1259" y="29592"/>
                  </a:lnTo>
                  <a:lnTo>
                    <a:pt x="756" y="14850"/>
                  </a:lnTo>
                  <a:lnTo>
                    <a:pt x="252" y="144"/>
                  </a:lnTo>
                  <a:lnTo>
                    <a:pt x="216" y="72"/>
                  </a:lnTo>
                  <a:lnTo>
                    <a:pt x="216" y="3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3767750" y="3804925"/>
              <a:ext cx="260700" cy="137550"/>
            </a:xfrm>
            <a:custGeom>
              <a:avLst/>
              <a:gdLst/>
              <a:ahLst/>
              <a:cxnLst/>
              <a:rect l="l" t="t" r="r" b="b"/>
              <a:pathLst>
                <a:path w="10428" h="5502" extrusionOk="0">
                  <a:moveTo>
                    <a:pt x="180" y="0"/>
                  </a:moveTo>
                  <a:lnTo>
                    <a:pt x="108" y="36"/>
                  </a:lnTo>
                  <a:lnTo>
                    <a:pt x="36" y="108"/>
                  </a:lnTo>
                  <a:lnTo>
                    <a:pt x="0" y="180"/>
                  </a:lnTo>
                  <a:lnTo>
                    <a:pt x="0" y="252"/>
                  </a:lnTo>
                  <a:lnTo>
                    <a:pt x="36" y="360"/>
                  </a:lnTo>
                  <a:lnTo>
                    <a:pt x="108" y="432"/>
                  </a:lnTo>
                  <a:lnTo>
                    <a:pt x="1330" y="1079"/>
                  </a:lnTo>
                  <a:lnTo>
                    <a:pt x="2589" y="1762"/>
                  </a:lnTo>
                  <a:lnTo>
                    <a:pt x="5142" y="3021"/>
                  </a:lnTo>
                  <a:lnTo>
                    <a:pt x="10247" y="5502"/>
                  </a:lnTo>
                  <a:lnTo>
                    <a:pt x="10319" y="5502"/>
                  </a:lnTo>
                  <a:lnTo>
                    <a:pt x="10391" y="5430"/>
                  </a:lnTo>
                  <a:lnTo>
                    <a:pt x="10427" y="5358"/>
                  </a:lnTo>
                  <a:lnTo>
                    <a:pt x="10355" y="5286"/>
                  </a:lnTo>
                  <a:lnTo>
                    <a:pt x="9169" y="4531"/>
                  </a:lnTo>
                  <a:lnTo>
                    <a:pt x="7946" y="3812"/>
                  </a:lnTo>
                  <a:lnTo>
                    <a:pt x="6688" y="3093"/>
                  </a:lnTo>
                  <a:lnTo>
                    <a:pt x="5465" y="2409"/>
                  </a:lnTo>
                  <a:lnTo>
                    <a:pt x="4171" y="1762"/>
                  </a:lnTo>
                  <a:lnTo>
                    <a:pt x="2913" y="1151"/>
                  </a:lnTo>
                  <a:lnTo>
                    <a:pt x="1618" y="576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3719200" y="3408500"/>
              <a:ext cx="196875" cy="465650"/>
            </a:xfrm>
            <a:custGeom>
              <a:avLst/>
              <a:gdLst/>
              <a:ahLst/>
              <a:cxnLst/>
              <a:rect l="l" t="t" r="r" b="b"/>
              <a:pathLst>
                <a:path w="7875" h="18626" extrusionOk="0">
                  <a:moveTo>
                    <a:pt x="36" y="1"/>
                  </a:moveTo>
                  <a:lnTo>
                    <a:pt x="0" y="37"/>
                  </a:lnTo>
                  <a:lnTo>
                    <a:pt x="0" y="109"/>
                  </a:lnTo>
                  <a:lnTo>
                    <a:pt x="144" y="1367"/>
                  </a:lnTo>
                  <a:lnTo>
                    <a:pt x="288" y="2662"/>
                  </a:lnTo>
                  <a:lnTo>
                    <a:pt x="576" y="5214"/>
                  </a:lnTo>
                  <a:lnTo>
                    <a:pt x="684" y="6293"/>
                  </a:lnTo>
                  <a:lnTo>
                    <a:pt x="827" y="7372"/>
                  </a:lnTo>
                  <a:lnTo>
                    <a:pt x="1007" y="8450"/>
                  </a:lnTo>
                  <a:lnTo>
                    <a:pt x="1259" y="9529"/>
                  </a:lnTo>
                  <a:lnTo>
                    <a:pt x="1439" y="9997"/>
                  </a:lnTo>
                  <a:lnTo>
                    <a:pt x="1618" y="10464"/>
                  </a:lnTo>
                  <a:lnTo>
                    <a:pt x="1834" y="10931"/>
                  </a:lnTo>
                  <a:lnTo>
                    <a:pt x="2086" y="11363"/>
                  </a:lnTo>
                  <a:lnTo>
                    <a:pt x="2374" y="11794"/>
                  </a:lnTo>
                  <a:lnTo>
                    <a:pt x="2697" y="12190"/>
                  </a:lnTo>
                  <a:lnTo>
                    <a:pt x="3057" y="12549"/>
                  </a:lnTo>
                  <a:lnTo>
                    <a:pt x="3416" y="12873"/>
                  </a:lnTo>
                  <a:lnTo>
                    <a:pt x="4315" y="13592"/>
                  </a:lnTo>
                  <a:lnTo>
                    <a:pt x="5178" y="14203"/>
                  </a:lnTo>
                  <a:lnTo>
                    <a:pt x="6005" y="14851"/>
                  </a:lnTo>
                  <a:lnTo>
                    <a:pt x="6437" y="15174"/>
                  </a:lnTo>
                  <a:lnTo>
                    <a:pt x="6868" y="15462"/>
                  </a:lnTo>
                  <a:lnTo>
                    <a:pt x="6940" y="15929"/>
                  </a:lnTo>
                  <a:lnTo>
                    <a:pt x="7084" y="16576"/>
                  </a:lnTo>
                  <a:lnTo>
                    <a:pt x="7228" y="17224"/>
                  </a:lnTo>
                  <a:lnTo>
                    <a:pt x="7371" y="17907"/>
                  </a:lnTo>
                  <a:lnTo>
                    <a:pt x="7623" y="18554"/>
                  </a:lnTo>
                  <a:lnTo>
                    <a:pt x="7659" y="18590"/>
                  </a:lnTo>
                  <a:lnTo>
                    <a:pt x="7731" y="18626"/>
                  </a:lnTo>
                  <a:lnTo>
                    <a:pt x="7803" y="18590"/>
                  </a:lnTo>
                  <a:lnTo>
                    <a:pt x="7839" y="18554"/>
                  </a:lnTo>
                  <a:lnTo>
                    <a:pt x="7875" y="17871"/>
                  </a:lnTo>
                  <a:lnTo>
                    <a:pt x="7839" y="17188"/>
                  </a:lnTo>
                  <a:lnTo>
                    <a:pt x="7731" y="15857"/>
                  </a:lnTo>
                  <a:lnTo>
                    <a:pt x="7192" y="12334"/>
                  </a:lnTo>
                  <a:lnTo>
                    <a:pt x="6760" y="9889"/>
                  </a:lnTo>
                  <a:lnTo>
                    <a:pt x="6473" y="8235"/>
                  </a:lnTo>
                  <a:lnTo>
                    <a:pt x="6041" y="6365"/>
                  </a:lnTo>
                  <a:lnTo>
                    <a:pt x="5574" y="4531"/>
                  </a:lnTo>
                  <a:lnTo>
                    <a:pt x="4603" y="864"/>
                  </a:lnTo>
                  <a:lnTo>
                    <a:pt x="4567" y="828"/>
                  </a:lnTo>
                  <a:lnTo>
                    <a:pt x="4495" y="828"/>
                  </a:lnTo>
                  <a:lnTo>
                    <a:pt x="4459" y="900"/>
                  </a:lnTo>
                  <a:lnTo>
                    <a:pt x="4819" y="2769"/>
                  </a:lnTo>
                  <a:lnTo>
                    <a:pt x="5142" y="4639"/>
                  </a:lnTo>
                  <a:lnTo>
                    <a:pt x="5717" y="8415"/>
                  </a:lnTo>
                  <a:lnTo>
                    <a:pt x="6329" y="12226"/>
                  </a:lnTo>
                  <a:lnTo>
                    <a:pt x="6616" y="13952"/>
                  </a:lnTo>
                  <a:lnTo>
                    <a:pt x="6724" y="14563"/>
                  </a:lnTo>
                  <a:lnTo>
                    <a:pt x="5753" y="13808"/>
                  </a:lnTo>
                  <a:lnTo>
                    <a:pt x="4855" y="13089"/>
                  </a:lnTo>
                  <a:lnTo>
                    <a:pt x="3992" y="12370"/>
                  </a:lnTo>
                  <a:lnTo>
                    <a:pt x="3632" y="11974"/>
                  </a:lnTo>
                  <a:lnTo>
                    <a:pt x="3308" y="11579"/>
                  </a:lnTo>
                  <a:lnTo>
                    <a:pt x="3021" y="11183"/>
                  </a:lnTo>
                  <a:lnTo>
                    <a:pt x="2769" y="10716"/>
                  </a:lnTo>
                  <a:lnTo>
                    <a:pt x="2517" y="10284"/>
                  </a:lnTo>
                  <a:lnTo>
                    <a:pt x="2338" y="9781"/>
                  </a:lnTo>
                  <a:lnTo>
                    <a:pt x="2158" y="9313"/>
                  </a:lnTo>
                  <a:lnTo>
                    <a:pt x="2014" y="8810"/>
                  </a:lnTo>
                  <a:lnTo>
                    <a:pt x="1762" y="7767"/>
                  </a:lnTo>
                  <a:lnTo>
                    <a:pt x="1547" y="6689"/>
                  </a:lnTo>
                  <a:lnTo>
                    <a:pt x="1115" y="4567"/>
                  </a:lnTo>
                  <a:lnTo>
                    <a:pt x="612" y="2338"/>
                  </a:lnTo>
                  <a:lnTo>
                    <a:pt x="360" y="1223"/>
                  </a:lnTo>
                  <a:lnTo>
                    <a:pt x="144" y="73"/>
                  </a:lnTo>
                  <a:lnTo>
                    <a:pt x="108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2985700" y="1910050"/>
              <a:ext cx="876450" cy="1357350"/>
            </a:xfrm>
            <a:custGeom>
              <a:avLst/>
              <a:gdLst/>
              <a:ahLst/>
              <a:cxnLst/>
              <a:rect l="l" t="t" r="r" b="b"/>
              <a:pathLst>
                <a:path w="35058" h="54294" extrusionOk="0">
                  <a:moveTo>
                    <a:pt x="32936" y="1"/>
                  </a:moveTo>
                  <a:lnTo>
                    <a:pt x="32648" y="109"/>
                  </a:lnTo>
                  <a:lnTo>
                    <a:pt x="32361" y="252"/>
                  </a:lnTo>
                  <a:lnTo>
                    <a:pt x="32001" y="504"/>
                  </a:lnTo>
                  <a:lnTo>
                    <a:pt x="31642" y="828"/>
                  </a:lnTo>
                  <a:lnTo>
                    <a:pt x="31282" y="1259"/>
                  </a:lnTo>
                  <a:lnTo>
                    <a:pt x="30887" y="1762"/>
                  </a:lnTo>
                  <a:lnTo>
                    <a:pt x="30455" y="2410"/>
                  </a:lnTo>
                  <a:lnTo>
                    <a:pt x="29988" y="3129"/>
                  </a:lnTo>
                  <a:lnTo>
                    <a:pt x="29520" y="3956"/>
                  </a:lnTo>
                  <a:lnTo>
                    <a:pt x="29053" y="4891"/>
                  </a:lnTo>
                  <a:lnTo>
                    <a:pt x="28514" y="5933"/>
                  </a:lnTo>
                  <a:lnTo>
                    <a:pt x="27687" y="7731"/>
                  </a:lnTo>
                  <a:lnTo>
                    <a:pt x="26967" y="9421"/>
                  </a:lnTo>
                  <a:lnTo>
                    <a:pt x="26284" y="11039"/>
                  </a:lnTo>
                  <a:lnTo>
                    <a:pt x="25709" y="12585"/>
                  </a:lnTo>
                  <a:lnTo>
                    <a:pt x="25170" y="14023"/>
                  </a:lnTo>
                  <a:lnTo>
                    <a:pt x="24666" y="15390"/>
                  </a:lnTo>
                  <a:lnTo>
                    <a:pt x="23875" y="17835"/>
                  </a:lnTo>
                  <a:lnTo>
                    <a:pt x="22761" y="21322"/>
                  </a:lnTo>
                  <a:lnTo>
                    <a:pt x="22581" y="21862"/>
                  </a:lnTo>
                  <a:lnTo>
                    <a:pt x="22401" y="22293"/>
                  </a:lnTo>
                  <a:lnTo>
                    <a:pt x="22257" y="22581"/>
                  </a:lnTo>
                  <a:lnTo>
                    <a:pt x="22185" y="22653"/>
                  </a:lnTo>
                  <a:lnTo>
                    <a:pt x="22113" y="22725"/>
                  </a:lnTo>
                  <a:lnTo>
                    <a:pt x="22077" y="22725"/>
                  </a:lnTo>
                  <a:lnTo>
                    <a:pt x="22041" y="22689"/>
                  </a:lnTo>
                  <a:lnTo>
                    <a:pt x="21898" y="22509"/>
                  </a:lnTo>
                  <a:lnTo>
                    <a:pt x="21718" y="22257"/>
                  </a:lnTo>
                  <a:lnTo>
                    <a:pt x="21538" y="21898"/>
                  </a:lnTo>
                  <a:lnTo>
                    <a:pt x="21035" y="20891"/>
                  </a:lnTo>
                  <a:lnTo>
                    <a:pt x="20423" y="19632"/>
                  </a:lnTo>
                  <a:lnTo>
                    <a:pt x="19057" y="16648"/>
                  </a:lnTo>
                  <a:lnTo>
                    <a:pt x="18302" y="15102"/>
                  </a:lnTo>
                  <a:lnTo>
                    <a:pt x="17511" y="13664"/>
                  </a:lnTo>
                  <a:lnTo>
                    <a:pt x="17439" y="13556"/>
                  </a:lnTo>
                  <a:lnTo>
                    <a:pt x="17331" y="13448"/>
                  </a:lnTo>
                  <a:lnTo>
                    <a:pt x="17223" y="13376"/>
                  </a:lnTo>
                  <a:lnTo>
                    <a:pt x="17080" y="13304"/>
                  </a:lnTo>
                  <a:lnTo>
                    <a:pt x="16720" y="13196"/>
                  </a:lnTo>
                  <a:lnTo>
                    <a:pt x="16325" y="13160"/>
                  </a:lnTo>
                  <a:lnTo>
                    <a:pt x="15821" y="13196"/>
                  </a:lnTo>
                  <a:lnTo>
                    <a:pt x="15282" y="13268"/>
                  </a:lnTo>
                  <a:lnTo>
                    <a:pt x="14671" y="13376"/>
                  </a:lnTo>
                  <a:lnTo>
                    <a:pt x="14023" y="13520"/>
                  </a:lnTo>
                  <a:lnTo>
                    <a:pt x="13340" y="13700"/>
                  </a:lnTo>
                  <a:lnTo>
                    <a:pt x="12621" y="13951"/>
                  </a:lnTo>
                  <a:lnTo>
                    <a:pt x="11075" y="14527"/>
                  </a:lnTo>
                  <a:lnTo>
                    <a:pt x="9457" y="15210"/>
                  </a:lnTo>
                  <a:lnTo>
                    <a:pt x="7839" y="15965"/>
                  </a:lnTo>
                  <a:lnTo>
                    <a:pt x="6257" y="16792"/>
                  </a:lnTo>
                  <a:lnTo>
                    <a:pt x="4711" y="17655"/>
                  </a:lnTo>
                  <a:lnTo>
                    <a:pt x="3345" y="18518"/>
                  </a:lnTo>
                  <a:lnTo>
                    <a:pt x="2697" y="18949"/>
                  </a:lnTo>
                  <a:lnTo>
                    <a:pt x="2122" y="19381"/>
                  </a:lnTo>
                  <a:lnTo>
                    <a:pt x="1583" y="19812"/>
                  </a:lnTo>
                  <a:lnTo>
                    <a:pt x="1151" y="20208"/>
                  </a:lnTo>
                  <a:lnTo>
                    <a:pt x="756" y="20603"/>
                  </a:lnTo>
                  <a:lnTo>
                    <a:pt x="432" y="20963"/>
                  </a:lnTo>
                  <a:lnTo>
                    <a:pt x="180" y="21322"/>
                  </a:lnTo>
                  <a:lnTo>
                    <a:pt x="37" y="21646"/>
                  </a:lnTo>
                  <a:lnTo>
                    <a:pt x="1" y="21790"/>
                  </a:lnTo>
                  <a:lnTo>
                    <a:pt x="1" y="21934"/>
                  </a:lnTo>
                  <a:lnTo>
                    <a:pt x="1" y="22077"/>
                  </a:lnTo>
                  <a:lnTo>
                    <a:pt x="37" y="22185"/>
                  </a:lnTo>
                  <a:lnTo>
                    <a:pt x="1187" y="24954"/>
                  </a:lnTo>
                  <a:lnTo>
                    <a:pt x="2769" y="28550"/>
                  </a:lnTo>
                  <a:lnTo>
                    <a:pt x="4711" y="32756"/>
                  </a:lnTo>
                  <a:lnTo>
                    <a:pt x="5754" y="34950"/>
                  </a:lnTo>
                  <a:lnTo>
                    <a:pt x="6868" y="37215"/>
                  </a:lnTo>
                  <a:lnTo>
                    <a:pt x="8019" y="39444"/>
                  </a:lnTo>
                  <a:lnTo>
                    <a:pt x="9169" y="41673"/>
                  </a:lnTo>
                  <a:lnTo>
                    <a:pt x="10320" y="43795"/>
                  </a:lnTo>
                  <a:lnTo>
                    <a:pt x="11435" y="45772"/>
                  </a:lnTo>
                  <a:lnTo>
                    <a:pt x="12549" y="47642"/>
                  </a:lnTo>
                  <a:lnTo>
                    <a:pt x="13628" y="49296"/>
                  </a:lnTo>
                  <a:lnTo>
                    <a:pt x="14131" y="50051"/>
                  </a:lnTo>
                  <a:lnTo>
                    <a:pt x="14635" y="50734"/>
                  </a:lnTo>
                  <a:lnTo>
                    <a:pt x="15102" y="51345"/>
                  </a:lnTo>
                  <a:lnTo>
                    <a:pt x="15569" y="51885"/>
                  </a:lnTo>
                  <a:lnTo>
                    <a:pt x="16145" y="52460"/>
                  </a:lnTo>
                  <a:lnTo>
                    <a:pt x="16720" y="52927"/>
                  </a:lnTo>
                  <a:lnTo>
                    <a:pt x="17295" y="53323"/>
                  </a:lnTo>
                  <a:lnTo>
                    <a:pt x="17907" y="53611"/>
                  </a:lnTo>
                  <a:lnTo>
                    <a:pt x="18518" y="53862"/>
                  </a:lnTo>
                  <a:lnTo>
                    <a:pt x="19129" y="54042"/>
                  </a:lnTo>
                  <a:lnTo>
                    <a:pt x="19740" y="54186"/>
                  </a:lnTo>
                  <a:lnTo>
                    <a:pt x="20316" y="54258"/>
                  </a:lnTo>
                  <a:lnTo>
                    <a:pt x="20855" y="54294"/>
                  </a:lnTo>
                  <a:lnTo>
                    <a:pt x="21394" y="54294"/>
                  </a:lnTo>
                  <a:lnTo>
                    <a:pt x="21898" y="54258"/>
                  </a:lnTo>
                  <a:lnTo>
                    <a:pt x="22365" y="54186"/>
                  </a:lnTo>
                  <a:lnTo>
                    <a:pt x="23120" y="54042"/>
                  </a:lnTo>
                  <a:lnTo>
                    <a:pt x="23624" y="53898"/>
                  </a:lnTo>
                  <a:lnTo>
                    <a:pt x="23911" y="53790"/>
                  </a:lnTo>
                  <a:lnTo>
                    <a:pt x="24163" y="53647"/>
                  </a:lnTo>
                  <a:lnTo>
                    <a:pt x="24415" y="53431"/>
                  </a:lnTo>
                  <a:lnTo>
                    <a:pt x="24666" y="53215"/>
                  </a:lnTo>
                  <a:lnTo>
                    <a:pt x="24918" y="52963"/>
                  </a:lnTo>
                  <a:lnTo>
                    <a:pt x="25170" y="52676"/>
                  </a:lnTo>
                  <a:lnTo>
                    <a:pt x="25673" y="51993"/>
                  </a:lnTo>
                  <a:lnTo>
                    <a:pt x="26140" y="51202"/>
                  </a:lnTo>
                  <a:lnTo>
                    <a:pt x="26608" y="50303"/>
                  </a:lnTo>
                  <a:lnTo>
                    <a:pt x="27075" y="49296"/>
                  </a:lnTo>
                  <a:lnTo>
                    <a:pt x="27507" y="48181"/>
                  </a:lnTo>
                  <a:lnTo>
                    <a:pt x="27938" y="46995"/>
                  </a:lnTo>
                  <a:lnTo>
                    <a:pt x="28370" y="45700"/>
                  </a:lnTo>
                  <a:lnTo>
                    <a:pt x="28765" y="44334"/>
                  </a:lnTo>
                  <a:lnTo>
                    <a:pt x="29161" y="42896"/>
                  </a:lnTo>
                  <a:lnTo>
                    <a:pt x="29556" y="41386"/>
                  </a:lnTo>
                  <a:lnTo>
                    <a:pt x="29916" y="39804"/>
                  </a:lnTo>
                  <a:lnTo>
                    <a:pt x="30635" y="36496"/>
                  </a:lnTo>
                  <a:lnTo>
                    <a:pt x="31282" y="33044"/>
                  </a:lnTo>
                  <a:lnTo>
                    <a:pt x="31929" y="29484"/>
                  </a:lnTo>
                  <a:lnTo>
                    <a:pt x="32505" y="25853"/>
                  </a:lnTo>
                  <a:lnTo>
                    <a:pt x="33044" y="22221"/>
                  </a:lnTo>
                  <a:lnTo>
                    <a:pt x="33583" y="18662"/>
                  </a:lnTo>
                  <a:lnTo>
                    <a:pt x="34051" y="15174"/>
                  </a:lnTo>
                  <a:lnTo>
                    <a:pt x="34878" y="8702"/>
                  </a:lnTo>
                  <a:lnTo>
                    <a:pt x="34986" y="7551"/>
                  </a:lnTo>
                  <a:lnTo>
                    <a:pt x="35057" y="6365"/>
                  </a:lnTo>
                  <a:lnTo>
                    <a:pt x="35057" y="5214"/>
                  </a:lnTo>
                  <a:lnTo>
                    <a:pt x="34986" y="4064"/>
                  </a:lnTo>
                  <a:lnTo>
                    <a:pt x="34878" y="3021"/>
                  </a:lnTo>
                  <a:lnTo>
                    <a:pt x="34770" y="2518"/>
                  </a:lnTo>
                  <a:lnTo>
                    <a:pt x="34698" y="2050"/>
                  </a:lnTo>
                  <a:lnTo>
                    <a:pt x="34554" y="1619"/>
                  </a:lnTo>
                  <a:lnTo>
                    <a:pt x="34446" y="1259"/>
                  </a:lnTo>
                  <a:lnTo>
                    <a:pt x="34266" y="900"/>
                  </a:lnTo>
                  <a:lnTo>
                    <a:pt x="34087" y="612"/>
                  </a:lnTo>
                  <a:lnTo>
                    <a:pt x="33907" y="360"/>
                  </a:lnTo>
                  <a:lnTo>
                    <a:pt x="33691" y="180"/>
                  </a:lnTo>
                  <a:lnTo>
                    <a:pt x="33475" y="37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2858050" y="1874100"/>
              <a:ext cx="568125" cy="695775"/>
            </a:xfrm>
            <a:custGeom>
              <a:avLst/>
              <a:gdLst/>
              <a:ahLst/>
              <a:cxnLst/>
              <a:rect l="l" t="t" r="r" b="b"/>
              <a:pathLst>
                <a:path w="22725" h="27831" extrusionOk="0">
                  <a:moveTo>
                    <a:pt x="11471" y="0"/>
                  </a:moveTo>
                  <a:lnTo>
                    <a:pt x="11039" y="72"/>
                  </a:lnTo>
                  <a:lnTo>
                    <a:pt x="10572" y="216"/>
                  </a:lnTo>
                  <a:lnTo>
                    <a:pt x="10104" y="432"/>
                  </a:lnTo>
                  <a:lnTo>
                    <a:pt x="9601" y="720"/>
                  </a:lnTo>
                  <a:lnTo>
                    <a:pt x="9098" y="1115"/>
                  </a:lnTo>
                  <a:lnTo>
                    <a:pt x="8558" y="1547"/>
                  </a:lnTo>
                  <a:lnTo>
                    <a:pt x="8019" y="2014"/>
                  </a:lnTo>
                  <a:lnTo>
                    <a:pt x="7480" y="2553"/>
                  </a:lnTo>
                  <a:lnTo>
                    <a:pt x="6904" y="3165"/>
                  </a:lnTo>
                  <a:lnTo>
                    <a:pt x="6365" y="3776"/>
                  </a:lnTo>
                  <a:lnTo>
                    <a:pt x="5790" y="4459"/>
                  </a:lnTo>
                  <a:lnTo>
                    <a:pt x="5250" y="5142"/>
                  </a:lnTo>
                  <a:lnTo>
                    <a:pt x="4711" y="5897"/>
                  </a:lnTo>
                  <a:lnTo>
                    <a:pt x="4208" y="6616"/>
                  </a:lnTo>
                  <a:lnTo>
                    <a:pt x="3668" y="7407"/>
                  </a:lnTo>
                  <a:lnTo>
                    <a:pt x="3201" y="8162"/>
                  </a:lnTo>
                  <a:lnTo>
                    <a:pt x="2734" y="8953"/>
                  </a:lnTo>
                  <a:lnTo>
                    <a:pt x="2266" y="9744"/>
                  </a:lnTo>
                  <a:lnTo>
                    <a:pt x="1871" y="10500"/>
                  </a:lnTo>
                  <a:lnTo>
                    <a:pt x="1475" y="11291"/>
                  </a:lnTo>
                  <a:lnTo>
                    <a:pt x="1151" y="12046"/>
                  </a:lnTo>
                  <a:lnTo>
                    <a:pt x="828" y="12765"/>
                  </a:lnTo>
                  <a:lnTo>
                    <a:pt x="576" y="13484"/>
                  </a:lnTo>
                  <a:lnTo>
                    <a:pt x="360" y="14167"/>
                  </a:lnTo>
                  <a:lnTo>
                    <a:pt x="181" y="14814"/>
                  </a:lnTo>
                  <a:lnTo>
                    <a:pt x="73" y="15389"/>
                  </a:lnTo>
                  <a:lnTo>
                    <a:pt x="1" y="15965"/>
                  </a:lnTo>
                  <a:lnTo>
                    <a:pt x="1" y="16468"/>
                  </a:lnTo>
                  <a:lnTo>
                    <a:pt x="73" y="16900"/>
                  </a:lnTo>
                  <a:lnTo>
                    <a:pt x="181" y="17295"/>
                  </a:lnTo>
                  <a:lnTo>
                    <a:pt x="576" y="17978"/>
                  </a:lnTo>
                  <a:lnTo>
                    <a:pt x="1008" y="18733"/>
                  </a:lnTo>
                  <a:lnTo>
                    <a:pt x="1583" y="19524"/>
                  </a:lnTo>
                  <a:lnTo>
                    <a:pt x="2194" y="20315"/>
                  </a:lnTo>
                  <a:lnTo>
                    <a:pt x="2877" y="21142"/>
                  </a:lnTo>
                  <a:lnTo>
                    <a:pt x="3561" y="21969"/>
                  </a:lnTo>
                  <a:lnTo>
                    <a:pt x="4316" y="22760"/>
                  </a:lnTo>
                  <a:lnTo>
                    <a:pt x="5071" y="23551"/>
                  </a:lnTo>
                  <a:lnTo>
                    <a:pt x="5862" y="24342"/>
                  </a:lnTo>
                  <a:lnTo>
                    <a:pt x="6617" y="25026"/>
                  </a:lnTo>
                  <a:lnTo>
                    <a:pt x="7372" y="25709"/>
                  </a:lnTo>
                  <a:lnTo>
                    <a:pt x="8055" y="26284"/>
                  </a:lnTo>
                  <a:lnTo>
                    <a:pt x="8738" y="26823"/>
                  </a:lnTo>
                  <a:lnTo>
                    <a:pt x="9313" y="27255"/>
                  </a:lnTo>
                  <a:lnTo>
                    <a:pt x="9853" y="27578"/>
                  </a:lnTo>
                  <a:lnTo>
                    <a:pt x="10284" y="27794"/>
                  </a:lnTo>
                  <a:lnTo>
                    <a:pt x="10500" y="27830"/>
                  </a:lnTo>
                  <a:lnTo>
                    <a:pt x="10788" y="27830"/>
                  </a:lnTo>
                  <a:lnTo>
                    <a:pt x="11075" y="27758"/>
                  </a:lnTo>
                  <a:lnTo>
                    <a:pt x="11435" y="27650"/>
                  </a:lnTo>
                  <a:lnTo>
                    <a:pt x="11830" y="27471"/>
                  </a:lnTo>
                  <a:lnTo>
                    <a:pt x="12226" y="27219"/>
                  </a:lnTo>
                  <a:lnTo>
                    <a:pt x="13161" y="26644"/>
                  </a:lnTo>
                  <a:lnTo>
                    <a:pt x="14132" y="25889"/>
                  </a:lnTo>
                  <a:lnTo>
                    <a:pt x="15210" y="25026"/>
                  </a:lnTo>
                  <a:lnTo>
                    <a:pt x="16289" y="24091"/>
                  </a:lnTo>
                  <a:lnTo>
                    <a:pt x="17403" y="23084"/>
                  </a:lnTo>
                  <a:lnTo>
                    <a:pt x="18446" y="22005"/>
                  </a:lnTo>
                  <a:lnTo>
                    <a:pt x="19453" y="20927"/>
                  </a:lnTo>
                  <a:lnTo>
                    <a:pt x="20388" y="19884"/>
                  </a:lnTo>
                  <a:lnTo>
                    <a:pt x="21179" y="18913"/>
                  </a:lnTo>
                  <a:lnTo>
                    <a:pt x="21862" y="17978"/>
                  </a:lnTo>
                  <a:lnTo>
                    <a:pt x="22114" y="17547"/>
                  </a:lnTo>
                  <a:lnTo>
                    <a:pt x="22365" y="17151"/>
                  </a:lnTo>
                  <a:lnTo>
                    <a:pt x="22509" y="16792"/>
                  </a:lnTo>
                  <a:lnTo>
                    <a:pt x="22653" y="16468"/>
                  </a:lnTo>
                  <a:lnTo>
                    <a:pt x="22725" y="16181"/>
                  </a:lnTo>
                  <a:lnTo>
                    <a:pt x="22725" y="15965"/>
                  </a:lnTo>
                  <a:lnTo>
                    <a:pt x="22689" y="15713"/>
                  </a:lnTo>
                  <a:lnTo>
                    <a:pt x="22581" y="15425"/>
                  </a:lnTo>
                  <a:lnTo>
                    <a:pt x="22329" y="14670"/>
                  </a:lnTo>
                  <a:lnTo>
                    <a:pt x="21970" y="13807"/>
                  </a:lnTo>
                  <a:lnTo>
                    <a:pt x="21466" y="12765"/>
                  </a:lnTo>
                  <a:lnTo>
                    <a:pt x="20891" y="11614"/>
                  </a:lnTo>
                  <a:lnTo>
                    <a:pt x="20244" y="10428"/>
                  </a:lnTo>
                  <a:lnTo>
                    <a:pt x="19489" y="9133"/>
                  </a:lnTo>
                  <a:lnTo>
                    <a:pt x="18734" y="7875"/>
                  </a:lnTo>
                  <a:lnTo>
                    <a:pt x="17907" y="6580"/>
                  </a:lnTo>
                  <a:lnTo>
                    <a:pt x="17044" y="5322"/>
                  </a:lnTo>
                  <a:lnTo>
                    <a:pt x="16181" y="4135"/>
                  </a:lnTo>
                  <a:lnTo>
                    <a:pt x="15354" y="3057"/>
                  </a:lnTo>
                  <a:lnTo>
                    <a:pt x="14491" y="2086"/>
                  </a:lnTo>
                  <a:lnTo>
                    <a:pt x="14096" y="1618"/>
                  </a:lnTo>
                  <a:lnTo>
                    <a:pt x="13700" y="1223"/>
                  </a:lnTo>
                  <a:lnTo>
                    <a:pt x="13305" y="899"/>
                  </a:lnTo>
                  <a:lnTo>
                    <a:pt x="12909" y="576"/>
                  </a:lnTo>
                  <a:lnTo>
                    <a:pt x="12549" y="324"/>
                  </a:lnTo>
                  <a:lnTo>
                    <a:pt x="12226" y="144"/>
                  </a:lnTo>
                  <a:lnTo>
                    <a:pt x="12046" y="72"/>
                  </a:lnTo>
                  <a:lnTo>
                    <a:pt x="1186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858050" y="1874100"/>
              <a:ext cx="568125" cy="695775"/>
            </a:xfrm>
            <a:custGeom>
              <a:avLst/>
              <a:gdLst/>
              <a:ahLst/>
              <a:cxnLst/>
              <a:rect l="l" t="t" r="r" b="b"/>
              <a:pathLst>
                <a:path w="22725" h="27831" fill="none" extrusionOk="0">
                  <a:moveTo>
                    <a:pt x="181" y="17295"/>
                  </a:moveTo>
                  <a:lnTo>
                    <a:pt x="181" y="17295"/>
                  </a:lnTo>
                  <a:lnTo>
                    <a:pt x="576" y="17978"/>
                  </a:lnTo>
                  <a:lnTo>
                    <a:pt x="1008" y="18733"/>
                  </a:lnTo>
                  <a:lnTo>
                    <a:pt x="1583" y="19524"/>
                  </a:lnTo>
                  <a:lnTo>
                    <a:pt x="2194" y="20315"/>
                  </a:lnTo>
                  <a:lnTo>
                    <a:pt x="2877" y="21142"/>
                  </a:lnTo>
                  <a:lnTo>
                    <a:pt x="3561" y="21969"/>
                  </a:lnTo>
                  <a:lnTo>
                    <a:pt x="4316" y="22760"/>
                  </a:lnTo>
                  <a:lnTo>
                    <a:pt x="5071" y="23551"/>
                  </a:lnTo>
                  <a:lnTo>
                    <a:pt x="5862" y="24342"/>
                  </a:lnTo>
                  <a:lnTo>
                    <a:pt x="6617" y="25026"/>
                  </a:lnTo>
                  <a:lnTo>
                    <a:pt x="7372" y="25709"/>
                  </a:lnTo>
                  <a:lnTo>
                    <a:pt x="8055" y="26284"/>
                  </a:lnTo>
                  <a:lnTo>
                    <a:pt x="8738" y="26823"/>
                  </a:lnTo>
                  <a:lnTo>
                    <a:pt x="9313" y="27255"/>
                  </a:lnTo>
                  <a:lnTo>
                    <a:pt x="9853" y="27578"/>
                  </a:lnTo>
                  <a:lnTo>
                    <a:pt x="10284" y="27794"/>
                  </a:lnTo>
                  <a:lnTo>
                    <a:pt x="10284" y="27794"/>
                  </a:lnTo>
                  <a:lnTo>
                    <a:pt x="10500" y="27830"/>
                  </a:lnTo>
                  <a:lnTo>
                    <a:pt x="10788" y="27830"/>
                  </a:lnTo>
                  <a:lnTo>
                    <a:pt x="11075" y="27758"/>
                  </a:lnTo>
                  <a:lnTo>
                    <a:pt x="11435" y="27650"/>
                  </a:lnTo>
                  <a:lnTo>
                    <a:pt x="11830" y="27471"/>
                  </a:lnTo>
                  <a:lnTo>
                    <a:pt x="12226" y="27219"/>
                  </a:lnTo>
                  <a:lnTo>
                    <a:pt x="13161" y="26644"/>
                  </a:lnTo>
                  <a:lnTo>
                    <a:pt x="14132" y="25889"/>
                  </a:lnTo>
                  <a:lnTo>
                    <a:pt x="15210" y="25026"/>
                  </a:lnTo>
                  <a:lnTo>
                    <a:pt x="16289" y="24091"/>
                  </a:lnTo>
                  <a:lnTo>
                    <a:pt x="17403" y="23084"/>
                  </a:lnTo>
                  <a:lnTo>
                    <a:pt x="18446" y="22005"/>
                  </a:lnTo>
                  <a:lnTo>
                    <a:pt x="19453" y="20927"/>
                  </a:lnTo>
                  <a:lnTo>
                    <a:pt x="20388" y="19884"/>
                  </a:lnTo>
                  <a:lnTo>
                    <a:pt x="21179" y="18913"/>
                  </a:lnTo>
                  <a:lnTo>
                    <a:pt x="21862" y="17978"/>
                  </a:lnTo>
                  <a:lnTo>
                    <a:pt x="22114" y="17547"/>
                  </a:lnTo>
                  <a:lnTo>
                    <a:pt x="22365" y="17151"/>
                  </a:lnTo>
                  <a:lnTo>
                    <a:pt x="22509" y="16792"/>
                  </a:lnTo>
                  <a:lnTo>
                    <a:pt x="22653" y="16468"/>
                  </a:lnTo>
                  <a:lnTo>
                    <a:pt x="22725" y="16181"/>
                  </a:lnTo>
                  <a:lnTo>
                    <a:pt x="22725" y="15965"/>
                  </a:lnTo>
                  <a:lnTo>
                    <a:pt x="22725" y="15965"/>
                  </a:lnTo>
                  <a:lnTo>
                    <a:pt x="22689" y="15713"/>
                  </a:lnTo>
                  <a:lnTo>
                    <a:pt x="22581" y="15425"/>
                  </a:lnTo>
                  <a:lnTo>
                    <a:pt x="22329" y="14670"/>
                  </a:lnTo>
                  <a:lnTo>
                    <a:pt x="21970" y="13807"/>
                  </a:lnTo>
                  <a:lnTo>
                    <a:pt x="21466" y="12765"/>
                  </a:lnTo>
                  <a:lnTo>
                    <a:pt x="20891" y="11614"/>
                  </a:lnTo>
                  <a:lnTo>
                    <a:pt x="20244" y="10428"/>
                  </a:lnTo>
                  <a:lnTo>
                    <a:pt x="19489" y="9133"/>
                  </a:lnTo>
                  <a:lnTo>
                    <a:pt x="18734" y="7875"/>
                  </a:lnTo>
                  <a:lnTo>
                    <a:pt x="17907" y="6580"/>
                  </a:lnTo>
                  <a:lnTo>
                    <a:pt x="17044" y="5322"/>
                  </a:lnTo>
                  <a:lnTo>
                    <a:pt x="16181" y="4135"/>
                  </a:lnTo>
                  <a:lnTo>
                    <a:pt x="15354" y="3057"/>
                  </a:lnTo>
                  <a:lnTo>
                    <a:pt x="14491" y="2086"/>
                  </a:lnTo>
                  <a:lnTo>
                    <a:pt x="14096" y="1618"/>
                  </a:lnTo>
                  <a:lnTo>
                    <a:pt x="13700" y="1223"/>
                  </a:lnTo>
                  <a:lnTo>
                    <a:pt x="13305" y="899"/>
                  </a:lnTo>
                  <a:lnTo>
                    <a:pt x="12909" y="576"/>
                  </a:lnTo>
                  <a:lnTo>
                    <a:pt x="12549" y="324"/>
                  </a:lnTo>
                  <a:lnTo>
                    <a:pt x="12226" y="144"/>
                  </a:lnTo>
                  <a:lnTo>
                    <a:pt x="12226" y="144"/>
                  </a:lnTo>
                  <a:lnTo>
                    <a:pt x="12046" y="72"/>
                  </a:lnTo>
                  <a:lnTo>
                    <a:pt x="11866" y="0"/>
                  </a:lnTo>
                  <a:lnTo>
                    <a:pt x="11651" y="0"/>
                  </a:lnTo>
                  <a:lnTo>
                    <a:pt x="11471" y="0"/>
                  </a:lnTo>
                  <a:lnTo>
                    <a:pt x="11039" y="72"/>
                  </a:lnTo>
                  <a:lnTo>
                    <a:pt x="10572" y="216"/>
                  </a:lnTo>
                  <a:lnTo>
                    <a:pt x="10104" y="432"/>
                  </a:lnTo>
                  <a:lnTo>
                    <a:pt x="9601" y="720"/>
                  </a:lnTo>
                  <a:lnTo>
                    <a:pt x="9098" y="1115"/>
                  </a:lnTo>
                  <a:lnTo>
                    <a:pt x="8558" y="1547"/>
                  </a:lnTo>
                  <a:lnTo>
                    <a:pt x="8019" y="2014"/>
                  </a:lnTo>
                  <a:lnTo>
                    <a:pt x="7480" y="2553"/>
                  </a:lnTo>
                  <a:lnTo>
                    <a:pt x="6904" y="3165"/>
                  </a:lnTo>
                  <a:lnTo>
                    <a:pt x="6365" y="3776"/>
                  </a:lnTo>
                  <a:lnTo>
                    <a:pt x="5790" y="4459"/>
                  </a:lnTo>
                  <a:lnTo>
                    <a:pt x="5250" y="5142"/>
                  </a:lnTo>
                  <a:lnTo>
                    <a:pt x="4711" y="5897"/>
                  </a:lnTo>
                  <a:lnTo>
                    <a:pt x="4208" y="6616"/>
                  </a:lnTo>
                  <a:lnTo>
                    <a:pt x="3668" y="7407"/>
                  </a:lnTo>
                  <a:lnTo>
                    <a:pt x="3201" y="8162"/>
                  </a:lnTo>
                  <a:lnTo>
                    <a:pt x="2734" y="8953"/>
                  </a:lnTo>
                  <a:lnTo>
                    <a:pt x="2266" y="9744"/>
                  </a:lnTo>
                  <a:lnTo>
                    <a:pt x="1871" y="10500"/>
                  </a:lnTo>
                  <a:lnTo>
                    <a:pt x="1475" y="11291"/>
                  </a:lnTo>
                  <a:lnTo>
                    <a:pt x="1151" y="12046"/>
                  </a:lnTo>
                  <a:lnTo>
                    <a:pt x="828" y="12765"/>
                  </a:lnTo>
                  <a:lnTo>
                    <a:pt x="576" y="13484"/>
                  </a:lnTo>
                  <a:lnTo>
                    <a:pt x="360" y="14167"/>
                  </a:lnTo>
                  <a:lnTo>
                    <a:pt x="181" y="14814"/>
                  </a:lnTo>
                  <a:lnTo>
                    <a:pt x="73" y="15389"/>
                  </a:lnTo>
                  <a:lnTo>
                    <a:pt x="1" y="15965"/>
                  </a:lnTo>
                  <a:lnTo>
                    <a:pt x="1" y="16468"/>
                  </a:lnTo>
                  <a:lnTo>
                    <a:pt x="73" y="16900"/>
                  </a:lnTo>
                  <a:lnTo>
                    <a:pt x="181" y="172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3227500" y="1734775"/>
              <a:ext cx="247225" cy="508800"/>
            </a:xfrm>
            <a:custGeom>
              <a:avLst/>
              <a:gdLst/>
              <a:ahLst/>
              <a:cxnLst/>
              <a:rect l="l" t="t" r="r" b="b"/>
              <a:pathLst>
                <a:path w="9889" h="20352" extrusionOk="0">
                  <a:moveTo>
                    <a:pt x="8306" y="0"/>
                  </a:moveTo>
                  <a:lnTo>
                    <a:pt x="7911" y="72"/>
                  </a:lnTo>
                  <a:lnTo>
                    <a:pt x="7515" y="216"/>
                  </a:lnTo>
                  <a:lnTo>
                    <a:pt x="7120" y="432"/>
                  </a:lnTo>
                  <a:lnTo>
                    <a:pt x="6760" y="719"/>
                  </a:lnTo>
                  <a:lnTo>
                    <a:pt x="6365" y="1043"/>
                  </a:lnTo>
                  <a:lnTo>
                    <a:pt x="5969" y="1439"/>
                  </a:lnTo>
                  <a:lnTo>
                    <a:pt x="5574" y="1870"/>
                  </a:lnTo>
                  <a:lnTo>
                    <a:pt x="5214" y="2301"/>
                  </a:lnTo>
                  <a:lnTo>
                    <a:pt x="4855" y="2805"/>
                  </a:lnTo>
                  <a:lnTo>
                    <a:pt x="4459" y="3344"/>
                  </a:lnTo>
                  <a:lnTo>
                    <a:pt x="3776" y="4459"/>
                  </a:lnTo>
                  <a:lnTo>
                    <a:pt x="3093" y="5645"/>
                  </a:lnTo>
                  <a:lnTo>
                    <a:pt x="2482" y="6832"/>
                  </a:lnTo>
                  <a:lnTo>
                    <a:pt x="1906" y="8018"/>
                  </a:lnTo>
                  <a:lnTo>
                    <a:pt x="1403" y="9133"/>
                  </a:lnTo>
                  <a:lnTo>
                    <a:pt x="1007" y="10104"/>
                  </a:lnTo>
                  <a:lnTo>
                    <a:pt x="396" y="11614"/>
                  </a:lnTo>
                  <a:lnTo>
                    <a:pt x="180" y="12189"/>
                  </a:lnTo>
                  <a:lnTo>
                    <a:pt x="109" y="12441"/>
                  </a:lnTo>
                  <a:lnTo>
                    <a:pt x="37" y="13196"/>
                  </a:lnTo>
                  <a:lnTo>
                    <a:pt x="1" y="13699"/>
                  </a:lnTo>
                  <a:lnTo>
                    <a:pt x="1" y="14239"/>
                  </a:lnTo>
                  <a:lnTo>
                    <a:pt x="1" y="14850"/>
                  </a:lnTo>
                  <a:lnTo>
                    <a:pt x="73" y="15497"/>
                  </a:lnTo>
                  <a:lnTo>
                    <a:pt x="145" y="16180"/>
                  </a:lnTo>
                  <a:lnTo>
                    <a:pt x="288" y="16864"/>
                  </a:lnTo>
                  <a:lnTo>
                    <a:pt x="504" y="17511"/>
                  </a:lnTo>
                  <a:lnTo>
                    <a:pt x="648" y="17834"/>
                  </a:lnTo>
                  <a:lnTo>
                    <a:pt x="792" y="18122"/>
                  </a:lnTo>
                  <a:lnTo>
                    <a:pt x="972" y="18446"/>
                  </a:lnTo>
                  <a:lnTo>
                    <a:pt x="1151" y="18733"/>
                  </a:lnTo>
                  <a:lnTo>
                    <a:pt x="1367" y="18985"/>
                  </a:lnTo>
                  <a:lnTo>
                    <a:pt x="1619" y="19237"/>
                  </a:lnTo>
                  <a:lnTo>
                    <a:pt x="1906" y="19488"/>
                  </a:lnTo>
                  <a:lnTo>
                    <a:pt x="2194" y="19704"/>
                  </a:lnTo>
                  <a:lnTo>
                    <a:pt x="2518" y="19884"/>
                  </a:lnTo>
                  <a:lnTo>
                    <a:pt x="2841" y="20064"/>
                  </a:lnTo>
                  <a:lnTo>
                    <a:pt x="3417" y="20243"/>
                  </a:lnTo>
                  <a:lnTo>
                    <a:pt x="3992" y="20351"/>
                  </a:lnTo>
                  <a:lnTo>
                    <a:pt x="4531" y="20351"/>
                  </a:lnTo>
                  <a:lnTo>
                    <a:pt x="5106" y="20315"/>
                  </a:lnTo>
                  <a:lnTo>
                    <a:pt x="5682" y="20171"/>
                  </a:lnTo>
                  <a:lnTo>
                    <a:pt x="6185" y="19956"/>
                  </a:lnTo>
                  <a:lnTo>
                    <a:pt x="6688" y="19704"/>
                  </a:lnTo>
                  <a:lnTo>
                    <a:pt x="7156" y="19344"/>
                  </a:lnTo>
                  <a:lnTo>
                    <a:pt x="7120" y="18446"/>
                  </a:lnTo>
                  <a:lnTo>
                    <a:pt x="7120" y="17475"/>
                  </a:lnTo>
                  <a:lnTo>
                    <a:pt x="7156" y="16216"/>
                  </a:lnTo>
                  <a:lnTo>
                    <a:pt x="7228" y="14742"/>
                  </a:lnTo>
                  <a:lnTo>
                    <a:pt x="7408" y="13124"/>
                  </a:lnTo>
                  <a:lnTo>
                    <a:pt x="7515" y="12297"/>
                  </a:lnTo>
                  <a:lnTo>
                    <a:pt x="7659" y="11434"/>
                  </a:lnTo>
                  <a:lnTo>
                    <a:pt x="7839" y="10607"/>
                  </a:lnTo>
                  <a:lnTo>
                    <a:pt x="8055" y="9780"/>
                  </a:lnTo>
                  <a:lnTo>
                    <a:pt x="8918" y="6796"/>
                  </a:lnTo>
                  <a:lnTo>
                    <a:pt x="9349" y="5250"/>
                  </a:lnTo>
                  <a:lnTo>
                    <a:pt x="9529" y="4495"/>
                  </a:lnTo>
                  <a:lnTo>
                    <a:pt x="9673" y="3776"/>
                  </a:lnTo>
                  <a:lnTo>
                    <a:pt x="9781" y="3092"/>
                  </a:lnTo>
                  <a:lnTo>
                    <a:pt x="9889" y="2445"/>
                  </a:lnTo>
                  <a:lnTo>
                    <a:pt x="9889" y="1870"/>
                  </a:lnTo>
                  <a:lnTo>
                    <a:pt x="9889" y="1331"/>
                  </a:lnTo>
                  <a:lnTo>
                    <a:pt x="9781" y="899"/>
                  </a:lnTo>
                  <a:lnTo>
                    <a:pt x="9709" y="719"/>
                  </a:lnTo>
                  <a:lnTo>
                    <a:pt x="9637" y="540"/>
                  </a:lnTo>
                  <a:lnTo>
                    <a:pt x="9529" y="396"/>
                  </a:lnTo>
                  <a:lnTo>
                    <a:pt x="9385" y="252"/>
                  </a:lnTo>
                  <a:lnTo>
                    <a:pt x="9241" y="144"/>
                  </a:lnTo>
                  <a:lnTo>
                    <a:pt x="9062" y="72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3227500" y="1734775"/>
              <a:ext cx="247225" cy="508800"/>
            </a:xfrm>
            <a:custGeom>
              <a:avLst/>
              <a:gdLst/>
              <a:ahLst/>
              <a:cxnLst/>
              <a:rect l="l" t="t" r="r" b="b"/>
              <a:pathLst>
                <a:path w="9889" h="20352" fill="none" extrusionOk="0">
                  <a:moveTo>
                    <a:pt x="7156" y="19344"/>
                  </a:moveTo>
                  <a:lnTo>
                    <a:pt x="7156" y="19344"/>
                  </a:lnTo>
                  <a:lnTo>
                    <a:pt x="7120" y="18446"/>
                  </a:lnTo>
                  <a:lnTo>
                    <a:pt x="7120" y="17475"/>
                  </a:lnTo>
                  <a:lnTo>
                    <a:pt x="7156" y="16216"/>
                  </a:lnTo>
                  <a:lnTo>
                    <a:pt x="7228" y="14742"/>
                  </a:lnTo>
                  <a:lnTo>
                    <a:pt x="7408" y="13124"/>
                  </a:lnTo>
                  <a:lnTo>
                    <a:pt x="7515" y="12297"/>
                  </a:lnTo>
                  <a:lnTo>
                    <a:pt x="7659" y="11434"/>
                  </a:lnTo>
                  <a:lnTo>
                    <a:pt x="7839" y="10607"/>
                  </a:lnTo>
                  <a:lnTo>
                    <a:pt x="8055" y="9780"/>
                  </a:lnTo>
                  <a:lnTo>
                    <a:pt x="8055" y="9780"/>
                  </a:lnTo>
                  <a:lnTo>
                    <a:pt x="8918" y="6796"/>
                  </a:lnTo>
                  <a:lnTo>
                    <a:pt x="9349" y="5250"/>
                  </a:lnTo>
                  <a:lnTo>
                    <a:pt x="9529" y="4495"/>
                  </a:lnTo>
                  <a:lnTo>
                    <a:pt x="9673" y="3776"/>
                  </a:lnTo>
                  <a:lnTo>
                    <a:pt x="9781" y="3092"/>
                  </a:lnTo>
                  <a:lnTo>
                    <a:pt x="9889" y="2445"/>
                  </a:lnTo>
                  <a:lnTo>
                    <a:pt x="9889" y="1870"/>
                  </a:lnTo>
                  <a:lnTo>
                    <a:pt x="9889" y="1331"/>
                  </a:lnTo>
                  <a:lnTo>
                    <a:pt x="9781" y="899"/>
                  </a:lnTo>
                  <a:lnTo>
                    <a:pt x="9709" y="719"/>
                  </a:lnTo>
                  <a:lnTo>
                    <a:pt x="9637" y="540"/>
                  </a:lnTo>
                  <a:lnTo>
                    <a:pt x="9529" y="396"/>
                  </a:lnTo>
                  <a:lnTo>
                    <a:pt x="9385" y="252"/>
                  </a:lnTo>
                  <a:lnTo>
                    <a:pt x="9241" y="144"/>
                  </a:lnTo>
                  <a:lnTo>
                    <a:pt x="9062" y="72"/>
                  </a:lnTo>
                  <a:lnTo>
                    <a:pt x="9062" y="72"/>
                  </a:lnTo>
                  <a:lnTo>
                    <a:pt x="8666" y="0"/>
                  </a:lnTo>
                  <a:lnTo>
                    <a:pt x="8306" y="0"/>
                  </a:lnTo>
                  <a:lnTo>
                    <a:pt x="7911" y="72"/>
                  </a:lnTo>
                  <a:lnTo>
                    <a:pt x="7515" y="216"/>
                  </a:lnTo>
                  <a:lnTo>
                    <a:pt x="7120" y="432"/>
                  </a:lnTo>
                  <a:lnTo>
                    <a:pt x="6760" y="719"/>
                  </a:lnTo>
                  <a:lnTo>
                    <a:pt x="6365" y="1043"/>
                  </a:lnTo>
                  <a:lnTo>
                    <a:pt x="5969" y="1439"/>
                  </a:lnTo>
                  <a:lnTo>
                    <a:pt x="5574" y="1870"/>
                  </a:lnTo>
                  <a:lnTo>
                    <a:pt x="5214" y="2301"/>
                  </a:lnTo>
                  <a:lnTo>
                    <a:pt x="4855" y="2805"/>
                  </a:lnTo>
                  <a:lnTo>
                    <a:pt x="4459" y="3344"/>
                  </a:lnTo>
                  <a:lnTo>
                    <a:pt x="3776" y="4459"/>
                  </a:lnTo>
                  <a:lnTo>
                    <a:pt x="3093" y="5645"/>
                  </a:lnTo>
                  <a:lnTo>
                    <a:pt x="2482" y="6832"/>
                  </a:lnTo>
                  <a:lnTo>
                    <a:pt x="1906" y="8018"/>
                  </a:lnTo>
                  <a:lnTo>
                    <a:pt x="1403" y="9133"/>
                  </a:lnTo>
                  <a:lnTo>
                    <a:pt x="1007" y="10104"/>
                  </a:lnTo>
                  <a:lnTo>
                    <a:pt x="396" y="11614"/>
                  </a:lnTo>
                  <a:lnTo>
                    <a:pt x="180" y="12189"/>
                  </a:lnTo>
                  <a:lnTo>
                    <a:pt x="180" y="12189"/>
                  </a:lnTo>
                  <a:lnTo>
                    <a:pt x="109" y="12441"/>
                  </a:lnTo>
                  <a:lnTo>
                    <a:pt x="37" y="13196"/>
                  </a:lnTo>
                  <a:lnTo>
                    <a:pt x="1" y="13699"/>
                  </a:lnTo>
                  <a:lnTo>
                    <a:pt x="1" y="14239"/>
                  </a:lnTo>
                  <a:lnTo>
                    <a:pt x="1" y="14850"/>
                  </a:lnTo>
                  <a:lnTo>
                    <a:pt x="73" y="15497"/>
                  </a:lnTo>
                  <a:lnTo>
                    <a:pt x="145" y="16180"/>
                  </a:lnTo>
                  <a:lnTo>
                    <a:pt x="288" y="16864"/>
                  </a:lnTo>
                  <a:lnTo>
                    <a:pt x="504" y="17511"/>
                  </a:lnTo>
                  <a:lnTo>
                    <a:pt x="648" y="17834"/>
                  </a:lnTo>
                  <a:lnTo>
                    <a:pt x="792" y="18122"/>
                  </a:lnTo>
                  <a:lnTo>
                    <a:pt x="972" y="18446"/>
                  </a:lnTo>
                  <a:lnTo>
                    <a:pt x="1151" y="18733"/>
                  </a:lnTo>
                  <a:lnTo>
                    <a:pt x="1367" y="18985"/>
                  </a:lnTo>
                  <a:lnTo>
                    <a:pt x="1619" y="19237"/>
                  </a:lnTo>
                  <a:lnTo>
                    <a:pt x="1906" y="19488"/>
                  </a:lnTo>
                  <a:lnTo>
                    <a:pt x="2194" y="19704"/>
                  </a:lnTo>
                  <a:lnTo>
                    <a:pt x="2518" y="19884"/>
                  </a:lnTo>
                  <a:lnTo>
                    <a:pt x="2841" y="20064"/>
                  </a:lnTo>
                  <a:lnTo>
                    <a:pt x="2841" y="20064"/>
                  </a:lnTo>
                  <a:lnTo>
                    <a:pt x="3417" y="20243"/>
                  </a:lnTo>
                  <a:lnTo>
                    <a:pt x="3992" y="20351"/>
                  </a:lnTo>
                  <a:lnTo>
                    <a:pt x="4531" y="20351"/>
                  </a:lnTo>
                  <a:lnTo>
                    <a:pt x="5106" y="20315"/>
                  </a:lnTo>
                  <a:lnTo>
                    <a:pt x="5682" y="20171"/>
                  </a:lnTo>
                  <a:lnTo>
                    <a:pt x="6185" y="19956"/>
                  </a:lnTo>
                  <a:lnTo>
                    <a:pt x="6688" y="19704"/>
                  </a:lnTo>
                  <a:lnTo>
                    <a:pt x="7156" y="193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extrusionOk="0">
                  <a:moveTo>
                    <a:pt x="3057" y="1"/>
                  </a:moveTo>
                  <a:lnTo>
                    <a:pt x="1" y="17332"/>
                  </a:lnTo>
                  <a:lnTo>
                    <a:pt x="6005" y="18410"/>
                  </a:lnTo>
                  <a:lnTo>
                    <a:pt x="10643" y="1331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fill="none" extrusionOk="0">
                  <a:moveTo>
                    <a:pt x="6005" y="18410"/>
                  </a:moveTo>
                  <a:lnTo>
                    <a:pt x="1" y="17332"/>
                  </a:lnTo>
                  <a:lnTo>
                    <a:pt x="3057" y="1"/>
                  </a:lnTo>
                  <a:lnTo>
                    <a:pt x="10643" y="1331"/>
                  </a:lnTo>
                  <a:lnTo>
                    <a:pt x="6005" y="184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extrusionOk="0">
                  <a:moveTo>
                    <a:pt x="3057" y="1"/>
                  </a:moveTo>
                  <a:lnTo>
                    <a:pt x="1" y="17332"/>
                  </a:lnTo>
                  <a:lnTo>
                    <a:pt x="6005" y="18410"/>
                  </a:lnTo>
                  <a:lnTo>
                    <a:pt x="8882" y="7839"/>
                  </a:lnTo>
                  <a:lnTo>
                    <a:pt x="10643" y="1331"/>
                  </a:lnTo>
                  <a:lnTo>
                    <a:pt x="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2986600" y="1865100"/>
              <a:ext cx="266100" cy="460275"/>
            </a:xfrm>
            <a:custGeom>
              <a:avLst/>
              <a:gdLst/>
              <a:ahLst/>
              <a:cxnLst/>
              <a:rect l="l" t="t" r="r" b="b"/>
              <a:pathLst>
                <a:path w="10644" h="18411" fill="none" extrusionOk="0">
                  <a:moveTo>
                    <a:pt x="10643" y="1331"/>
                  </a:moveTo>
                  <a:lnTo>
                    <a:pt x="8882" y="7839"/>
                  </a:lnTo>
                  <a:lnTo>
                    <a:pt x="6005" y="18410"/>
                  </a:lnTo>
                  <a:lnTo>
                    <a:pt x="1" y="17332"/>
                  </a:lnTo>
                  <a:lnTo>
                    <a:pt x="3057" y="1"/>
                  </a:lnTo>
                  <a:lnTo>
                    <a:pt x="10643" y="1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023450" y="1745550"/>
              <a:ext cx="267000" cy="220250"/>
            </a:xfrm>
            <a:custGeom>
              <a:avLst/>
              <a:gdLst/>
              <a:ahLst/>
              <a:cxnLst/>
              <a:rect l="l" t="t" r="r" b="b"/>
              <a:pathLst>
                <a:path w="10680" h="8810" extrusionOk="0">
                  <a:moveTo>
                    <a:pt x="1259" y="1"/>
                  </a:moveTo>
                  <a:lnTo>
                    <a:pt x="1" y="7156"/>
                  </a:lnTo>
                  <a:lnTo>
                    <a:pt x="9421" y="8810"/>
                  </a:lnTo>
                  <a:lnTo>
                    <a:pt x="10680" y="165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023450" y="1745550"/>
              <a:ext cx="267000" cy="220250"/>
            </a:xfrm>
            <a:custGeom>
              <a:avLst/>
              <a:gdLst/>
              <a:ahLst/>
              <a:cxnLst/>
              <a:rect l="l" t="t" r="r" b="b"/>
              <a:pathLst>
                <a:path w="10680" h="8810" fill="none" extrusionOk="0">
                  <a:moveTo>
                    <a:pt x="1259" y="1"/>
                  </a:moveTo>
                  <a:lnTo>
                    <a:pt x="10680" y="1655"/>
                  </a:lnTo>
                  <a:lnTo>
                    <a:pt x="9421" y="8810"/>
                  </a:lnTo>
                  <a:lnTo>
                    <a:pt x="1" y="7156"/>
                  </a:lnTo>
                  <a:lnTo>
                    <a:pt x="12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273350" y="1445325"/>
              <a:ext cx="231050" cy="303850"/>
            </a:xfrm>
            <a:custGeom>
              <a:avLst/>
              <a:gdLst/>
              <a:ahLst/>
              <a:cxnLst/>
              <a:rect l="l" t="t" r="r" b="b"/>
              <a:pathLst>
                <a:path w="9242" h="12154" extrusionOk="0">
                  <a:moveTo>
                    <a:pt x="2050" y="1"/>
                  </a:moveTo>
                  <a:lnTo>
                    <a:pt x="0" y="11578"/>
                  </a:lnTo>
                  <a:lnTo>
                    <a:pt x="7443" y="12154"/>
                  </a:lnTo>
                  <a:lnTo>
                    <a:pt x="9241" y="2014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273350" y="1445325"/>
              <a:ext cx="231050" cy="303850"/>
            </a:xfrm>
            <a:custGeom>
              <a:avLst/>
              <a:gdLst/>
              <a:ahLst/>
              <a:cxnLst/>
              <a:rect l="l" t="t" r="r" b="b"/>
              <a:pathLst>
                <a:path w="9242" h="12154" fill="none" extrusionOk="0">
                  <a:moveTo>
                    <a:pt x="7443" y="12154"/>
                  </a:moveTo>
                  <a:lnTo>
                    <a:pt x="0" y="11578"/>
                  </a:lnTo>
                  <a:lnTo>
                    <a:pt x="2050" y="1"/>
                  </a:lnTo>
                  <a:lnTo>
                    <a:pt x="9241" y="2014"/>
                  </a:lnTo>
                  <a:lnTo>
                    <a:pt x="7443" y="121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2091300" y="891600"/>
              <a:ext cx="1148825" cy="1026575"/>
            </a:xfrm>
            <a:custGeom>
              <a:avLst/>
              <a:gdLst/>
              <a:ahLst/>
              <a:cxnLst/>
              <a:rect l="l" t="t" r="r" b="b"/>
              <a:pathLst>
                <a:path w="45953" h="41063" extrusionOk="0">
                  <a:moveTo>
                    <a:pt x="7228" y="1"/>
                  </a:moveTo>
                  <a:lnTo>
                    <a:pt x="1" y="41062"/>
                  </a:lnTo>
                  <a:lnTo>
                    <a:pt x="30419" y="35597"/>
                  </a:lnTo>
                  <a:lnTo>
                    <a:pt x="42968" y="36280"/>
                  </a:lnTo>
                  <a:lnTo>
                    <a:pt x="45952" y="19201"/>
                  </a:lnTo>
                  <a:lnTo>
                    <a:pt x="33943" y="15570"/>
                  </a:lnTo>
                  <a:lnTo>
                    <a:pt x="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091300" y="891600"/>
              <a:ext cx="1148825" cy="1026575"/>
            </a:xfrm>
            <a:custGeom>
              <a:avLst/>
              <a:gdLst/>
              <a:ahLst/>
              <a:cxnLst/>
              <a:rect l="l" t="t" r="r" b="b"/>
              <a:pathLst>
                <a:path w="45953" h="41063" fill="none" extrusionOk="0">
                  <a:moveTo>
                    <a:pt x="45952" y="19201"/>
                  </a:moveTo>
                  <a:lnTo>
                    <a:pt x="42968" y="36280"/>
                  </a:lnTo>
                  <a:lnTo>
                    <a:pt x="30419" y="35597"/>
                  </a:lnTo>
                  <a:lnTo>
                    <a:pt x="1" y="41062"/>
                  </a:lnTo>
                  <a:lnTo>
                    <a:pt x="7228" y="1"/>
                  </a:lnTo>
                  <a:lnTo>
                    <a:pt x="33943" y="15570"/>
                  </a:lnTo>
                  <a:lnTo>
                    <a:pt x="45952" y="192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976250" y="886225"/>
              <a:ext cx="377550" cy="1032850"/>
            </a:xfrm>
            <a:custGeom>
              <a:avLst/>
              <a:gdLst/>
              <a:ahLst/>
              <a:cxnLst/>
              <a:rect l="l" t="t" r="r" b="b"/>
              <a:pathLst>
                <a:path w="15102" h="41314" extrusionOk="0">
                  <a:moveTo>
                    <a:pt x="10499" y="0"/>
                  </a:moveTo>
                  <a:lnTo>
                    <a:pt x="10140" y="72"/>
                  </a:lnTo>
                  <a:lnTo>
                    <a:pt x="9780" y="216"/>
                  </a:lnTo>
                  <a:lnTo>
                    <a:pt x="9421" y="360"/>
                  </a:lnTo>
                  <a:lnTo>
                    <a:pt x="9061" y="611"/>
                  </a:lnTo>
                  <a:lnTo>
                    <a:pt x="8702" y="863"/>
                  </a:lnTo>
                  <a:lnTo>
                    <a:pt x="8306" y="1187"/>
                  </a:lnTo>
                  <a:lnTo>
                    <a:pt x="7947" y="1546"/>
                  </a:lnTo>
                  <a:lnTo>
                    <a:pt x="7587" y="1942"/>
                  </a:lnTo>
                  <a:lnTo>
                    <a:pt x="7227" y="2409"/>
                  </a:lnTo>
                  <a:lnTo>
                    <a:pt x="6868" y="2877"/>
                  </a:lnTo>
                  <a:lnTo>
                    <a:pt x="6508" y="3416"/>
                  </a:lnTo>
                  <a:lnTo>
                    <a:pt x="6149" y="3991"/>
                  </a:lnTo>
                  <a:lnTo>
                    <a:pt x="5789" y="4602"/>
                  </a:lnTo>
                  <a:lnTo>
                    <a:pt x="5430" y="5250"/>
                  </a:lnTo>
                  <a:lnTo>
                    <a:pt x="4747" y="6616"/>
                  </a:lnTo>
                  <a:lnTo>
                    <a:pt x="4099" y="8162"/>
                  </a:lnTo>
                  <a:lnTo>
                    <a:pt x="3452" y="9780"/>
                  </a:lnTo>
                  <a:lnTo>
                    <a:pt x="2841" y="11542"/>
                  </a:lnTo>
                  <a:lnTo>
                    <a:pt x="2302" y="13412"/>
                  </a:lnTo>
                  <a:lnTo>
                    <a:pt x="1798" y="15353"/>
                  </a:lnTo>
                  <a:lnTo>
                    <a:pt x="1331" y="17367"/>
                  </a:lnTo>
                  <a:lnTo>
                    <a:pt x="935" y="19488"/>
                  </a:lnTo>
                  <a:lnTo>
                    <a:pt x="576" y="21609"/>
                  </a:lnTo>
                  <a:lnTo>
                    <a:pt x="324" y="23659"/>
                  </a:lnTo>
                  <a:lnTo>
                    <a:pt x="144" y="25672"/>
                  </a:lnTo>
                  <a:lnTo>
                    <a:pt x="36" y="27614"/>
                  </a:lnTo>
                  <a:lnTo>
                    <a:pt x="0" y="29448"/>
                  </a:lnTo>
                  <a:lnTo>
                    <a:pt x="0" y="31210"/>
                  </a:lnTo>
                  <a:lnTo>
                    <a:pt x="108" y="32864"/>
                  </a:lnTo>
                  <a:lnTo>
                    <a:pt x="288" y="34410"/>
                  </a:lnTo>
                  <a:lnTo>
                    <a:pt x="396" y="35129"/>
                  </a:lnTo>
                  <a:lnTo>
                    <a:pt x="540" y="35812"/>
                  </a:lnTo>
                  <a:lnTo>
                    <a:pt x="684" y="36495"/>
                  </a:lnTo>
                  <a:lnTo>
                    <a:pt x="827" y="37106"/>
                  </a:lnTo>
                  <a:lnTo>
                    <a:pt x="1007" y="37682"/>
                  </a:lnTo>
                  <a:lnTo>
                    <a:pt x="1187" y="38221"/>
                  </a:lnTo>
                  <a:lnTo>
                    <a:pt x="1403" y="38724"/>
                  </a:lnTo>
                  <a:lnTo>
                    <a:pt x="1618" y="39192"/>
                  </a:lnTo>
                  <a:lnTo>
                    <a:pt x="1834" y="39623"/>
                  </a:lnTo>
                  <a:lnTo>
                    <a:pt x="2086" y="40019"/>
                  </a:lnTo>
                  <a:lnTo>
                    <a:pt x="2373" y="40342"/>
                  </a:lnTo>
                  <a:lnTo>
                    <a:pt x="2661" y="40630"/>
                  </a:lnTo>
                  <a:lnTo>
                    <a:pt x="2949" y="40882"/>
                  </a:lnTo>
                  <a:lnTo>
                    <a:pt x="3236" y="41062"/>
                  </a:lnTo>
                  <a:lnTo>
                    <a:pt x="3560" y="41205"/>
                  </a:lnTo>
                  <a:lnTo>
                    <a:pt x="3920" y="41277"/>
                  </a:lnTo>
                  <a:lnTo>
                    <a:pt x="4243" y="41313"/>
                  </a:lnTo>
                  <a:lnTo>
                    <a:pt x="4603" y="41313"/>
                  </a:lnTo>
                  <a:lnTo>
                    <a:pt x="4962" y="41205"/>
                  </a:lnTo>
                  <a:lnTo>
                    <a:pt x="5322" y="41097"/>
                  </a:lnTo>
                  <a:lnTo>
                    <a:pt x="5681" y="40918"/>
                  </a:lnTo>
                  <a:lnTo>
                    <a:pt x="6041" y="40702"/>
                  </a:lnTo>
                  <a:lnTo>
                    <a:pt x="6400" y="40450"/>
                  </a:lnTo>
                  <a:lnTo>
                    <a:pt x="6760" y="40127"/>
                  </a:lnTo>
                  <a:lnTo>
                    <a:pt x="7156" y="39767"/>
                  </a:lnTo>
                  <a:lnTo>
                    <a:pt x="7515" y="39336"/>
                  </a:lnTo>
                  <a:lnTo>
                    <a:pt x="7875" y="38904"/>
                  </a:lnTo>
                  <a:lnTo>
                    <a:pt x="8234" y="38401"/>
                  </a:lnTo>
                  <a:lnTo>
                    <a:pt x="8594" y="37897"/>
                  </a:lnTo>
                  <a:lnTo>
                    <a:pt x="8953" y="37322"/>
                  </a:lnTo>
                  <a:lnTo>
                    <a:pt x="9313" y="36711"/>
                  </a:lnTo>
                  <a:lnTo>
                    <a:pt x="9672" y="36064"/>
                  </a:lnTo>
                  <a:lnTo>
                    <a:pt x="10356" y="34661"/>
                  </a:lnTo>
                  <a:lnTo>
                    <a:pt x="11003" y="33151"/>
                  </a:lnTo>
                  <a:lnTo>
                    <a:pt x="11650" y="31497"/>
                  </a:lnTo>
                  <a:lnTo>
                    <a:pt x="12225" y="29771"/>
                  </a:lnTo>
                  <a:lnTo>
                    <a:pt x="12801" y="27902"/>
                  </a:lnTo>
                  <a:lnTo>
                    <a:pt x="13304" y="25960"/>
                  </a:lnTo>
                  <a:lnTo>
                    <a:pt x="13771" y="23911"/>
                  </a:lnTo>
                  <a:lnTo>
                    <a:pt x="14167" y="21825"/>
                  </a:lnTo>
                  <a:lnTo>
                    <a:pt x="14526" y="19704"/>
                  </a:lnTo>
                  <a:lnTo>
                    <a:pt x="14778" y="17654"/>
                  </a:lnTo>
                  <a:lnTo>
                    <a:pt x="14958" y="15641"/>
                  </a:lnTo>
                  <a:lnTo>
                    <a:pt x="15066" y="13699"/>
                  </a:lnTo>
                  <a:lnTo>
                    <a:pt x="15102" y="11830"/>
                  </a:lnTo>
                  <a:lnTo>
                    <a:pt x="15066" y="10068"/>
                  </a:lnTo>
                  <a:lnTo>
                    <a:pt x="14994" y="8414"/>
                  </a:lnTo>
                  <a:lnTo>
                    <a:pt x="14814" y="6904"/>
                  </a:lnTo>
                  <a:lnTo>
                    <a:pt x="14706" y="6149"/>
                  </a:lnTo>
                  <a:lnTo>
                    <a:pt x="14562" y="5465"/>
                  </a:lnTo>
                  <a:lnTo>
                    <a:pt x="14419" y="4818"/>
                  </a:lnTo>
                  <a:lnTo>
                    <a:pt x="14275" y="4207"/>
                  </a:lnTo>
                  <a:lnTo>
                    <a:pt x="14095" y="3596"/>
                  </a:lnTo>
                  <a:lnTo>
                    <a:pt x="13915" y="3056"/>
                  </a:lnTo>
                  <a:lnTo>
                    <a:pt x="13699" y="2553"/>
                  </a:lnTo>
                  <a:lnTo>
                    <a:pt x="13484" y="2086"/>
                  </a:lnTo>
                  <a:lnTo>
                    <a:pt x="13232" y="1654"/>
                  </a:lnTo>
                  <a:lnTo>
                    <a:pt x="12980" y="1294"/>
                  </a:lnTo>
                  <a:lnTo>
                    <a:pt x="12729" y="971"/>
                  </a:lnTo>
                  <a:lnTo>
                    <a:pt x="12441" y="683"/>
                  </a:lnTo>
                  <a:lnTo>
                    <a:pt x="12153" y="432"/>
                  </a:lnTo>
                  <a:lnTo>
                    <a:pt x="11830" y="252"/>
                  </a:lnTo>
                  <a:lnTo>
                    <a:pt x="11506" y="108"/>
                  </a:lnTo>
                  <a:lnTo>
                    <a:pt x="1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976250" y="886225"/>
              <a:ext cx="377550" cy="1032850"/>
            </a:xfrm>
            <a:custGeom>
              <a:avLst/>
              <a:gdLst/>
              <a:ahLst/>
              <a:cxnLst/>
              <a:rect l="l" t="t" r="r" b="b"/>
              <a:pathLst>
                <a:path w="15102" h="41314" fill="none" extrusionOk="0">
                  <a:moveTo>
                    <a:pt x="935" y="19488"/>
                  </a:moveTo>
                  <a:lnTo>
                    <a:pt x="935" y="19488"/>
                  </a:lnTo>
                  <a:lnTo>
                    <a:pt x="1331" y="17367"/>
                  </a:lnTo>
                  <a:lnTo>
                    <a:pt x="1798" y="15353"/>
                  </a:lnTo>
                  <a:lnTo>
                    <a:pt x="2302" y="13412"/>
                  </a:lnTo>
                  <a:lnTo>
                    <a:pt x="2841" y="11542"/>
                  </a:lnTo>
                  <a:lnTo>
                    <a:pt x="3452" y="9780"/>
                  </a:lnTo>
                  <a:lnTo>
                    <a:pt x="4099" y="8162"/>
                  </a:lnTo>
                  <a:lnTo>
                    <a:pt x="4747" y="6616"/>
                  </a:lnTo>
                  <a:lnTo>
                    <a:pt x="5430" y="5250"/>
                  </a:lnTo>
                  <a:lnTo>
                    <a:pt x="5789" y="4602"/>
                  </a:lnTo>
                  <a:lnTo>
                    <a:pt x="6149" y="3991"/>
                  </a:lnTo>
                  <a:lnTo>
                    <a:pt x="6508" y="3416"/>
                  </a:lnTo>
                  <a:lnTo>
                    <a:pt x="6868" y="2877"/>
                  </a:lnTo>
                  <a:lnTo>
                    <a:pt x="7227" y="2409"/>
                  </a:lnTo>
                  <a:lnTo>
                    <a:pt x="7587" y="1942"/>
                  </a:lnTo>
                  <a:lnTo>
                    <a:pt x="7947" y="1546"/>
                  </a:lnTo>
                  <a:lnTo>
                    <a:pt x="8306" y="1187"/>
                  </a:lnTo>
                  <a:lnTo>
                    <a:pt x="8702" y="863"/>
                  </a:lnTo>
                  <a:lnTo>
                    <a:pt x="9061" y="611"/>
                  </a:lnTo>
                  <a:lnTo>
                    <a:pt x="9421" y="360"/>
                  </a:lnTo>
                  <a:lnTo>
                    <a:pt x="9780" y="216"/>
                  </a:lnTo>
                  <a:lnTo>
                    <a:pt x="10140" y="72"/>
                  </a:lnTo>
                  <a:lnTo>
                    <a:pt x="10499" y="0"/>
                  </a:lnTo>
                  <a:lnTo>
                    <a:pt x="10823" y="0"/>
                  </a:lnTo>
                  <a:lnTo>
                    <a:pt x="11183" y="0"/>
                  </a:lnTo>
                  <a:lnTo>
                    <a:pt x="11183" y="0"/>
                  </a:lnTo>
                  <a:lnTo>
                    <a:pt x="11506" y="108"/>
                  </a:lnTo>
                  <a:lnTo>
                    <a:pt x="11830" y="252"/>
                  </a:lnTo>
                  <a:lnTo>
                    <a:pt x="12153" y="432"/>
                  </a:lnTo>
                  <a:lnTo>
                    <a:pt x="12441" y="683"/>
                  </a:lnTo>
                  <a:lnTo>
                    <a:pt x="12729" y="971"/>
                  </a:lnTo>
                  <a:lnTo>
                    <a:pt x="12980" y="1294"/>
                  </a:lnTo>
                  <a:lnTo>
                    <a:pt x="13232" y="1654"/>
                  </a:lnTo>
                  <a:lnTo>
                    <a:pt x="13484" y="2086"/>
                  </a:lnTo>
                  <a:lnTo>
                    <a:pt x="13699" y="2553"/>
                  </a:lnTo>
                  <a:lnTo>
                    <a:pt x="13915" y="3056"/>
                  </a:lnTo>
                  <a:lnTo>
                    <a:pt x="14095" y="3596"/>
                  </a:lnTo>
                  <a:lnTo>
                    <a:pt x="14275" y="4207"/>
                  </a:lnTo>
                  <a:lnTo>
                    <a:pt x="14419" y="4818"/>
                  </a:lnTo>
                  <a:lnTo>
                    <a:pt x="14562" y="5465"/>
                  </a:lnTo>
                  <a:lnTo>
                    <a:pt x="14706" y="6149"/>
                  </a:lnTo>
                  <a:lnTo>
                    <a:pt x="14814" y="6904"/>
                  </a:lnTo>
                  <a:lnTo>
                    <a:pt x="14994" y="8414"/>
                  </a:lnTo>
                  <a:lnTo>
                    <a:pt x="15066" y="10068"/>
                  </a:lnTo>
                  <a:lnTo>
                    <a:pt x="15102" y="11830"/>
                  </a:lnTo>
                  <a:lnTo>
                    <a:pt x="15066" y="13699"/>
                  </a:lnTo>
                  <a:lnTo>
                    <a:pt x="14958" y="15641"/>
                  </a:lnTo>
                  <a:lnTo>
                    <a:pt x="14778" y="17654"/>
                  </a:lnTo>
                  <a:lnTo>
                    <a:pt x="14526" y="19704"/>
                  </a:lnTo>
                  <a:lnTo>
                    <a:pt x="14167" y="21825"/>
                  </a:lnTo>
                  <a:lnTo>
                    <a:pt x="14167" y="21825"/>
                  </a:lnTo>
                  <a:lnTo>
                    <a:pt x="13771" y="23911"/>
                  </a:lnTo>
                  <a:lnTo>
                    <a:pt x="13304" y="25960"/>
                  </a:lnTo>
                  <a:lnTo>
                    <a:pt x="12801" y="27902"/>
                  </a:lnTo>
                  <a:lnTo>
                    <a:pt x="12225" y="29771"/>
                  </a:lnTo>
                  <a:lnTo>
                    <a:pt x="11650" y="31497"/>
                  </a:lnTo>
                  <a:lnTo>
                    <a:pt x="11003" y="33151"/>
                  </a:lnTo>
                  <a:lnTo>
                    <a:pt x="10356" y="34661"/>
                  </a:lnTo>
                  <a:lnTo>
                    <a:pt x="9672" y="36064"/>
                  </a:lnTo>
                  <a:lnTo>
                    <a:pt x="9313" y="36711"/>
                  </a:lnTo>
                  <a:lnTo>
                    <a:pt x="8953" y="37322"/>
                  </a:lnTo>
                  <a:lnTo>
                    <a:pt x="8594" y="37897"/>
                  </a:lnTo>
                  <a:lnTo>
                    <a:pt x="8234" y="38401"/>
                  </a:lnTo>
                  <a:lnTo>
                    <a:pt x="7875" y="38904"/>
                  </a:lnTo>
                  <a:lnTo>
                    <a:pt x="7515" y="39336"/>
                  </a:lnTo>
                  <a:lnTo>
                    <a:pt x="7156" y="39767"/>
                  </a:lnTo>
                  <a:lnTo>
                    <a:pt x="6760" y="40127"/>
                  </a:lnTo>
                  <a:lnTo>
                    <a:pt x="6400" y="40450"/>
                  </a:lnTo>
                  <a:lnTo>
                    <a:pt x="6041" y="40702"/>
                  </a:lnTo>
                  <a:lnTo>
                    <a:pt x="5681" y="40918"/>
                  </a:lnTo>
                  <a:lnTo>
                    <a:pt x="5322" y="41097"/>
                  </a:lnTo>
                  <a:lnTo>
                    <a:pt x="4962" y="41205"/>
                  </a:lnTo>
                  <a:lnTo>
                    <a:pt x="4603" y="41313"/>
                  </a:lnTo>
                  <a:lnTo>
                    <a:pt x="4243" y="41313"/>
                  </a:lnTo>
                  <a:lnTo>
                    <a:pt x="3920" y="41277"/>
                  </a:lnTo>
                  <a:lnTo>
                    <a:pt x="3920" y="41277"/>
                  </a:lnTo>
                  <a:lnTo>
                    <a:pt x="3560" y="41205"/>
                  </a:lnTo>
                  <a:lnTo>
                    <a:pt x="3236" y="41062"/>
                  </a:lnTo>
                  <a:lnTo>
                    <a:pt x="2949" y="40882"/>
                  </a:lnTo>
                  <a:lnTo>
                    <a:pt x="2661" y="40630"/>
                  </a:lnTo>
                  <a:lnTo>
                    <a:pt x="2373" y="40342"/>
                  </a:lnTo>
                  <a:lnTo>
                    <a:pt x="2086" y="40019"/>
                  </a:lnTo>
                  <a:lnTo>
                    <a:pt x="1834" y="39623"/>
                  </a:lnTo>
                  <a:lnTo>
                    <a:pt x="1618" y="39192"/>
                  </a:lnTo>
                  <a:lnTo>
                    <a:pt x="1403" y="38724"/>
                  </a:lnTo>
                  <a:lnTo>
                    <a:pt x="1187" y="38221"/>
                  </a:lnTo>
                  <a:lnTo>
                    <a:pt x="1007" y="37682"/>
                  </a:lnTo>
                  <a:lnTo>
                    <a:pt x="827" y="37106"/>
                  </a:lnTo>
                  <a:lnTo>
                    <a:pt x="684" y="36495"/>
                  </a:lnTo>
                  <a:lnTo>
                    <a:pt x="540" y="35812"/>
                  </a:lnTo>
                  <a:lnTo>
                    <a:pt x="396" y="35129"/>
                  </a:lnTo>
                  <a:lnTo>
                    <a:pt x="288" y="34410"/>
                  </a:lnTo>
                  <a:lnTo>
                    <a:pt x="108" y="32864"/>
                  </a:lnTo>
                  <a:lnTo>
                    <a:pt x="0" y="31210"/>
                  </a:lnTo>
                  <a:lnTo>
                    <a:pt x="0" y="29448"/>
                  </a:lnTo>
                  <a:lnTo>
                    <a:pt x="36" y="27614"/>
                  </a:lnTo>
                  <a:lnTo>
                    <a:pt x="144" y="25672"/>
                  </a:lnTo>
                  <a:lnTo>
                    <a:pt x="324" y="23659"/>
                  </a:lnTo>
                  <a:lnTo>
                    <a:pt x="576" y="21609"/>
                  </a:lnTo>
                  <a:lnTo>
                    <a:pt x="935" y="194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2000525" y="933850"/>
              <a:ext cx="315525" cy="916900"/>
            </a:xfrm>
            <a:custGeom>
              <a:avLst/>
              <a:gdLst/>
              <a:ahLst/>
              <a:cxnLst/>
              <a:rect l="l" t="t" r="r" b="b"/>
              <a:pathLst>
                <a:path w="12621" h="36676" extrusionOk="0">
                  <a:moveTo>
                    <a:pt x="8953" y="1"/>
                  </a:moveTo>
                  <a:lnTo>
                    <a:pt x="8665" y="73"/>
                  </a:lnTo>
                  <a:lnTo>
                    <a:pt x="8378" y="181"/>
                  </a:lnTo>
                  <a:lnTo>
                    <a:pt x="8090" y="324"/>
                  </a:lnTo>
                  <a:lnTo>
                    <a:pt x="7803" y="540"/>
                  </a:lnTo>
                  <a:lnTo>
                    <a:pt x="7515" y="756"/>
                  </a:lnTo>
                  <a:lnTo>
                    <a:pt x="7227" y="1007"/>
                  </a:lnTo>
                  <a:lnTo>
                    <a:pt x="6940" y="1331"/>
                  </a:lnTo>
                  <a:lnTo>
                    <a:pt x="6616" y="1655"/>
                  </a:lnTo>
                  <a:lnTo>
                    <a:pt x="6328" y="2050"/>
                  </a:lnTo>
                  <a:lnTo>
                    <a:pt x="5753" y="2913"/>
                  </a:lnTo>
                  <a:lnTo>
                    <a:pt x="5178" y="3884"/>
                  </a:lnTo>
                  <a:lnTo>
                    <a:pt x="4602" y="4999"/>
                  </a:lnTo>
                  <a:lnTo>
                    <a:pt x="4027" y="6221"/>
                  </a:lnTo>
                  <a:lnTo>
                    <a:pt x="3488" y="7551"/>
                  </a:lnTo>
                  <a:lnTo>
                    <a:pt x="2984" y="8990"/>
                  </a:lnTo>
                  <a:lnTo>
                    <a:pt x="2481" y="10536"/>
                  </a:lnTo>
                  <a:lnTo>
                    <a:pt x="2014" y="12118"/>
                  </a:lnTo>
                  <a:lnTo>
                    <a:pt x="1618" y="13808"/>
                  </a:lnTo>
                  <a:lnTo>
                    <a:pt x="1223" y="15570"/>
                  </a:lnTo>
                  <a:lnTo>
                    <a:pt x="863" y="17367"/>
                  </a:lnTo>
                  <a:lnTo>
                    <a:pt x="575" y="19237"/>
                  </a:lnTo>
                  <a:lnTo>
                    <a:pt x="324" y="21071"/>
                  </a:lnTo>
                  <a:lnTo>
                    <a:pt x="144" y="22869"/>
                  </a:lnTo>
                  <a:lnTo>
                    <a:pt x="36" y="24594"/>
                  </a:lnTo>
                  <a:lnTo>
                    <a:pt x="0" y="26212"/>
                  </a:lnTo>
                  <a:lnTo>
                    <a:pt x="0" y="27795"/>
                  </a:lnTo>
                  <a:lnTo>
                    <a:pt x="72" y="29233"/>
                  </a:lnTo>
                  <a:lnTo>
                    <a:pt x="180" y="30599"/>
                  </a:lnTo>
                  <a:lnTo>
                    <a:pt x="360" y="31858"/>
                  </a:lnTo>
                  <a:lnTo>
                    <a:pt x="575" y="32972"/>
                  </a:lnTo>
                  <a:lnTo>
                    <a:pt x="719" y="33511"/>
                  </a:lnTo>
                  <a:lnTo>
                    <a:pt x="863" y="33979"/>
                  </a:lnTo>
                  <a:lnTo>
                    <a:pt x="1043" y="34410"/>
                  </a:lnTo>
                  <a:lnTo>
                    <a:pt x="1223" y="34842"/>
                  </a:lnTo>
                  <a:lnTo>
                    <a:pt x="1402" y="35201"/>
                  </a:lnTo>
                  <a:lnTo>
                    <a:pt x="1582" y="35525"/>
                  </a:lnTo>
                  <a:lnTo>
                    <a:pt x="1798" y="35849"/>
                  </a:lnTo>
                  <a:lnTo>
                    <a:pt x="2050" y="36100"/>
                  </a:lnTo>
                  <a:lnTo>
                    <a:pt x="2265" y="36280"/>
                  </a:lnTo>
                  <a:lnTo>
                    <a:pt x="2517" y="36460"/>
                  </a:lnTo>
                  <a:lnTo>
                    <a:pt x="2805" y="36568"/>
                  </a:lnTo>
                  <a:lnTo>
                    <a:pt x="3056" y="36640"/>
                  </a:lnTo>
                  <a:lnTo>
                    <a:pt x="3344" y="36676"/>
                  </a:lnTo>
                  <a:lnTo>
                    <a:pt x="3632" y="36640"/>
                  </a:lnTo>
                  <a:lnTo>
                    <a:pt x="3919" y="36568"/>
                  </a:lnTo>
                  <a:lnTo>
                    <a:pt x="4207" y="36460"/>
                  </a:lnTo>
                  <a:lnTo>
                    <a:pt x="4495" y="36316"/>
                  </a:lnTo>
                  <a:lnTo>
                    <a:pt x="4782" y="36136"/>
                  </a:lnTo>
                  <a:lnTo>
                    <a:pt x="5070" y="35921"/>
                  </a:lnTo>
                  <a:lnTo>
                    <a:pt x="5394" y="35633"/>
                  </a:lnTo>
                  <a:lnTo>
                    <a:pt x="5681" y="35345"/>
                  </a:lnTo>
                  <a:lnTo>
                    <a:pt x="5969" y="34986"/>
                  </a:lnTo>
                  <a:lnTo>
                    <a:pt x="6256" y="34626"/>
                  </a:lnTo>
                  <a:lnTo>
                    <a:pt x="6868" y="33763"/>
                  </a:lnTo>
                  <a:lnTo>
                    <a:pt x="7443" y="32756"/>
                  </a:lnTo>
                  <a:lnTo>
                    <a:pt x="8018" y="31642"/>
                  </a:lnTo>
                  <a:lnTo>
                    <a:pt x="8558" y="30419"/>
                  </a:lnTo>
                  <a:lnTo>
                    <a:pt x="9097" y="29089"/>
                  </a:lnTo>
                  <a:lnTo>
                    <a:pt x="9600" y="27651"/>
                  </a:lnTo>
                  <a:lnTo>
                    <a:pt x="10104" y="26141"/>
                  </a:lnTo>
                  <a:lnTo>
                    <a:pt x="10571" y="24523"/>
                  </a:lnTo>
                  <a:lnTo>
                    <a:pt x="11003" y="22833"/>
                  </a:lnTo>
                  <a:lnTo>
                    <a:pt x="11398" y="21107"/>
                  </a:lnTo>
                  <a:lnTo>
                    <a:pt x="11722" y="19273"/>
                  </a:lnTo>
                  <a:lnTo>
                    <a:pt x="12045" y="17403"/>
                  </a:lnTo>
                  <a:lnTo>
                    <a:pt x="12261" y="15570"/>
                  </a:lnTo>
                  <a:lnTo>
                    <a:pt x="12441" y="13808"/>
                  </a:lnTo>
                  <a:lnTo>
                    <a:pt x="12549" y="12082"/>
                  </a:lnTo>
                  <a:lnTo>
                    <a:pt x="12621" y="10428"/>
                  </a:lnTo>
                  <a:lnTo>
                    <a:pt x="12621" y="8882"/>
                  </a:lnTo>
                  <a:lnTo>
                    <a:pt x="12549" y="7408"/>
                  </a:lnTo>
                  <a:lnTo>
                    <a:pt x="12405" y="6041"/>
                  </a:lnTo>
                  <a:lnTo>
                    <a:pt x="12261" y="4819"/>
                  </a:lnTo>
                  <a:lnTo>
                    <a:pt x="12009" y="3668"/>
                  </a:lnTo>
                  <a:lnTo>
                    <a:pt x="11866" y="3165"/>
                  </a:lnTo>
                  <a:lnTo>
                    <a:pt x="11722" y="2661"/>
                  </a:lnTo>
                  <a:lnTo>
                    <a:pt x="11578" y="2230"/>
                  </a:lnTo>
                  <a:lnTo>
                    <a:pt x="11398" y="1834"/>
                  </a:lnTo>
                  <a:lnTo>
                    <a:pt x="11182" y="1439"/>
                  </a:lnTo>
                  <a:lnTo>
                    <a:pt x="11003" y="1115"/>
                  </a:lnTo>
                  <a:lnTo>
                    <a:pt x="10787" y="828"/>
                  </a:lnTo>
                  <a:lnTo>
                    <a:pt x="10571" y="576"/>
                  </a:lnTo>
                  <a:lnTo>
                    <a:pt x="10319" y="360"/>
                  </a:lnTo>
                  <a:lnTo>
                    <a:pt x="10068" y="216"/>
                  </a:lnTo>
                  <a:lnTo>
                    <a:pt x="9816" y="73"/>
                  </a:lnTo>
                  <a:lnTo>
                    <a:pt x="95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2000525" y="933850"/>
              <a:ext cx="315525" cy="916900"/>
            </a:xfrm>
            <a:custGeom>
              <a:avLst/>
              <a:gdLst/>
              <a:ahLst/>
              <a:cxnLst/>
              <a:rect l="l" t="t" r="r" b="b"/>
              <a:pathLst>
                <a:path w="12621" h="36676" fill="none" extrusionOk="0">
                  <a:moveTo>
                    <a:pt x="9241" y="1"/>
                  </a:moveTo>
                  <a:lnTo>
                    <a:pt x="9241" y="1"/>
                  </a:lnTo>
                  <a:lnTo>
                    <a:pt x="8953" y="1"/>
                  </a:lnTo>
                  <a:lnTo>
                    <a:pt x="8665" y="73"/>
                  </a:lnTo>
                  <a:lnTo>
                    <a:pt x="8378" y="181"/>
                  </a:lnTo>
                  <a:lnTo>
                    <a:pt x="8090" y="324"/>
                  </a:lnTo>
                  <a:lnTo>
                    <a:pt x="7803" y="540"/>
                  </a:lnTo>
                  <a:lnTo>
                    <a:pt x="7515" y="756"/>
                  </a:lnTo>
                  <a:lnTo>
                    <a:pt x="7227" y="1007"/>
                  </a:lnTo>
                  <a:lnTo>
                    <a:pt x="6940" y="1331"/>
                  </a:lnTo>
                  <a:lnTo>
                    <a:pt x="6616" y="1655"/>
                  </a:lnTo>
                  <a:lnTo>
                    <a:pt x="6328" y="2050"/>
                  </a:lnTo>
                  <a:lnTo>
                    <a:pt x="5753" y="2913"/>
                  </a:lnTo>
                  <a:lnTo>
                    <a:pt x="5178" y="3884"/>
                  </a:lnTo>
                  <a:lnTo>
                    <a:pt x="4602" y="4999"/>
                  </a:lnTo>
                  <a:lnTo>
                    <a:pt x="4027" y="6221"/>
                  </a:lnTo>
                  <a:lnTo>
                    <a:pt x="3488" y="7551"/>
                  </a:lnTo>
                  <a:lnTo>
                    <a:pt x="2984" y="8990"/>
                  </a:lnTo>
                  <a:lnTo>
                    <a:pt x="2481" y="10536"/>
                  </a:lnTo>
                  <a:lnTo>
                    <a:pt x="2014" y="12118"/>
                  </a:lnTo>
                  <a:lnTo>
                    <a:pt x="1618" y="13808"/>
                  </a:lnTo>
                  <a:lnTo>
                    <a:pt x="1223" y="15570"/>
                  </a:lnTo>
                  <a:lnTo>
                    <a:pt x="863" y="17367"/>
                  </a:lnTo>
                  <a:lnTo>
                    <a:pt x="863" y="17367"/>
                  </a:lnTo>
                  <a:lnTo>
                    <a:pt x="575" y="19237"/>
                  </a:lnTo>
                  <a:lnTo>
                    <a:pt x="324" y="21071"/>
                  </a:lnTo>
                  <a:lnTo>
                    <a:pt x="144" y="22869"/>
                  </a:lnTo>
                  <a:lnTo>
                    <a:pt x="36" y="24594"/>
                  </a:lnTo>
                  <a:lnTo>
                    <a:pt x="0" y="26212"/>
                  </a:lnTo>
                  <a:lnTo>
                    <a:pt x="0" y="27795"/>
                  </a:lnTo>
                  <a:lnTo>
                    <a:pt x="72" y="29233"/>
                  </a:lnTo>
                  <a:lnTo>
                    <a:pt x="180" y="30599"/>
                  </a:lnTo>
                  <a:lnTo>
                    <a:pt x="360" y="31858"/>
                  </a:lnTo>
                  <a:lnTo>
                    <a:pt x="575" y="32972"/>
                  </a:lnTo>
                  <a:lnTo>
                    <a:pt x="719" y="33511"/>
                  </a:lnTo>
                  <a:lnTo>
                    <a:pt x="863" y="33979"/>
                  </a:lnTo>
                  <a:lnTo>
                    <a:pt x="1043" y="34410"/>
                  </a:lnTo>
                  <a:lnTo>
                    <a:pt x="1223" y="34842"/>
                  </a:lnTo>
                  <a:lnTo>
                    <a:pt x="1402" y="35201"/>
                  </a:lnTo>
                  <a:lnTo>
                    <a:pt x="1582" y="35525"/>
                  </a:lnTo>
                  <a:lnTo>
                    <a:pt x="1798" y="35849"/>
                  </a:lnTo>
                  <a:lnTo>
                    <a:pt x="2050" y="36100"/>
                  </a:lnTo>
                  <a:lnTo>
                    <a:pt x="2265" y="36280"/>
                  </a:lnTo>
                  <a:lnTo>
                    <a:pt x="2517" y="36460"/>
                  </a:lnTo>
                  <a:lnTo>
                    <a:pt x="2805" y="36568"/>
                  </a:lnTo>
                  <a:lnTo>
                    <a:pt x="3056" y="36640"/>
                  </a:lnTo>
                  <a:lnTo>
                    <a:pt x="3056" y="36640"/>
                  </a:lnTo>
                  <a:lnTo>
                    <a:pt x="3344" y="36676"/>
                  </a:lnTo>
                  <a:lnTo>
                    <a:pt x="3344" y="36676"/>
                  </a:lnTo>
                  <a:lnTo>
                    <a:pt x="3632" y="36640"/>
                  </a:lnTo>
                  <a:lnTo>
                    <a:pt x="3919" y="36568"/>
                  </a:lnTo>
                  <a:lnTo>
                    <a:pt x="4207" y="36460"/>
                  </a:lnTo>
                  <a:lnTo>
                    <a:pt x="4495" y="36316"/>
                  </a:lnTo>
                  <a:lnTo>
                    <a:pt x="4782" y="36136"/>
                  </a:lnTo>
                  <a:lnTo>
                    <a:pt x="5070" y="35921"/>
                  </a:lnTo>
                  <a:lnTo>
                    <a:pt x="5394" y="35633"/>
                  </a:lnTo>
                  <a:lnTo>
                    <a:pt x="5681" y="35345"/>
                  </a:lnTo>
                  <a:lnTo>
                    <a:pt x="5969" y="34986"/>
                  </a:lnTo>
                  <a:lnTo>
                    <a:pt x="6256" y="34626"/>
                  </a:lnTo>
                  <a:lnTo>
                    <a:pt x="6868" y="33763"/>
                  </a:lnTo>
                  <a:lnTo>
                    <a:pt x="7443" y="32756"/>
                  </a:lnTo>
                  <a:lnTo>
                    <a:pt x="8018" y="31642"/>
                  </a:lnTo>
                  <a:lnTo>
                    <a:pt x="8558" y="30419"/>
                  </a:lnTo>
                  <a:lnTo>
                    <a:pt x="9097" y="29089"/>
                  </a:lnTo>
                  <a:lnTo>
                    <a:pt x="9600" y="27651"/>
                  </a:lnTo>
                  <a:lnTo>
                    <a:pt x="10104" y="26141"/>
                  </a:lnTo>
                  <a:lnTo>
                    <a:pt x="10571" y="24523"/>
                  </a:lnTo>
                  <a:lnTo>
                    <a:pt x="11003" y="22833"/>
                  </a:lnTo>
                  <a:lnTo>
                    <a:pt x="11398" y="21107"/>
                  </a:lnTo>
                  <a:lnTo>
                    <a:pt x="11722" y="19273"/>
                  </a:lnTo>
                  <a:lnTo>
                    <a:pt x="11722" y="19273"/>
                  </a:lnTo>
                  <a:lnTo>
                    <a:pt x="12045" y="17403"/>
                  </a:lnTo>
                  <a:lnTo>
                    <a:pt x="12261" y="15570"/>
                  </a:lnTo>
                  <a:lnTo>
                    <a:pt x="12441" y="13808"/>
                  </a:lnTo>
                  <a:lnTo>
                    <a:pt x="12549" y="12082"/>
                  </a:lnTo>
                  <a:lnTo>
                    <a:pt x="12621" y="10428"/>
                  </a:lnTo>
                  <a:lnTo>
                    <a:pt x="12621" y="8882"/>
                  </a:lnTo>
                  <a:lnTo>
                    <a:pt x="12549" y="7408"/>
                  </a:lnTo>
                  <a:lnTo>
                    <a:pt x="12405" y="6041"/>
                  </a:lnTo>
                  <a:lnTo>
                    <a:pt x="12261" y="4819"/>
                  </a:lnTo>
                  <a:lnTo>
                    <a:pt x="12009" y="3668"/>
                  </a:lnTo>
                  <a:lnTo>
                    <a:pt x="11866" y="3165"/>
                  </a:lnTo>
                  <a:lnTo>
                    <a:pt x="11722" y="2661"/>
                  </a:lnTo>
                  <a:lnTo>
                    <a:pt x="11578" y="2230"/>
                  </a:lnTo>
                  <a:lnTo>
                    <a:pt x="11398" y="1834"/>
                  </a:lnTo>
                  <a:lnTo>
                    <a:pt x="11182" y="1439"/>
                  </a:lnTo>
                  <a:lnTo>
                    <a:pt x="11003" y="1115"/>
                  </a:lnTo>
                  <a:lnTo>
                    <a:pt x="10787" y="828"/>
                  </a:lnTo>
                  <a:lnTo>
                    <a:pt x="10571" y="576"/>
                  </a:lnTo>
                  <a:lnTo>
                    <a:pt x="10319" y="360"/>
                  </a:lnTo>
                  <a:lnTo>
                    <a:pt x="10068" y="216"/>
                  </a:lnTo>
                  <a:lnTo>
                    <a:pt x="9816" y="73"/>
                  </a:lnTo>
                  <a:lnTo>
                    <a:pt x="9528" y="1"/>
                  </a:lnTo>
                  <a:lnTo>
                    <a:pt x="9528" y="1"/>
                  </a:lnTo>
                  <a:lnTo>
                    <a:pt x="92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2096700" y="1265550"/>
              <a:ext cx="190600" cy="256200"/>
            </a:xfrm>
            <a:custGeom>
              <a:avLst/>
              <a:gdLst/>
              <a:ahLst/>
              <a:cxnLst/>
              <a:rect l="l" t="t" r="r" b="b"/>
              <a:pathLst>
                <a:path w="7624" h="10248" extrusionOk="0">
                  <a:moveTo>
                    <a:pt x="4351" y="0"/>
                  </a:moveTo>
                  <a:lnTo>
                    <a:pt x="3956" y="36"/>
                  </a:lnTo>
                  <a:lnTo>
                    <a:pt x="3560" y="108"/>
                  </a:lnTo>
                  <a:lnTo>
                    <a:pt x="3165" y="216"/>
                  </a:lnTo>
                  <a:lnTo>
                    <a:pt x="2805" y="360"/>
                  </a:lnTo>
                  <a:lnTo>
                    <a:pt x="2445" y="540"/>
                  </a:lnTo>
                  <a:lnTo>
                    <a:pt x="2086" y="755"/>
                  </a:lnTo>
                  <a:lnTo>
                    <a:pt x="1798" y="1007"/>
                  </a:lnTo>
                  <a:lnTo>
                    <a:pt x="1511" y="1259"/>
                  </a:lnTo>
                  <a:lnTo>
                    <a:pt x="1223" y="1582"/>
                  </a:lnTo>
                  <a:lnTo>
                    <a:pt x="1007" y="1906"/>
                  </a:lnTo>
                  <a:lnTo>
                    <a:pt x="791" y="2266"/>
                  </a:lnTo>
                  <a:lnTo>
                    <a:pt x="612" y="2625"/>
                  </a:lnTo>
                  <a:lnTo>
                    <a:pt x="504" y="3021"/>
                  </a:lnTo>
                  <a:lnTo>
                    <a:pt x="396" y="3452"/>
                  </a:lnTo>
                  <a:lnTo>
                    <a:pt x="72" y="5394"/>
                  </a:lnTo>
                  <a:lnTo>
                    <a:pt x="0" y="5717"/>
                  </a:lnTo>
                  <a:lnTo>
                    <a:pt x="0" y="6077"/>
                  </a:lnTo>
                  <a:lnTo>
                    <a:pt x="0" y="6436"/>
                  </a:lnTo>
                  <a:lnTo>
                    <a:pt x="36" y="6796"/>
                  </a:lnTo>
                  <a:lnTo>
                    <a:pt x="108" y="7120"/>
                  </a:lnTo>
                  <a:lnTo>
                    <a:pt x="216" y="7479"/>
                  </a:lnTo>
                  <a:lnTo>
                    <a:pt x="360" y="7803"/>
                  </a:lnTo>
                  <a:lnTo>
                    <a:pt x="504" y="8126"/>
                  </a:lnTo>
                  <a:lnTo>
                    <a:pt x="755" y="8486"/>
                  </a:lnTo>
                  <a:lnTo>
                    <a:pt x="1007" y="8810"/>
                  </a:lnTo>
                  <a:lnTo>
                    <a:pt x="1295" y="9097"/>
                  </a:lnTo>
                  <a:lnTo>
                    <a:pt x="1582" y="9385"/>
                  </a:lnTo>
                  <a:lnTo>
                    <a:pt x="1906" y="9601"/>
                  </a:lnTo>
                  <a:lnTo>
                    <a:pt x="2266" y="9816"/>
                  </a:lnTo>
                  <a:lnTo>
                    <a:pt x="2625" y="9960"/>
                  </a:lnTo>
                  <a:lnTo>
                    <a:pt x="3021" y="10104"/>
                  </a:lnTo>
                  <a:lnTo>
                    <a:pt x="3416" y="10176"/>
                  </a:lnTo>
                  <a:lnTo>
                    <a:pt x="3812" y="10248"/>
                  </a:lnTo>
                  <a:lnTo>
                    <a:pt x="4603" y="10248"/>
                  </a:lnTo>
                  <a:lnTo>
                    <a:pt x="4998" y="10176"/>
                  </a:lnTo>
                  <a:lnTo>
                    <a:pt x="5394" y="10068"/>
                  </a:lnTo>
                  <a:lnTo>
                    <a:pt x="5789" y="9924"/>
                  </a:lnTo>
                  <a:lnTo>
                    <a:pt x="6185" y="9744"/>
                  </a:lnTo>
                  <a:lnTo>
                    <a:pt x="6401" y="8774"/>
                  </a:lnTo>
                  <a:lnTo>
                    <a:pt x="6616" y="7839"/>
                  </a:lnTo>
                  <a:lnTo>
                    <a:pt x="7012" y="5825"/>
                  </a:lnTo>
                  <a:lnTo>
                    <a:pt x="7192" y="4711"/>
                  </a:lnTo>
                  <a:lnTo>
                    <a:pt x="7335" y="3596"/>
                  </a:lnTo>
                  <a:lnTo>
                    <a:pt x="7479" y="2517"/>
                  </a:lnTo>
                  <a:lnTo>
                    <a:pt x="7623" y="1403"/>
                  </a:lnTo>
                  <a:lnTo>
                    <a:pt x="7371" y="1151"/>
                  </a:lnTo>
                  <a:lnTo>
                    <a:pt x="7120" y="935"/>
                  </a:lnTo>
                  <a:lnTo>
                    <a:pt x="6832" y="720"/>
                  </a:lnTo>
                  <a:lnTo>
                    <a:pt x="6508" y="540"/>
                  </a:lnTo>
                  <a:lnTo>
                    <a:pt x="6221" y="360"/>
                  </a:lnTo>
                  <a:lnTo>
                    <a:pt x="5897" y="252"/>
                  </a:lnTo>
                  <a:lnTo>
                    <a:pt x="5538" y="144"/>
                  </a:lnTo>
                  <a:lnTo>
                    <a:pt x="5214" y="72"/>
                  </a:lnTo>
                  <a:lnTo>
                    <a:pt x="4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extrusionOk="0">
                  <a:moveTo>
                    <a:pt x="3920" y="0"/>
                  </a:move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3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fill="none" extrusionOk="0">
                  <a:moveTo>
                    <a:pt x="14383" y="23480"/>
                  </a:moveTo>
                  <a:lnTo>
                    <a:pt x="1" y="22401"/>
                  </a:lnTo>
                  <a:lnTo>
                    <a:pt x="3920" y="0"/>
                  </a:lnTo>
                  <a:lnTo>
                    <a:pt x="17835" y="3920"/>
                  </a:lnTo>
                  <a:lnTo>
                    <a:pt x="14383" y="234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extrusionOk="0">
                  <a:moveTo>
                    <a:pt x="3920" y="0"/>
                  </a:moveTo>
                  <a:lnTo>
                    <a:pt x="3560" y="2050"/>
                  </a:lnTo>
                  <a:lnTo>
                    <a:pt x="252" y="20963"/>
                  </a:ln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13700" y="2733"/>
                  </a:lnTo>
                  <a:lnTo>
                    <a:pt x="11075" y="2014"/>
                  </a:lnTo>
                  <a:lnTo>
                    <a:pt x="39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966825" y="1264650"/>
              <a:ext cx="445875" cy="587000"/>
            </a:xfrm>
            <a:custGeom>
              <a:avLst/>
              <a:gdLst/>
              <a:ahLst/>
              <a:cxnLst/>
              <a:rect l="l" t="t" r="r" b="b"/>
              <a:pathLst>
                <a:path w="17835" h="23480" fill="none" extrusionOk="0">
                  <a:moveTo>
                    <a:pt x="3920" y="0"/>
                  </a:moveTo>
                  <a:lnTo>
                    <a:pt x="3560" y="2050"/>
                  </a:lnTo>
                  <a:lnTo>
                    <a:pt x="252" y="20963"/>
                  </a:lnTo>
                  <a:lnTo>
                    <a:pt x="1" y="22401"/>
                  </a:lnTo>
                  <a:lnTo>
                    <a:pt x="14383" y="23480"/>
                  </a:lnTo>
                  <a:lnTo>
                    <a:pt x="17835" y="3920"/>
                  </a:lnTo>
                  <a:lnTo>
                    <a:pt x="13700" y="2733"/>
                  </a:lnTo>
                  <a:lnTo>
                    <a:pt x="11075" y="2014"/>
                  </a:lnTo>
                  <a:lnTo>
                    <a:pt x="39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2297150" y="1203525"/>
              <a:ext cx="56650" cy="375750"/>
            </a:xfrm>
            <a:custGeom>
              <a:avLst/>
              <a:gdLst/>
              <a:ahLst/>
              <a:cxnLst/>
              <a:rect l="l" t="t" r="r" b="b"/>
              <a:pathLst>
                <a:path w="2266" h="15030" extrusionOk="0">
                  <a:moveTo>
                    <a:pt x="2266" y="0"/>
                  </a:moveTo>
                  <a:lnTo>
                    <a:pt x="2230" y="1043"/>
                  </a:lnTo>
                  <a:lnTo>
                    <a:pt x="2194" y="2158"/>
                  </a:lnTo>
                  <a:lnTo>
                    <a:pt x="2086" y="3272"/>
                  </a:lnTo>
                  <a:lnTo>
                    <a:pt x="2014" y="4387"/>
                  </a:lnTo>
                  <a:lnTo>
                    <a:pt x="1870" y="5538"/>
                  </a:lnTo>
                  <a:lnTo>
                    <a:pt x="1726" y="6724"/>
                  </a:lnTo>
                  <a:lnTo>
                    <a:pt x="1547" y="7911"/>
                  </a:lnTo>
                  <a:lnTo>
                    <a:pt x="1331" y="9133"/>
                  </a:lnTo>
                  <a:lnTo>
                    <a:pt x="1043" y="10643"/>
                  </a:lnTo>
                  <a:lnTo>
                    <a:pt x="720" y="12153"/>
                  </a:lnTo>
                  <a:lnTo>
                    <a:pt x="396" y="13628"/>
                  </a:lnTo>
                  <a:lnTo>
                    <a:pt x="1" y="15030"/>
                  </a:lnTo>
                  <a:lnTo>
                    <a:pt x="1" y="15030"/>
                  </a:lnTo>
                  <a:lnTo>
                    <a:pt x="432" y="13592"/>
                  </a:lnTo>
                  <a:lnTo>
                    <a:pt x="792" y="12153"/>
                  </a:lnTo>
                  <a:lnTo>
                    <a:pt x="1115" y="10679"/>
                  </a:lnTo>
                  <a:lnTo>
                    <a:pt x="1367" y="9205"/>
                  </a:lnTo>
                  <a:lnTo>
                    <a:pt x="1583" y="8055"/>
                  </a:lnTo>
                  <a:lnTo>
                    <a:pt x="1762" y="6904"/>
                  </a:lnTo>
                  <a:lnTo>
                    <a:pt x="1906" y="5717"/>
                  </a:lnTo>
                  <a:lnTo>
                    <a:pt x="2050" y="4531"/>
                  </a:lnTo>
                  <a:lnTo>
                    <a:pt x="2158" y="3380"/>
                  </a:lnTo>
                  <a:lnTo>
                    <a:pt x="2230" y="2194"/>
                  </a:lnTo>
                  <a:lnTo>
                    <a:pt x="2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2297150" y="1203525"/>
              <a:ext cx="56650" cy="375750"/>
            </a:xfrm>
            <a:custGeom>
              <a:avLst/>
              <a:gdLst/>
              <a:ahLst/>
              <a:cxnLst/>
              <a:rect l="l" t="t" r="r" b="b"/>
              <a:pathLst>
                <a:path w="2266" h="15030" fill="none" extrusionOk="0">
                  <a:moveTo>
                    <a:pt x="2266" y="0"/>
                  </a:moveTo>
                  <a:lnTo>
                    <a:pt x="2266" y="0"/>
                  </a:lnTo>
                  <a:lnTo>
                    <a:pt x="2230" y="1043"/>
                  </a:lnTo>
                  <a:lnTo>
                    <a:pt x="2194" y="2158"/>
                  </a:lnTo>
                  <a:lnTo>
                    <a:pt x="2086" y="3272"/>
                  </a:lnTo>
                  <a:lnTo>
                    <a:pt x="2014" y="4387"/>
                  </a:lnTo>
                  <a:lnTo>
                    <a:pt x="1870" y="5538"/>
                  </a:lnTo>
                  <a:lnTo>
                    <a:pt x="1726" y="6724"/>
                  </a:lnTo>
                  <a:lnTo>
                    <a:pt x="1547" y="7911"/>
                  </a:lnTo>
                  <a:lnTo>
                    <a:pt x="1331" y="9133"/>
                  </a:lnTo>
                  <a:lnTo>
                    <a:pt x="1331" y="9133"/>
                  </a:lnTo>
                  <a:lnTo>
                    <a:pt x="1043" y="10643"/>
                  </a:lnTo>
                  <a:lnTo>
                    <a:pt x="720" y="12153"/>
                  </a:lnTo>
                  <a:lnTo>
                    <a:pt x="396" y="13628"/>
                  </a:lnTo>
                  <a:lnTo>
                    <a:pt x="1" y="15030"/>
                  </a:lnTo>
                  <a:lnTo>
                    <a:pt x="1" y="15030"/>
                  </a:lnTo>
                  <a:lnTo>
                    <a:pt x="432" y="13592"/>
                  </a:lnTo>
                  <a:lnTo>
                    <a:pt x="792" y="12153"/>
                  </a:lnTo>
                  <a:lnTo>
                    <a:pt x="1115" y="10679"/>
                  </a:lnTo>
                  <a:lnTo>
                    <a:pt x="1367" y="9205"/>
                  </a:lnTo>
                  <a:lnTo>
                    <a:pt x="1367" y="9205"/>
                  </a:lnTo>
                  <a:lnTo>
                    <a:pt x="1583" y="8055"/>
                  </a:lnTo>
                  <a:lnTo>
                    <a:pt x="1762" y="6904"/>
                  </a:lnTo>
                  <a:lnTo>
                    <a:pt x="1762" y="6904"/>
                  </a:lnTo>
                  <a:lnTo>
                    <a:pt x="1906" y="5717"/>
                  </a:lnTo>
                  <a:lnTo>
                    <a:pt x="2050" y="4531"/>
                  </a:lnTo>
                  <a:lnTo>
                    <a:pt x="2050" y="4531"/>
                  </a:lnTo>
                  <a:lnTo>
                    <a:pt x="2158" y="3380"/>
                  </a:lnTo>
                  <a:lnTo>
                    <a:pt x="2230" y="2194"/>
                  </a:lnTo>
                  <a:lnTo>
                    <a:pt x="2230" y="2194"/>
                  </a:lnTo>
                  <a:lnTo>
                    <a:pt x="22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152425" y="970700"/>
              <a:ext cx="201375" cy="874650"/>
            </a:xfrm>
            <a:custGeom>
              <a:avLst/>
              <a:gdLst/>
              <a:ahLst/>
              <a:cxnLst/>
              <a:rect l="l" t="t" r="r" b="b"/>
              <a:pathLst>
                <a:path w="8055" h="34986" extrusionOk="0">
                  <a:moveTo>
                    <a:pt x="6221" y="1"/>
                  </a:moveTo>
                  <a:lnTo>
                    <a:pt x="6473" y="540"/>
                  </a:lnTo>
                  <a:lnTo>
                    <a:pt x="6688" y="1080"/>
                  </a:lnTo>
                  <a:lnTo>
                    <a:pt x="6868" y="1619"/>
                  </a:lnTo>
                  <a:lnTo>
                    <a:pt x="7048" y="2194"/>
                  </a:lnTo>
                  <a:lnTo>
                    <a:pt x="7192" y="2770"/>
                  </a:lnTo>
                  <a:lnTo>
                    <a:pt x="7300" y="3345"/>
                  </a:lnTo>
                  <a:lnTo>
                    <a:pt x="7408" y="3920"/>
                  </a:lnTo>
                  <a:lnTo>
                    <a:pt x="7479" y="4495"/>
                  </a:lnTo>
                  <a:lnTo>
                    <a:pt x="7587" y="5646"/>
                  </a:lnTo>
                  <a:lnTo>
                    <a:pt x="7695" y="6833"/>
                  </a:lnTo>
                  <a:lnTo>
                    <a:pt x="7731" y="7983"/>
                  </a:lnTo>
                  <a:lnTo>
                    <a:pt x="7731" y="9170"/>
                  </a:lnTo>
                  <a:lnTo>
                    <a:pt x="7659" y="10320"/>
                  </a:lnTo>
                  <a:lnTo>
                    <a:pt x="7623" y="11507"/>
                  </a:lnTo>
                  <a:lnTo>
                    <a:pt x="7515" y="12657"/>
                  </a:lnTo>
                  <a:lnTo>
                    <a:pt x="7408" y="13808"/>
                  </a:lnTo>
                  <a:lnTo>
                    <a:pt x="7264" y="14994"/>
                  </a:lnTo>
                  <a:lnTo>
                    <a:pt x="7120" y="16145"/>
                  </a:lnTo>
                  <a:lnTo>
                    <a:pt x="6940" y="17296"/>
                  </a:lnTo>
                  <a:lnTo>
                    <a:pt x="6724" y="18446"/>
                  </a:lnTo>
                  <a:lnTo>
                    <a:pt x="6509" y="19597"/>
                  </a:lnTo>
                  <a:lnTo>
                    <a:pt x="6293" y="20747"/>
                  </a:lnTo>
                  <a:lnTo>
                    <a:pt x="6041" y="21898"/>
                  </a:lnTo>
                  <a:lnTo>
                    <a:pt x="5754" y="23013"/>
                  </a:lnTo>
                  <a:lnTo>
                    <a:pt x="5466" y="24163"/>
                  </a:lnTo>
                  <a:lnTo>
                    <a:pt x="5142" y="25278"/>
                  </a:lnTo>
                  <a:lnTo>
                    <a:pt x="4783" y="26392"/>
                  </a:lnTo>
                  <a:lnTo>
                    <a:pt x="4387" y="27507"/>
                  </a:lnTo>
                  <a:lnTo>
                    <a:pt x="3992" y="28586"/>
                  </a:lnTo>
                  <a:lnTo>
                    <a:pt x="3524" y="29664"/>
                  </a:lnTo>
                  <a:lnTo>
                    <a:pt x="3021" y="30743"/>
                  </a:lnTo>
                  <a:lnTo>
                    <a:pt x="2482" y="31750"/>
                  </a:lnTo>
                  <a:lnTo>
                    <a:pt x="2194" y="32289"/>
                  </a:lnTo>
                  <a:lnTo>
                    <a:pt x="1906" y="32757"/>
                  </a:lnTo>
                  <a:lnTo>
                    <a:pt x="1547" y="33260"/>
                  </a:lnTo>
                  <a:lnTo>
                    <a:pt x="1187" y="33727"/>
                  </a:lnTo>
                  <a:lnTo>
                    <a:pt x="828" y="34159"/>
                  </a:lnTo>
                  <a:lnTo>
                    <a:pt x="396" y="34590"/>
                  </a:lnTo>
                  <a:lnTo>
                    <a:pt x="1" y="34986"/>
                  </a:lnTo>
                  <a:lnTo>
                    <a:pt x="468" y="34626"/>
                  </a:lnTo>
                  <a:lnTo>
                    <a:pt x="900" y="34195"/>
                  </a:lnTo>
                  <a:lnTo>
                    <a:pt x="1295" y="33799"/>
                  </a:lnTo>
                  <a:lnTo>
                    <a:pt x="1655" y="33332"/>
                  </a:lnTo>
                  <a:lnTo>
                    <a:pt x="2014" y="32864"/>
                  </a:lnTo>
                  <a:lnTo>
                    <a:pt x="2338" y="32361"/>
                  </a:lnTo>
                  <a:lnTo>
                    <a:pt x="2661" y="31858"/>
                  </a:lnTo>
                  <a:lnTo>
                    <a:pt x="3237" y="30851"/>
                  </a:lnTo>
                  <a:lnTo>
                    <a:pt x="3776" y="29808"/>
                  </a:lnTo>
                  <a:lnTo>
                    <a:pt x="4279" y="28730"/>
                  </a:lnTo>
                  <a:lnTo>
                    <a:pt x="4711" y="27615"/>
                  </a:lnTo>
                  <a:lnTo>
                    <a:pt x="5286" y="25997"/>
                  </a:lnTo>
                  <a:lnTo>
                    <a:pt x="5790" y="24343"/>
                  </a:lnTo>
                  <a:lnTo>
                    <a:pt x="6185" y="22941"/>
                  </a:lnTo>
                  <a:lnTo>
                    <a:pt x="6509" y="21466"/>
                  </a:lnTo>
                  <a:lnTo>
                    <a:pt x="6832" y="19956"/>
                  </a:lnTo>
                  <a:lnTo>
                    <a:pt x="7120" y="18446"/>
                  </a:lnTo>
                  <a:lnTo>
                    <a:pt x="7336" y="17224"/>
                  </a:lnTo>
                  <a:lnTo>
                    <a:pt x="7515" y="16037"/>
                  </a:lnTo>
                  <a:lnTo>
                    <a:pt x="7659" y="14851"/>
                  </a:lnTo>
                  <a:lnTo>
                    <a:pt x="7803" y="13700"/>
                  </a:lnTo>
                  <a:lnTo>
                    <a:pt x="7875" y="12585"/>
                  </a:lnTo>
                  <a:lnTo>
                    <a:pt x="7983" y="11471"/>
                  </a:lnTo>
                  <a:lnTo>
                    <a:pt x="8019" y="10356"/>
                  </a:lnTo>
                  <a:lnTo>
                    <a:pt x="8055" y="9313"/>
                  </a:lnTo>
                  <a:lnTo>
                    <a:pt x="8055" y="9170"/>
                  </a:lnTo>
                  <a:lnTo>
                    <a:pt x="8019" y="7983"/>
                  </a:lnTo>
                  <a:lnTo>
                    <a:pt x="7983" y="6797"/>
                  </a:lnTo>
                  <a:lnTo>
                    <a:pt x="7839" y="5610"/>
                  </a:lnTo>
                  <a:lnTo>
                    <a:pt x="7695" y="4459"/>
                  </a:lnTo>
                  <a:lnTo>
                    <a:pt x="7587" y="3884"/>
                  </a:lnTo>
                  <a:lnTo>
                    <a:pt x="7479" y="3309"/>
                  </a:lnTo>
                  <a:lnTo>
                    <a:pt x="7336" y="2734"/>
                  </a:lnTo>
                  <a:lnTo>
                    <a:pt x="7156" y="2158"/>
                  </a:lnTo>
                  <a:lnTo>
                    <a:pt x="6940" y="1619"/>
                  </a:lnTo>
                  <a:lnTo>
                    <a:pt x="6724" y="1044"/>
                  </a:lnTo>
                  <a:lnTo>
                    <a:pt x="6473" y="504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140750" y="970700"/>
              <a:ext cx="213050" cy="884550"/>
            </a:xfrm>
            <a:custGeom>
              <a:avLst/>
              <a:gdLst/>
              <a:ahLst/>
              <a:cxnLst/>
              <a:rect l="l" t="t" r="r" b="b"/>
              <a:pathLst>
                <a:path w="8522" h="35382" fill="none" extrusionOk="0">
                  <a:moveTo>
                    <a:pt x="6688" y="1"/>
                  </a:moveTo>
                  <a:lnTo>
                    <a:pt x="6688" y="1"/>
                  </a:lnTo>
                  <a:lnTo>
                    <a:pt x="6940" y="540"/>
                  </a:lnTo>
                  <a:lnTo>
                    <a:pt x="7155" y="1080"/>
                  </a:lnTo>
                  <a:lnTo>
                    <a:pt x="7335" y="1619"/>
                  </a:lnTo>
                  <a:lnTo>
                    <a:pt x="7515" y="2194"/>
                  </a:lnTo>
                  <a:lnTo>
                    <a:pt x="7659" y="2770"/>
                  </a:lnTo>
                  <a:lnTo>
                    <a:pt x="7767" y="3345"/>
                  </a:lnTo>
                  <a:lnTo>
                    <a:pt x="7875" y="3920"/>
                  </a:lnTo>
                  <a:lnTo>
                    <a:pt x="7946" y="4495"/>
                  </a:lnTo>
                  <a:lnTo>
                    <a:pt x="7946" y="4495"/>
                  </a:lnTo>
                  <a:lnTo>
                    <a:pt x="8054" y="5646"/>
                  </a:lnTo>
                  <a:lnTo>
                    <a:pt x="8162" y="6833"/>
                  </a:lnTo>
                  <a:lnTo>
                    <a:pt x="8198" y="7983"/>
                  </a:lnTo>
                  <a:lnTo>
                    <a:pt x="8198" y="9170"/>
                  </a:lnTo>
                  <a:lnTo>
                    <a:pt x="8198" y="9170"/>
                  </a:lnTo>
                  <a:lnTo>
                    <a:pt x="8126" y="10320"/>
                  </a:lnTo>
                  <a:lnTo>
                    <a:pt x="8090" y="11507"/>
                  </a:lnTo>
                  <a:lnTo>
                    <a:pt x="7982" y="12657"/>
                  </a:lnTo>
                  <a:lnTo>
                    <a:pt x="7875" y="13808"/>
                  </a:lnTo>
                  <a:lnTo>
                    <a:pt x="7731" y="14994"/>
                  </a:lnTo>
                  <a:lnTo>
                    <a:pt x="7587" y="16145"/>
                  </a:lnTo>
                  <a:lnTo>
                    <a:pt x="7407" y="17296"/>
                  </a:lnTo>
                  <a:lnTo>
                    <a:pt x="7191" y="18446"/>
                  </a:lnTo>
                  <a:lnTo>
                    <a:pt x="7191" y="18446"/>
                  </a:lnTo>
                  <a:lnTo>
                    <a:pt x="6976" y="19597"/>
                  </a:lnTo>
                  <a:lnTo>
                    <a:pt x="6760" y="20747"/>
                  </a:lnTo>
                  <a:lnTo>
                    <a:pt x="6508" y="21898"/>
                  </a:lnTo>
                  <a:lnTo>
                    <a:pt x="6221" y="23013"/>
                  </a:lnTo>
                  <a:lnTo>
                    <a:pt x="5933" y="24163"/>
                  </a:lnTo>
                  <a:lnTo>
                    <a:pt x="5609" y="25278"/>
                  </a:lnTo>
                  <a:lnTo>
                    <a:pt x="5250" y="26392"/>
                  </a:lnTo>
                  <a:lnTo>
                    <a:pt x="4854" y="27507"/>
                  </a:lnTo>
                  <a:lnTo>
                    <a:pt x="4854" y="27507"/>
                  </a:lnTo>
                  <a:lnTo>
                    <a:pt x="4459" y="28586"/>
                  </a:lnTo>
                  <a:lnTo>
                    <a:pt x="3991" y="29664"/>
                  </a:lnTo>
                  <a:lnTo>
                    <a:pt x="3488" y="30743"/>
                  </a:lnTo>
                  <a:lnTo>
                    <a:pt x="2949" y="31750"/>
                  </a:lnTo>
                  <a:lnTo>
                    <a:pt x="2949" y="31750"/>
                  </a:lnTo>
                  <a:lnTo>
                    <a:pt x="2661" y="32289"/>
                  </a:lnTo>
                  <a:lnTo>
                    <a:pt x="2373" y="32757"/>
                  </a:lnTo>
                  <a:lnTo>
                    <a:pt x="2014" y="33260"/>
                  </a:lnTo>
                  <a:lnTo>
                    <a:pt x="1654" y="33727"/>
                  </a:lnTo>
                  <a:lnTo>
                    <a:pt x="1295" y="34159"/>
                  </a:lnTo>
                  <a:lnTo>
                    <a:pt x="863" y="34590"/>
                  </a:lnTo>
                  <a:lnTo>
                    <a:pt x="468" y="34986"/>
                  </a:lnTo>
                  <a:lnTo>
                    <a:pt x="0" y="35381"/>
                  </a:lnTo>
                  <a:lnTo>
                    <a:pt x="0" y="35381"/>
                  </a:lnTo>
                  <a:lnTo>
                    <a:pt x="468" y="34986"/>
                  </a:lnTo>
                  <a:lnTo>
                    <a:pt x="935" y="34626"/>
                  </a:lnTo>
                  <a:lnTo>
                    <a:pt x="1367" y="34195"/>
                  </a:lnTo>
                  <a:lnTo>
                    <a:pt x="1762" y="33799"/>
                  </a:lnTo>
                  <a:lnTo>
                    <a:pt x="2122" y="33332"/>
                  </a:lnTo>
                  <a:lnTo>
                    <a:pt x="2481" y="32864"/>
                  </a:lnTo>
                  <a:lnTo>
                    <a:pt x="2805" y="32361"/>
                  </a:lnTo>
                  <a:lnTo>
                    <a:pt x="3128" y="31858"/>
                  </a:lnTo>
                  <a:lnTo>
                    <a:pt x="3128" y="31858"/>
                  </a:lnTo>
                  <a:lnTo>
                    <a:pt x="3704" y="30851"/>
                  </a:lnTo>
                  <a:lnTo>
                    <a:pt x="4243" y="29808"/>
                  </a:lnTo>
                  <a:lnTo>
                    <a:pt x="4746" y="28730"/>
                  </a:lnTo>
                  <a:lnTo>
                    <a:pt x="5178" y="27615"/>
                  </a:lnTo>
                  <a:lnTo>
                    <a:pt x="5178" y="27615"/>
                  </a:lnTo>
                  <a:lnTo>
                    <a:pt x="5753" y="25997"/>
                  </a:lnTo>
                  <a:lnTo>
                    <a:pt x="6257" y="24343"/>
                  </a:lnTo>
                  <a:lnTo>
                    <a:pt x="6257" y="24343"/>
                  </a:lnTo>
                  <a:lnTo>
                    <a:pt x="6652" y="22941"/>
                  </a:lnTo>
                  <a:lnTo>
                    <a:pt x="6976" y="21466"/>
                  </a:lnTo>
                  <a:lnTo>
                    <a:pt x="7299" y="19956"/>
                  </a:lnTo>
                  <a:lnTo>
                    <a:pt x="7587" y="18446"/>
                  </a:lnTo>
                  <a:lnTo>
                    <a:pt x="7587" y="18446"/>
                  </a:lnTo>
                  <a:lnTo>
                    <a:pt x="7803" y="17224"/>
                  </a:lnTo>
                  <a:lnTo>
                    <a:pt x="7982" y="16037"/>
                  </a:lnTo>
                  <a:lnTo>
                    <a:pt x="8126" y="14851"/>
                  </a:lnTo>
                  <a:lnTo>
                    <a:pt x="8270" y="13700"/>
                  </a:lnTo>
                  <a:lnTo>
                    <a:pt x="8342" y="12585"/>
                  </a:lnTo>
                  <a:lnTo>
                    <a:pt x="8450" y="11471"/>
                  </a:lnTo>
                  <a:lnTo>
                    <a:pt x="8486" y="10356"/>
                  </a:lnTo>
                  <a:lnTo>
                    <a:pt x="8522" y="9313"/>
                  </a:lnTo>
                  <a:lnTo>
                    <a:pt x="8522" y="9313"/>
                  </a:lnTo>
                  <a:lnTo>
                    <a:pt x="8522" y="9170"/>
                  </a:lnTo>
                  <a:lnTo>
                    <a:pt x="8522" y="9170"/>
                  </a:lnTo>
                  <a:lnTo>
                    <a:pt x="8486" y="7983"/>
                  </a:lnTo>
                  <a:lnTo>
                    <a:pt x="8450" y="6797"/>
                  </a:lnTo>
                  <a:lnTo>
                    <a:pt x="8306" y="5610"/>
                  </a:lnTo>
                  <a:lnTo>
                    <a:pt x="8162" y="4459"/>
                  </a:lnTo>
                  <a:lnTo>
                    <a:pt x="8162" y="4459"/>
                  </a:lnTo>
                  <a:lnTo>
                    <a:pt x="8054" y="3884"/>
                  </a:lnTo>
                  <a:lnTo>
                    <a:pt x="7946" y="3309"/>
                  </a:lnTo>
                  <a:lnTo>
                    <a:pt x="7803" y="2734"/>
                  </a:lnTo>
                  <a:lnTo>
                    <a:pt x="7623" y="2158"/>
                  </a:lnTo>
                  <a:lnTo>
                    <a:pt x="7407" y="1619"/>
                  </a:lnTo>
                  <a:lnTo>
                    <a:pt x="7191" y="1044"/>
                  </a:lnTo>
                  <a:lnTo>
                    <a:pt x="6940" y="504"/>
                  </a:lnTo>
                  <a:lnTo>
                    <a:pt x="6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1933100" y="881725"/>
              <a:ext cx="234625" cy="223850"/>
            </a:xfrm>
            <a:custGeom>
              <a:avLst/>
              <a:gdLst/>
              <a:ahLst/>
              <a:cxnLst/>
              <a:rect l="l" t="t" r="r" b="b"/>
              <a:pathLst>
                <a:path w="9385" h="8954" extrusionOk="0">
                  <a:moveTo>
                    <a:pt x="0" y="0"/>
                  </a:moveTo>
                  <a:lnTo>
                    <a:pt x="1079" y="1187"/>
                  </a:lnTo>
                  <a:lnTo>
                    <a:pt x="2194" y="2373"/>
                  </a:lnTo>
                  <a:lnTo>
                    <a:pt x="3344" y="3524"/>
                  </a:lnTo>
                  <a:lnTo>
                    <a:pt x="4531" y="4675"/>
                  </a:lnTo>
                  <a:lnTo>
                    <a:pt x="5717" y="5753"/>
                  </a:lnTo>
                  <a:lnTo>
                    <a:pt x="6904" y="6868"/>
                  </a:lnTo>
                  <a:lnTo>
                    <a:pt x="8126" y="7947"/>
                  </a:lnTo>
                  <a:lnTo>
                    <a:pt x="8774" y="8450"/>
                  </a:lnTo>
                  <a:lnTo>
                    <a:pt x="9385" y="8953"/>
                  </a:lnTo>
                  <a:lnTo>
                    <a:pt x="9385" y="8953"/>
                  </a:lnTo>
                  <a:lnTo>
                    <a:pt x="8846" y="8378"/>
                  </a:lnTo>
                  <a:lnTo>
                    <a:pt x="8306" y="7767"/>
                  </a:lnTo>
                  <a:lnTo>
                    <a:pt x="7156" y="6580"/>
                  </a:lnTo>
                  <a:lnTo>
                    <a:pt x="6041" y="5430"/>
                  </a:lnTo>
                  <a:lnTo>
                    <a:pt x="4855" y="4315"/>
                  </a:lnTo>
                  <a:lnTo>
                    <a:pt x="2481" y="2086"/>
                  </a:lnTo>
                  <a:lnTo>
                    <a:pt x="1259" y="1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1722750" y="1674550"/>
              <a:ext cx="361400" cy="62950"/>
            </a:xfrm>
            <a:custGeom>
              <a:avLst/>
              <a:gdLst/>
              <a:ahLst/>
              <a:cxnLst/>
              <a:rect l="l" t="t" r="r" b="b"/>
              <a:pathLst>
                <a:path w="14456" h="2518" extrusionOk="0">
                  <a:moveTo>
                    <a:pt x="14455" y="0"/>
                  </a:moveTo>
                  <a:lnTo>
                    <a:pt x="12657" y="216"/>
                  </a:lnTo>
                  <a:lnTo>
                    <a:pt x="10824" y="468"/>
                  </a:lnTo>
                  <a:lnTo>
                    <a:pt x="9026" y="719"/>
                  </a:lnTo>
                  <a:lnTo>
                    <a:pt x="7192" y="1007"/>
                  </a:lnTo>
                  <a:lnTo>
                    <a:pt x="5394" y="1331"/>
                  </a:lnTo>
                  <a:lnTo>
                    <a:pt x="3596" y="1690"/>
                  </a:lnTo>
                  <a:lnTo>
                    <a:pt x="1799" y="2086"/>
                  </a:lnTo>
                  <a:lnTo>
                    <a:pt x="1" y="2517"/>
                  </a:lnTo>
                  <a:lnTo>
                    <a:pt x="936" y="2409"/>
                  </a:lnTo>
                  <a:lnTo>
                    <a:pt x="1835" y="2337"/>
                  </a:lnTo>
                  <a:lnTo>
                    <a:pt x="3668" y="2086"/>
                  </a:lnTo>
                  <a:lnTo>
                    <a:pt x="5466" y="1798"/>
                  </a:lnTo>
                  <a:lnTo>
                    <a:pt x="7300" y="1510"/>
                  </a:lnTo>
                  <a:lnTo>
                    <a:pt x="9098" y="1187"/>
                  </a:lnTo>
                  <a:lnTo>
                    <a:pt x="10895" y="827"/>
                  </a:lnTo>
                  <a:lnTo>
                    <a:pt x="12693" y="432"/>
                  </a:lnTo>
                  <a:lnTo>
                    <a:pt x="144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1521400" y="1554100"/>
              <a:ext cx="540275" cy="15300"/>
            </a:xfrm>
            <a:custGeom>
              <a:avLst/>
              <a:gdLst/>
              <a:ahLst/>
              <a:cxnLst/>
              <a:rect l="l" t="t" r="r" b="b"/>
              <a:pathLst>
                <a:path w="21611" h="612" extrusionOk="0">
                  <a:moveTo>
                    <a:pt x="16217" y="0"/>
                  </a:moveTo>
                  <a:lnTo>
                    <a:pt x="13484" y="36"/>
                  </a:lnTo>
                  <a:lnTo>
                    <a:pt x="10787" y="72"/>
                  </a:lnTo>
                  <a:lnTo>
                    <a:pt x="8127" y="144"/>
                  </a:lnTo>
                  <a:lnTo>
                    <a:pt x="5394" y="252"/>
                  </a:lnTo>
                  <a:lnTo>
                    <a:pt x="2697" y="396"/>
                  </a:lnTo>
                  <a:lnTo>
                    <a:pt x="1" y="575"/>
                  </a:lnTo>
                  <a:lnTo>
                    <a:pt x="2697" y="611"/>
                  </a:lnTo>
                  <a:lnTo>
                    <a:pt x="8091" y="611"/>
                  </a:lnTo>
                  <a:lnTo>
                    <a:pt x="10787" y="575"/>
                  </a:lnTo>
                  <a:lnTo>
                    <a:pt x="13520" y="504"/>
                  </a:lnTo>
                  <a:lnTo>
                    <a:pt x="16217" y="396"/>
                  </a:lnTo>
                  <a:lnTo>
                    <a:pt x="18913" y="252"/>
                  </a:lnTo>
                  <a:lnTo>
                    <a:pt x="20244" y="180"/>
                  </a:lnTo>
                  <a:lnTo>
                    <a:pt x="21610" y="72"/>
                  </a:lnTo>
                  <a:lnTo>
                    <a:pt x="20244" y="36"/>
                  </a:lnTo>
                  <a:lnTo>
                    <a:pt x="189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682300" y="890700"/>
              <a:ext cx="443200" cy="320050"/>
            </a:xfrm>
            <a:custGeom>
              <a:avLst/>
              <a:gdLst/>
              <a:ahLst/>
              <a:cxnLst/>
              <a:rect l="l" t="t" r="r" b="b"/>
              <a:pathLst>
                <a:path w="17728" h="12802" extrusionOk="0">
                  <a:moveTo>
                    <a:pt x="1" y="1"/>
                  </a:moveTo>
                  <a:lnTo>
                    <a:pt x="1080" y="864"/>
                  </a:lnTo>
                  <a:lnTo>
                    <a:pt x="2158" y="1691"/>
                  </a:lnTo>
                  <a:lnTo>
                    <a:pt x="4316" y="3345"/>
                  </a:lnTo>
                  <a:lnTo>
                    <a:pt x="6509" y="4999"/>
                  </a:lnTo>
                  <a:lnTo>
                    <a:pt x="8702" y="6617"/>
                  </a:lnTo>
                  <a:lnTo>
                    <a:pt x="10931" y="8199"/>
                  </a:lnTo>
                  <a:lnTo>
                    <a:pt x="13197" y="9745"/>
                  </a:lnTo>
                  <a:lnTo>
                    <a:pt x="15426" y="11291"/>
                  </a:lnTo>
                  <a:lnTo>
                    <a:pt x="16576" y="12082"/>
                  </a:lnTo>
                  <a:lnTo>
                    <a:pt x="17727" y="12801"/>
                  </a:lnTo>
                  <a:lnTo>
                    <a:pt x="15570" y="11111"/>
                  </a:lnTo>
                  <a:lnTo>
                    <a:pt x="13412" y="9457"/>
                  </a:lnTo>
                  <a:lnTo>
                    <a:pt x="11219" y="7803"/>
                  </a:lnTo>
                  <a:lnTo>
                    <a:pt x="8990" y="6185"/>
                  </a:lnTo>
                  <a:lnTo>
                    <a:pt x="6796" y="4603"/>
                  </a:lnTo>
                  <a:lnTo>
                    <a:pt x="4531" y="3057"/>
                  </a:lnTo>
                  <a:lnTo>
                    <a:pt x="2266" y="15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1457575" y="1266450"/>
              <a:ext cx="621175" cy="116875"/>
            </a:xfrm>
            <a:custGeom>
              <a:avLst/>
              <a:gdLst/>
              <a:ahLst/>
              <a:cxnLst/>
              <a:rect l="l" t="t" r="r" b="b"/>
              <a:pathLst>
                <a:path w="24847" h="4675" extrusionOk="0">
                  <a:moveTo>
                    <a:pt x="1" y="0"/>
                  </a:moveTo>
                  <a:lnTo>
                    <a:pt x="1547" y="360"/>
                  </a:lnTo>
                  <a:lnTo>
                    <a:pt x="3093" y="719"/>
                  </a:lnTo>
                  <a:lnTo>
                    <a:pt x="6185" y="1367"/>
                  </a:lnTo>
                  <a:lnTo>
                    <a:pt x="9277" y="1978"/>
                  </a:lnTo>
                  <a:lnTo>
                    <a:pt x="12370" y="2589"/>
                  </a:lnTo>
                  <a:lnTo>
                    <a:pt x="18590" y="3668"/>
                  </a:lnTo>
                  <a:lnTo>
                    <a:pt x="21718" y="4207"/>
                  </a:lnTo>
                  <a:lnTo>
                    <a:pt x="24846" y="4675"/>
                  </a:lnTo>
                  <a:lnTo>
                    <a:pt x="21754" y="3955"/>
                  </a:lnTo>
                  <a:lnTo>
                    <a:pt x="18662" y="3272"/>
                  </a:lnTo>
                  <a:lnTo>
                    <a:pt x="15570" y="2661"/>
                  </a:lnTo>
                  <a:lnTo>
                    <a:pt x="12478" y="2050"/>
                  </a:lnTo>
                  <a:lnTo>
                    <a:pt x="9349" y="1510"/>
                  </a:lnTo>
                  <a:lnTo>
                    <a:pt x="6257" y="971"/>
                  </a:lnTo>
                  <a:lnTo>
                    <a:pt x="3129" y="4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4125" y="1760850"/>
              <a:ext cx="485425" cy="577100"/>
            </a:xfrm>
            <a:custGeom>
              <a:avLst/>
              <a:gdLst/>
              <a:ahLst/>
              <a:cxnLst/>
              <a:rect l="l" t="t" r="r" b="b"/>
              <a:pathLst>
                <a:path w="19417" h="23084" extrusionOk="0">
                  <a:moveTo>
                    <a:pt x="8918" y="0"/>
                  </a:moveTo>
                  <a:lnTo>
                    <a:pt x="8558" y="36"/>
                  </a:lnTo>
                  <a:lnTo>
                    <a:pt x="8270" y="72"/>
                  </a:lnTo>
                  <a:lnTo>
                    <a:pt x="7983" y="180"/>
                  </a:lnTo>
                  <a:lnTo>
                    <a:pt x="7767" y="324"/>
                  </a:lnTo>
                  <a:lnTo>
                    <a:pt x="7551" y="503"/>
                  </a:lnTo>
                  <a:lnTo>
                    <a:pt x="7371" y="683"/>
                  </a:lnTo>
                  <a:lnTo>
                    <a:pt x="7264" y="899"/>
                  </a:lnTo>
                  <a:lnTo>
                    <a:pt x="7120" y="1115"/>
                  </a:lnTo>
                  <a:lnTo>
                    <a:pt x="6976" y="1582"/>
                  </a:lnTo>
                  <a:lnTo>
                    <a:pt x="6868" y="2014"/>
                  </a:lnTo>
                  <a:lnTo>
                    <a:pt x="6832" y="2445"/>
                  </a:lnTo>
                  <a:lnTo>
                    <a:pt x="6832" y="2769"/>
                  </a:lnTo>
                  <a:lnTo>
                    <a:pt x="6868" y="3056"/>
                  </a:lnTo>
                  <a:lnTo>
                    <a:pt x="6293" y="3056"/>
                  </a:lnTo>
                  <a:lnTo>
                    <a:pt x="5969" y="3092"/>
                  </a:lnTo>
                  <a:lnTo>
                    <a:pt x="5574" y="3164"/>
                  </a:lnTo>
                  <a:lnTo>
                    <a:pt x="5178" y="3308"/>
                  </a:lnTo>
                  <a:lnTo>
                    <a:pt x="4962" y="3416"/>
                  </a:lnTo>
                  <a:lnTo>
                    <a:pt x="4783" y="3560"/>
                  </a:lnTo>
                  <a:lnTo>
                    <a:pt x="4639" y="3739"/>
                  </a:lnTo>
                  <a:lnTo>
                    <a:pt x="4495" y="3919"/>
                  </a:lnTo>
                  <a:lnTo>
                    <a:pt x="4315" y="4171"/>
                  </a:lnTo>
                  <a:lnTo>
                    <a:pt x="4207" y="4423"/>
                  </a:lnTo>
                  <a:lnTo>
                    <a:pt x="4135" y="4674"/>
                  </a:lnTo>
                  <a:lnTo>
                    <a:pt x="4064" y="4926"/>
                  </a:lnTo>
                  <a:lnTo>
                    <a:pt x="4064" y="5178"/>
                  </a:lnTo>
                  <a:lnTo>
                    <a:pt x="4064" y="5429"/>
                  </a:lnTo>
                  <a:lnTo>
                    <a:pt x="4135" y="5861"/>
                  </a:lnTo>
                  <a:lnTo>
                    <a:pt x="4243" y="6220"/>
                  </a:lnTo>
                  <a:lnTo>
                    <a:pt x="4351" y="6508"/>
                  </a:lnTo>
                  <a:lnTo>
                    <a:pt x="4495" y="6796"/>
                  </a:lnTo>
                  <a:lnTo>
                    <a:pt x="3884" y="6796"/>
                  </a:lnTo>
                  <a:lnTo>
                    <a:pt x="3560" y="6832"/>
                  </a:lnTo>
                  <a:lnTo>
                    <a:pt x="3165" y="6939"/>
                  </a:lnTo>
                  <a:lnTo>
                    <a:pt x="2805" y="7047"/>
                  </a:lnTo>
                  <a:lnTo>
                    <a:pt x="2625" y="7155"/>
                  </a:lnTo>
                  <a:lnTo>
                    <a:pt x="2482" y="7263"/>
                  </a:lnTo>
                  <a:lnTo>
                    <a:pt x="2338" y="7371"/>
                  </a:lnTo>
                  <a:lnTo>
                    <a:pt x="2230" y="7515"/>
                  </a:lnTo>
                  <a:lnTo>
                    <a:pt x="2086" y="7838"/>
                  </a:lnTo>
                  <a:lnTo>
                    <a:pt x="1978" y="8126"/>
                  </a:lnTo>
                  <a:lnTo>
                    <a:pt x="1906" y="8450"/>
                  </a:lnTo>
                  <a:lnTo>
                    <a:pt x="1870" y="8737"/>
                  </a:lnTo>
                  <a:lnTo>
                    <a:pt x="1870" y="9025"/>
                  </a:lnTo>
                  <a:lnTo>
                    <a:pt x="1906" y="9313"/>
                  </a:lnTo>
                  <a:lnTo>
                    <a:pt x="2014" y="9852"/>
                  </a:lnTo>
                  <a:lnTo>
                    <a:pt x="2194" y="10283"/>
                  </a:lnTo>
                  <a:lnTo>
                    <a:pt x="2338" y="10643"/>
                  </a:lnTo>
                  <a:lnTo>
                    <a:pt x="2553" y="10967"/>
                  </a:lnTo>
                  <a:lnTo>
                    <a:pt x="2158" y="10967"/>
                  </a:lnTo>
                  <a:lnTo>
                    <a:pt x="1798" y="11038"/>
                  </a:lnTo>
                  <a:lnTo>
                    <a:pt x="1439" y="11146"/>
                  </a:lnTo>
                  <a:lnTo>
                    <a:pt x="1115" y="11326"/>
                  </a:lnTo>
                  <a:lnTo>
                    <a:pt x="828" y="11542"/>
                  </a:lnTo>
                  <a:lnTo>
                    <a:pt x="576" y="11829"/>
                  </a:lnTo>
                  <a:lnTo>
                    <a:pt x="396" y="12117"/>
                  </a:lnTo>
                  <a:lnTo>
                    <a:pt x="252" y="12477"/>
                  </a:lnTo>
                  <a:lnTo>
                    <a:pt x="144" y="12800"/>
                  </a:lnTo>
                  <a:lnTo>
                    <a:pt x="72" y="13124"/>
                  </a:lnTo>
                  <a:lnTo>
                    <a:pt x="37" y="13483"/>
                  </a:lnTo>
                  <a:lnTo>
                    <a:pt x="1" y="13807"/>
                  </a:lnTo>
                  <a:lnTo>
                    <a:pt x="37" y="14562"/>
                  </a:lnTo>
                  <a:lnTo>
                    <a:pt x="108" y="15317"/>
                  </a:lnTo>
                  <a:lnTo>
                    <a:pt x="252" y="16108"/>
                  </a:lnTo>
                  <a:lnTo>
                    <a:pt x="432" y="16863"/>
                  </a:lnTo>
                  <a:lnTo>
                    <a:pt x="648" y="17654"/>
                  </a:lnTo>
                  <a:lnTo>
                    <a:pt x="899" y="18373"/>
                  </a:lnTo>
                  <a:lnTo>
                    <a:pt x="1151" y="19093"/>
                  </a:lnTo>
                  <a:lnTo>
                    <a:pt x="1403" y="19740"/>
                  </a:lnTo>
                  <a:lnTo>
                    <a:pt x="1906" y="20818"/>
                  </a:lnTo>
                  <a:lnTo>
                    <a:pt x="2230" y="21573"/>
                  </a:lnTo>
                  <a:lnTo>
                    <a:pt x="2374" y="21825"/>
                  </a:lnTo>
                  <a:lnTo>
                    <a:pt x="3273" y="19704"/>
                  </a:lnTo>
                  <a:lnTo>
                    <a:pt x="4100" y="17690"/>
                  </a:lnTo>
                  <a:lnTo>
                    <a:pt x="4315" y="17762"/>
                  </a:lnTo>
                  <a:lnTo>
                    <a:pt x="4567" y="17870"/>
                  </a:lnTo>
                  <a:lnTo>
                    <a:pt x="5034" y="18194"/>
                  </a:lnTo>
                  <a:lnTo>
                    <a:pt x="5538" y="18589"/>
                  </a:lnTo>
                  <a:lnTo>
                    <a:pt x="6077" y="19057"/>
                  </a:lnTo>
                  <a:lnTo>
                    <a:pt x="7120" y="20135"/>
                  </a:lnTo>
                  <a:lnTo>
                    <a:pt x="8163" y="21250"/>
                  </a:lnTo>
                  <a:lnTo>
                    <a:pt x="8702" y="21753"/>
                  </a:lnTo>
                  <a:lnTo>
                    <a:pt x="9241" y="22221"/>
                  </a:lnTo>
                  <a:lnTo>
                    <a:pt x="9745" y="22580"/>
                  </a:lnTo>
                  <a:lnTo>
                    <a:pt x="9996" y="22760"/>
                  </a:lnTo>
                  <a:lnTo>
                    <a:pt x="10248" y="22868"/>
                  </a:lnTo>
                  <a:lnTo>
                    <a:pt x="10500" y="22976"/>
                  </a:lnTo>
                  <a:lnTo>
                    <a:pt x="10751" y="23048"/>
                  </a:lnTo>
                  <a:lnTo>
                    <a:pt x="10967" y="23084"/>
                  </a:lnTo>
                  <a:lnTo>
                    <a:pt x="11219" y="23084"/>
                  </a:lnTo>
                  <a:lnTo>
                    <a:pt x="11434" y="23048"/>
                  </a:lnTo>
                  <a:lnTo>
                    <a:pt x="11686" y="22940"/>
                  </a:lnTo>
                  <a:lnTo>
                    <a:pt x="11902" y="22832"/>
                  </a:lnTo>
                  <a:lnTo>
                    <a:pt x="12118" y="22652"/>
                  </a:lnTo>
                  <a:lnTo>
                    <a:pt x="12333" y="22400"/>
                  </a:lnTo>
                  <a:lnTo>
                    <a:pt x="12477" y="22113"/>
                  </a:lnTo>
                  <a:lnTo>
                    <a:pt x="12621" y="21825"/>
                  </a:lnTo>
                  <a:lnTo>
                    <a:pt x="12693" y="21502"/>
                  </a:lnTo>
                  <a:lnTo>
                    <a:pt x="12729" y="21178"/>
                  </a:lnTo>
                  <a:lnTo>
                    <a:pt x="12729" y="20854"/>
                  </a:lnTo>
                  <a:lnTo>
                    <a:pt x="12693" y="20531"/>
                  </a:lnTo>
                  <a:lnTo>
                    <a:pt x="12657" y="20207"/>
                  </a:lnTo>
                  <a:lnTo>
                    <a:pt x="12513" y="19632"/>
                  </a:lnTo>
                  <a:lnTo>
                    <a:pt x="12333" y="19128"/>
                  </a:lnTo>
                  <a:lnTo>
                    <a:pt x="12118" y="18625"/>
                  </a:lnTo>
                  <a:lnTo>
                    <a:pt x="12261" y="18769"/>
                  </a:lnTo>
                  <a:lnTo>
                    <a:pt x="12621" y="19021"/>
                  </a:lnTo>
                  <a:lnTo>
                    <a:pt x="13088" y="19344"/>
                  </a:lnTo>
                  <a:lnTo>
                    <a:pt x="13340" y="19488"/>
                  </a:lnTo>
                  <a:lnTo>
                    <a:pt x="13664" y="19632"/>
                  </a:lnTo>
                  <a:lnTo>
                    <a:pt x="13951" y="19776"/>
                  </a:lnTo>
                  <a:lnTo>
                    <a:pt x="14275" y="19848"/>
                  </a:lnTo>
                  <a:lnTo>
                    <a:pt x="14599" y="19884"/>
                  </a:lnTo>
                  <a:lnTo>
                    <a:pt x="14922" y="19848"/>
                  </a:lnTo>
                  <a:lnTo>
                    <a:pt x="15210" y="19776"/>
                  </a:lnTo>
                  <a:lnTo>
                    <a:pt x="15497" y="19632"/>
                  </a:lnTo>
                  <a:lnTo>
                    <a:pt x="15785" y="19416"/>
                  </a:lnTo>
                  <a:lnTo>
                    <a:pt x="16037" y="19093"/>
                  </a:lnTo>
                  <a:lnTo>
                    <a:pt x="16253" y="18697"/>
                  </a:lnTo>
                  <a:lnTo>
                    <a:pt x="16360" y="18301"/>
                  </a:lnTo>
                  <a:lnTo>
                    <a:pt x="16396" y="17906"/>
                  </a:lnTo>
                  <a:lnTo>
                    <a:pt x="16396" y="17510"/>
                  </a:lnTo>
                  <a:lnTo>
                    <a:pt x="16324" y="17115"/>
                  </a:lnTo>
                  <a:lnTo>
                    <a:pt x="16217" y="16719"/>
                  </a:lnTo>
                  <a:lnTo>
                    <a:pt x="16037" y="16324"/>
                  </a:lnTo>
                  <a:lnTo>
                    <a:pt x="15893" y="15964"/>
                  </a:lnTo>
                  <a:lnTo>
                    <a:pt x="15677" y="15605"/>
                  </a:lnTo>
                  <a:lnTo>
                    <a:pt x="15497" y="15281"/>
                  </a:lnTo>
                  <a:lnTo>
                    <a:pt x="15102" y="14742"/>
                  </a:lnTo>
                  <a:lnTo>
                    <a:pt x="14778" y="14382"/>
                  </a:lnTo>
                  <a:lnTo>
                    <a:pt x="14635" y="14203"/>
                  </a:lnTo>
                  <a:lnTo>
                    <a:pt x="15174" y="14526"/>
                  </a:lnTo>
                  <a:lnTo>
                    <a:pt x="15713" y="14778"/>
                  </a:lnTo>
                  <a:lnTo>
                    <a:pt x="16001" y="14886"/>
                  </a:lnTo>
                  <a:lnTo>
                    <a:pt x="16324" y="14994"/>
                  </a:lnTo>
                  <a:lnTo>
                    <a:pt x="16648" y="15065"/>
                  </a:lnTo>
                  <a:lnTo>
                    <a:pt x="16972" y="15101"/>
                  </a:lnTo>
                  <a:lnTo>
                    <a:pt x="17295" y="15101"/>
                  </a:lnTo>
                  <a:lnTo>
                    <a:pt x="17583" y="15065"/>
                  </a:lnTo>
                  <a:lnTo>
                    <a:pt x="17907" y="14958"/>
                  </a:lnTo>
                  <a:lnTo>
                    <a:pt x="18158" y="14778"/>
                  </a:lnTo>
                  <a:lnTo>
                    <a:pt x="18410" y="14526"/>
                  </a:lnTo>
                  <a:lnTo>
                    <a:pt x="18626" y="14203"/>
                  </a:lnTo>
                  <a:lnTo>
                    <a:pt x="18733" y="13987"/>
                  </a:lnTo>
                  <a:lnTo>
                    <a:pt x="18769" y="13807"/>
                  </a:lnTo>
                  <a:lnTo>
                    <a:pt x="18877" y="13376"/>
                  </a:lnTo>
                  <a:lnTo>
                    <a:pt x="18877" y="12944"/>
                  </a:lnTo>
                  <a:lnTo>
                    <a:pt x="18805" y="12549"/>
                  </a:lnTo>
                  <a:lnTo>
                    <a:pt x="18698" y="12117"/>
                  </a:lnTo>
                  <a:lnTo>
                    <a:pt x="18518" y="11686"/>
                  </a:lnTo>
                  <a:lnTo>
                    <a:pt x="18338" y="11290"/>
                  </a:lnTo>
                  <a:lnTo>
                    <a:pt x="18122" y="10931"/>
                  </a:lnTo>
                  <a:lnTo>
                    <a:pt x="17691" y="10247"/>
                  </a:lnTo>
                  <a:lnTo>
                    <a:pt x="17259" y="9672"/>
                  </a:lnTo>
                  <a:lnTo>
                    <a:pt x="16828" y="9205"/>
                  </a:lnTo>
                  <a:lnTo>
                    <a:pt x="17223" y="9384"/>
                  </a:lnTo>
                  <a:lnTo>
                    <a:pt x="17583" y="9564"/>
                  </a:lnTo>
                  <a:lnTo>
                    <a:pt x="18050" y="9672"/>
                  </a:lnTo>
                  <a:lnTo>
                    <a:pt x="18266" y="9708"/>
                  </a:lnTo>
                  <a:lnTo>
                    <a:pt x="18482" y="9672"/>
                  </a:lnTo>
                  <a:lnTo>
                    <a:pt x="18698" y="9636"/>
                  </a:lnTo>
                  <a:lnTo>
                    <a:pt x="18913" y="9564"/>
                  </a:lnTo>
                  <a:lnTo>
                    <a:pt x="19093" y="9420"/>
                  </a:lnTo>
                  <a:lnTo>
                    <a:pt x="19237" y="9205"/>
                  </a:lnTo>
                  <a:lnTo>
                    <a:pt x="19345" y="8917"/>
                  </a:lnTo>
                  <a:lnTo>
                    <a:pt x="19417" y="8557"/>
                  </a:lnTo>
                  <a:lnTo>
                    <a:pt x="19417" y="8126"/>
                  </a:lnTo>
                  <a:lnTo>
                    <a:pt x="19381" y="7730"/>
                  </a:lnTo>
                  <a:lnTo>
                    <a:pt x="19273" y="7299"/>
                  </a:lnTo>
                  <a:lnTo>
                    <a:pt x="19129" y="6868"/>
                  </a:lnTo>
                  <a:lnTo>
                    <a:pt x="18949" y="6436"/>
                  </a:lnTo>
                  <a:lnTo>
                    <a:pt x="18698" y="6005"/>
                  </a:lnTo>
                  <a:lnTo>
                    <a:pt x="18410" y="5573"/>
                  </a:lnTo>
                  <a:lnTo>
                    <a:pt x="18122" y="5142"/>
                  </a:lnTo>
                  <a:lnTo>
                    <a:pt x="17763" y="4746"/>
                  </a:lnTo>
                  <a:lnTo>
                    <a:pt x="17367" y="4315"/>
                  </a:lnTo>
                  <a:lnTo>
                    <a:pt x="16972" y="3919"/>
                  </a:lnTo>
                  <a:lnTo>
                    <a:pt x="16540" y="3524"/>
                  </a:lnTo>
                  <a:lnTo>
                    <a:pt x="16073" y="3164"/>
                  </a:lnTo>
                  <a:lnTo>
                    <a:pt x="15605" y="2805"/>
                  </a:lnTo>
                  <a:lnTo>
                    <a:pt x="14599" y="2121"/>
                  </a:lnTo>
                  <a:lnTo>
                    <a:pt x="13592" y="1510"/>
                  </a:lnTo>
                  <a:lnTo>
                    <a:pt x="12549" y="1007"/>
                  </a:lnTo>
                  <a:lnTo>
                    <a:pt x="11542" y="575"/>
                  </a:lnTo>
                  <a:lnTo>
                    <a:pt x="11039" y="396"/>
                  </a:lnTo>
                  <a:lnTo>
                    <a:pt x="10572" y="252"/>
                  </a:lnTo>
                  <a:lnTo>
                    <a:pt x="10140" y="144"/>
                  </a:lnTo>
                  <a:lnTo>
                    <a:pt x="9709" y="72"/>
                  </a:lnTo>
                  <a:lnTo>
                    <a:pt x="9277" y="36"/>
                  </a:lnTo>
                  <a:lnTo>
                    <a:pt x="8918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981200" y="1836350"/>
              <a:ext cx="247225" cy="160925"/>
            </a:xfrm>
            <a:custGeom>
              <a:avLst/>
              <a:gdLst/>
              <a:ahLst/>
              <a:cxnLst/>
              <a:rect l="l" t="t" r="r" b="b"/>
              <a:pathLst>
                <a:path w="9889" h="6437" extrusionOk="0">
                  <a:moveTo>
                    <a:pt x="1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1331" y="683"/>
                  </a:lnTo>
                  <a:lnTo>
                    <a:pt x="2590" y="1367"/>
                  </a:lnTo>
                  <a:lnTo>
                    <a:pt x="3848" y="2122"/>
                  </a:lnTo>
                  <a:lnTo>
                    <a:pt x="5107" y="2877"/>
                  </a:lnTo>
                  <a:lnTo>
                    <a:pt x="6293" y="3704"/>
                  </a:lnTo>
                  <a:lnTo>
                    <a:pt x="7480" y="4567"/>
                  </a:lnTo>
                  <a:lnTo>
                    <a:pt x="8630" y="5466"/>
                  </a:lnTo>
                  <a:lnTo>
                    <a:pt x="9709" y="6400"/>
                  </a:lnTo>
                  <a:lnTo>
                    <a:pt x="9817" y="6436"/>
                  </a:lnTo>
                  <a:lnTo>
                    <a:pt x="9889" y="6400"/>
                  </a:lnTo>
                  <a:lnTo>
                    <a:pt x="9889" y="6329"/>
                  </a:lnTo>
                  <a:lnTo>
                    <a:pt x="9889" y="6257"/>
                  </a:lnTo>
                  <a:lnTo>
                    <a:pt x="9421" y="5681"/>
                  </a:lnTo>
                  <a:lnTo>
                    <a:pt x="8918" y="5142"/>
                  </a:lnTo>
                  <a:lnTo>
                    <a:pt x="8379" y="4639"/>
                  </a:lnTo>
                  <a:lnTo>
                    <a:pt x="7839" y="4135"/>
                  </a:lnTo>
                  <a:lnTo>
                    <a:pt x="7264" y="3668"/>
                  </a:lnTo>
                  <a:lnTo>
                    <a:pt x="6653" y="3200"/>
                  </a:lnTo>
                  <a:lnTo>
                    <a:pt x="6041" y="2769"/>
                  </a:lnTo>
                  <a:lnTo>
                    <a:pt x="5430" y="2373"/>
                  </a:lnTo>
                  <a:lnTo>
                    <a:pt x="4783" y="1978"/>
                  </a:lnTo>
                  <a:lnTo>
                    <a:pt x="4136" y="1618"/>
                  </a:lnTo>
                  <a:lnTo>
                    <a:pt x="3453" y="1295"/>
                  </a:lnTo>
                  <a:lnTo>
                    <a:pt x="2769" y="971"/>
                  </a:lnTo>
                  <a:lnTo>
                    <a:pt x="2086" y="683"/>
                  </a:lnTo>
                  <a:lnTo>
                    <a:pt x="1403" y="432"/>
                  </a:lnTo>
                  <a:lnTo>
                    <a:pt x="720" y="2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913800" y="1928025"/>
              <a:ext cx="260700" cy="192400"/>
            </a:xfrm>
            <a:custGeom>
              <a:avLst/>
              <a:gdLst/>
              <a:ahLst/>
              <a:cxnLst/>
              <a:rect l="l" t="t" r="r" b="b"/>
              <a:pathLst>
                <a:path w="10428" h="7696" extrusionOk="0">
                  <a:moveTo>
                    <a:pt x="0" y="1"/>
                  </a:moveTo>
                  <a:lnTo>
                    <a:pt x="0" y="37"/>
                  </a:lnTo>
                  <a:lnTo>
                    <a:pt x="36" y="73"/>
                  </a:lnTo>
                  <a:lnTo>
                    <a:pt x="683" y="360"/>
                  </a:lnTo>
                  <a:lnTo>
                    <a:pt x="1366" y="720"/>
                  </a:lnTo>
                  <a:lnTo>
                    <a:pt x="2050" y="1115"/>
                  </a:lnTo>
                  <a:lnTo>
                    <a:pt x="2805" y="1547"/>
                  </a:lnTo>
                  <a:lnTo>
                    <a:pt x="4279" y="2482"/>
                  </a:lnTo>
                  <a:lnTo>
                    <a:pt x="5753" y="3524"/>
                  </a:lnTo>
                  <a:lnTo>
                    <a:pt x="7155" y="4567"/>
                  </a:lnTo>
                  <a:lnTo>
                    <a:pt x="7803" y="5106"/>
                  </a:lnTo>
                  <a:lnTo>
                    <a:pt x="8414" y="5646"/>
                  </a:lnTo>
                  <a:lnTo>
                    <a:pt x="8989" y="6185"/>
                  </a:lnTo>
                  <a:lnTo>
                    <a:pt x="9492" y="6689"/>
                  </a:lnTo>
                  <a:lnTo>
                    <a:pt x="9924" y="7192"/>
                  </a:lnTo>
                  <a:lnTo>
                    <a:pt x="10319" y="7659"/>
                  </a:lnTo>
                  <a:lnTo>
                    <a:pt x="10355" y="7695"/>
                  </a:lnTo>
                  <a:lnTo>
                    <a:pt x="10427" y="7659"/>
                  </a:lnTo>
                  <a:lnTo>
                    <a:pt x="10427" y="7551"/>
                  </a:lnTo>
                  <a:lnTo>
                    <a:pt x="10391" y="7444"/>
                  </a:lnTo>
                  <a:lnTo>
                    <a:pt x="9924" y="6760"/>
                  </a:lnTo>
                  <a:lnTo>
                    <a:pt x="9421" y="6077"/>
                  </a:lnTo>
                  <a:lnTo>
                    <a:pt x="8881" y="5466"/>
                  </a:lnTo>
                  <a:lnTo>
                    <a:pt x="8306" y="4855"/>
                  </a:lnTo>
                  <a:lnTo>
                    <a:pt x="7695" y="4244"/>
                  </a:lnTo>
                  <a:lnTo>
                    <a:pt x="7083" y="3704"/>
                  </a:lnTo>
                  <a:lnTo>
                    <a:pt x="6436" y="3201"/>
                  </a:lnTo>
                  <a:lnTo>
                    <a:pt x="5753" y="2697"/>
                  </a:lnTo>
                  <a:lnTo>
                    <a:pt x="5070" y="2230"/>
                  </a:lnTo>
                  <a:lnTo>
                    <a:pt x="4387" y="1799"/>
                  </a:lnTo>
                  <a:lnTo>
                    <a:pt x="3668" y="1439"/>
                  </a:lnTo>
                  <a:lnTo>
                    <a:pt x="2949" y="1079"/>
                  </a:lnTo>
                  <a:lnTo>
                    <a:pt x="2229" y="756"/>
                  </a:lnTo>
                  <a:lnTo>
                    <a:pt x="1510" y="468"/>
                  </a:lnTo>
                  <a:lnTo>
                    <a:pt x="791" y="21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70650" y="2033200"/>
              <a:ext cx="240925" cy="201375"/>
            </a:xfrm>
            <a:custGeom>
              <a:avLst/>
              <a:gdLst/>
              <a:ahLst/>
              <a:cxnLst/>
              <a:rect l="l" t="t" r="r" b="b"/>
              <a:pathLst>
                <a:path w="9637" h="8055" extrusionOk="0">
                  <a:moveTo>
                    <a:pt x="36" y="1"/>
                  </a:moveTo>
                  <a:lnTo>
                    <a:pt x="36" y="37"/>
                  </a:lnTo>
                  <a:lnTo>
                    <a:pt x="0" y="37"/>
                  </a:lnTo>
                  <a:lnTo>
                    <a:pt x="0" y="73"/>
                  </a:lnTo>
                  <a:lnTo>
                    <a:pt x="0" y="108"/>
                  </a:lnTo>
                  <a:lnTo>
                    <a:pt x="1403" y="864"/>
                  </a:lnTo>
                  <a:lnTo>
                    <a:pt x="2733" y="1655"/>
                  </a:lnTo>
                  <a:lnTo>
                    <a:pt x="4027" y="2553"/>
                  </a:lnTo>
                  <a:lnTo>
                    <a:pt x="4639" y="2985"/>
                  </a:lnTo>
                  <a:lnTo>
                    <a:pt x="5250" y="3488"/>
                  </a:lnTo>
                  <a:lnTo>
                    <a:pt x="5861" y="3956"/>
                  </a:lnTo>
                  <a:lnTo>
                    <a:pt x="6436" y="4495"/>
                  </a:lnTo>
                  <a:lnTo>
                    <a:pt x="6976" y="4998"/>
                  </a:lnTo>
                  <a:lnTo>
                    <a:pt x="7515" y="5574"/>
                  </a:lnTo>
                  <a:lnTo>
                    <a:pt x="8054" y="6149"/>
                  </a:lnTo>
                  <a:lnTo>
                    <a:pt x="8558" y="6760"/>
                  </a:lnTo>
                  <a:lnTo>
                    <a:pt x="9025" y="7372"/>
                  </a:lnTo>
                  <a:lnTo>
                    <a:pt x="9493" y="8019"/>
                  </a:lnTo>
                  <a:lnTo>
                    <a:pt x="9565" y="8055"/>
                  </a:lnTo>
                  <a:lnTo>
                    <a:pt x="9600" y="8019"/>
                  </a:lnTo>
                  <a:lnTo>
                    <a:pt x="9636" y="7983"/>
                  </a:lnTo>
                  <a:lnTo>
                    <a:pt x="9636" y="7947"/>
                  </a:lnTo>
                  <a:lnTo>
                    <a:pt x="9313" y="7264"/>
                  </a:lnTo>
                  <a:lnTo>
                    <a:pt x="8989" y="6616"/>
                  </a:lnTo>
                  <a:lnTo>
                    <a:pt x="8594" y="6005"/>
                  </a:lnTo>
                  <a:lnTo>
                    <a:pt x="8162" y="5394"/>
                  </a:lnTo>
                  <a:lnTo>
                    <a:pt x="7695" y="4819"/>
                  </a:lnTo>
                  <a:lnTo>
                    <a:pt x="7191" y="4279"/>
                  </a:lnTo>
                  <a:lnTo>
                    <a:pt x="6652" y="3776"/>
                  </a:lnTo>
                  <a:lnTo>
                    <a:pt x="6077" y="3309"/>
                  </a:lnTo>
                  <a:lnTo>
                    <a:pt x="5430" y="2805"/>
                  </a:lnTo>
                  <a:lnTo>
                    <a:pt x="4746" y="2302"/>
                  </a:lnTo>
                  <a:lnTo>
                    <a:pt x="3991" y="1834"/>
                  </a:lnTo>
                  <a:lnTo>
                    <a:pt x="3236" y="1367"/>
                  </a:lnTo>
                  <a:lnTo>
                    <a:pt x="2445" y="935"/>
                  </a:lnTo>
                  <a:lnTo>
                    <a:pt x="1654" y="540"/>
                  </a:lnTo>
                  <a:lnTo>
                    <a:pt x="827" y="252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2905700" y="1991850"/>
              <a:ext cx="380250" cy="351500"/>
            </a:xfrm>
            <a:custGeom>
              <a:avLst/>
              <a:gdLst/>
              <a:ahLst/>
              <a:cxnLst/>
              <a:rect l="l" t="t" r="r" b="b"/>
              <a:pathLst>
                <a:path w="15210" h="14060" extrusionOk="0">
                  <a:moveTo>
                    <a:pt x="12873" y="1"/>
                  </a:moveTo>
                  <a:lnTo>
                    <a:pt x="12873" y="37"/>
                  </a:lnTo>
                  <a:lnTo>
                    <a:pt x="12801" y="73"/>
                  </a:lnTo>
                  <a:lnTo>
                    <a:pt x="12765" y="109"/>
                  </a:lnTo>
                  <a:lnTo>
                    <a:pt x="12729" y="144"/>
                  </a:lnTo>
                  <a:lnTo>
                    <a:pt x="12765" y="180"/>
                  </a:lnTo>
                  <a:lnTo>
                    <a:pt x="12981" y="504"/>
                  </a:lnTo>
                  <a:lnTo>
                    <a:pt x="13304" y="1007"/>
                  </a:lnTo>
                  <a:lnTo>
                    <a:pt x="13664" y="1655"/>
                  </a:lnTo>
                  <a:lnTo>
                    <a:pt x="14023" y="2410"/>
                  </a:lnTo>
                  <a:lnTo>
                    <a:pt x="14311" y="3165"/>
                  </a:lnTo>
                  <a:lnTo>
                    <a:pt x="14419" y="3524"/>
                  </a:lnTo>
                  <a:lnTo>
                    <a:pt x="14491" y="3884"/>
                  </a:lnTo>
                  <a:lnTo>
                    <a:pt x="14527" y="4243"/>
                  </a:lnTo>
                  <a:lnTo>
                    <a:pt x="14491" y="4531"/>
                  </a:lnTo>
                  <a:lnTo>
                    <a:pt x="14419" y="4783"/>
                  </a:lnTo>
                  <a:lnTo>
                    <a:pt x="14311" y="5034"/>
                  </a:lnTo>
                  <a:lnTo>
                    <a:pt x="14167" y="5178"/>
                  </a:lnTo>
                  <a:lnTo>
                    <a:pt x="13987" y="5286"/>
                  </a:lnTo>
                  <a:lnTo>
                    <a:pt x="13808" y="5358"/>
                  </a:lnTo>
                  <a:lnTo>
                    <a:pt x="13628" y="5430"/>
                  </a:lnTo>
                  <a:lnTo>
                    <a:pt x="13196" y="5502"/>
                  </a:lnTo>
                  <a:lnTo>
                    <a:pt x="12801" y="5502"/>
                  </a:lnTo>
                  <a:lnTo>
                    <a:pt x="12369" y="5466"/>
                  </a:lnTo>
                  <a:lnTo>
                    <a:pt x="11974" y="5358"/>
                  </a:lnTo>
                  <a:lnTo>
                    <a:pt x="11650" y="5214"/>
                  </a:lnTo>
                  <a:lnTo>
                    <a:pt x="11399" y="5070"/>
                  </a:lnTo>
                  <a:lnTo>
                    <a:pt x="9960" y="4100"/>
                  </a:lnTo>
                  <a:lnTo>
                    <a:pt x="10967" y="5502"/>
                  </a:lnTo>
                  <a:lnTo>
                    <a:pt x="11255" y="6005"/>
                  </a:lnTo>
                  <a:lnTo>
                    <a:pt x="11542" y="6509"/>
                  </a:lnTo>
                  <a:lnTo>
                    <a:pt x="11758" y="7012"/>
                  </a:lnTo>
                  <a:lnTo>
                    <a:pt x="11938" y="7587"/>
                  </a:lnTo>
                  <a:lnTo>
                    <a:pt x="12010" y="7839"/>
                  </a:lnTo>
                  <a:lnTo>
                    <a:pt x="12082" y="8091"/>
                  </a:lnTo>
                  <a:lnTo>
                    <a:pt x="12082" y="8342"/>
                  </a:lnTo>
                  <a:lnTo>
                    <a:pt x="12082" y="8630"/>
                  </a:lnTo>
                  <a:lnTo>
                    <a:pt x="12046" y="8882"/>
                  </a:lnTo>
                  <a:lnTo>
                    <a:pt x="11974" y="9133"/>
                  </a:lnTo>
                  <a:lnTo>
                    <a:pt x="11902" y="9385"/>
                  </a:lnTo>
                  <a:lnTo>
                    <a:pt x="11794" y="9637"/>
                  </a:lnTo>
                  <a:lnTo>
                    <a:pt x="11650" y="9853"/>
                  </a:lnTo>
                  <a:lnTo>
                    <a:pt x="11470" y="10032"/>
                  </a:lnTo>
                  <a:lnTo>
                    <a:pt x="11291" y="10176"/>
                  </a:lnTo>
                  <a:lnTo>
                    <a:pt x="11075" y="10284"/>
                  </a:lnTo>
                  <a:lnTo>
                    <a:pt x="10823" y="10356"/>
                  </a:lnTo>
                  <a:lnTo>
                    <a:pt x="10607" y="10392"/>
                  </a:lnTo>
                  <a:lnTo>
                    <a:pt x="10356" y="10356"/>
                  </a:lnTo>
                  <a:lnTo>
                    <a:pt x="10104" y="10320"/>
                  </a:lnTo>
                  <a:lnTo>
                    <a:pt x="9601" y="10104"/>
                  </a:lnTo>
                  <a:lnTo>
                    <a:pt x="9097" y="9853"/>
                  </a:lnTo>
                  <a:lnTo>
                    <a:pt x="8666" y="9529"/>
                  </a:lnTo>
                  <a:lnTo>
                    <a:pt x="8270" y="9133"/>
                  </a:lnTo>
                  <a:lnTo>
                    <a:pt x="6832" y="7659"/>
                  </a:lnTo>
                  <a:lnTo>
                    <a:pt x="7695" y="9493"/>
                  </a:lnTo>
                  <a:lnTo>
                    <a:pt x="7875" y="9888"/>
                  </a:lnTo>
                  <a:lnTo>
                    <a:pt x="8019" y="10284"/>
                  </a:lnTo>
                  <a:lnTo>
                    <a:pt x="8127" y="10679"/>
                  </a:lnTo>
                  <a:lnTo>
                    <a:pt x="8234" y="11111"/>
                  </a:lnTo>
                  <a:lnTo>
                    <a:pt x="8306" y="11506"/>
                  </a:lnTo>
                  <a:lnTo>
                    <a:pt x="8306" y="11902"/>
                  </a:lnTo>
                  <a:lnTo>
                    <a:pt x="8270" y="12297"/>
                  </a:lnTo>
                  <a:lnTo>
                    <a:pt x="8163" y="12693"/>
                  </a:lnTo>
                  <a:lnTo>
                    <a:pt x="8055" y="12837"/>
                  </a:lnTo>
                  <a:lnTo>
                    <a:pt x="7983" y="12981"/>
                  </a:lnTo>
                  <a:lnTo>
                    <a:pt x="7839" y="13124"/>
                  </a:lnTo>
                  <a:lnTo>
                    <a:pt x="7695" y="13232"/>
                  </a:lnTo>
                  <a:lnTo>
                    <a:pt x="7551" y="13340"/>
                  </a:lnTo>
                  <a:lnTo>
                    <a:pt x="7371" y="13412"/>
                  </a:lnTo>
                  <a:lnTo>
                    <a:pt x="7228" y="13448"/>
                  </a:lnTo>
                  <a:lnTo>
                    <a:pt x="7048" y="13484"/>
                  </a:lnTo>
                  <a:lnTo>
                    <a:pt x="6616" y="13412"/>
                  </a:lnTo>
                  <a:lnTo>
                    <a:pt x="6257" y="13304"/>
                  </a:lnTo>
                  <a:lnTo>
                    <a:pt x="5861" y="13124"/>
                  </a:lnTo>
                  <a:lnTo>
                    <a:pt x="5538" y="12909"/>
                  </a:lnTo>
                  <a:lnTo>
                    <a:pt x="4819" y="12369"/>
                  </a:lnTo>
                  <a:lnTo>
                    <a:pt x="4135" y="11794"/>
                  </a:lnTo>
                  <a:lnTo>
                    <a:pt x="3488" y="11183"/>
                  </a:lnTo>
                  <a:lnTo>
                    <a:pt x="2841" y="10572"/>
                  </a:lnTo>
                  <a:lnTo>
                    <a:pt x="2194" y="9960"/>
                  </a:lnTo>
                  <a:lnTo>
                    <a:pt x="1511" y="9349"/>
                  </a:lnTo>
                  <a:lnTo>
                    <a:pt x="1187" y="9061"/>
                  </a:lnTo>
                  <a:lnTo>
                    <a:pt x="792" y="8810"/>
                  </a:lnTo>
                  <a:lnTo>
                    <a:pt x="396" y="8594"/>
                  </a:lnTo>
                  <a:lnTo>
                    <a:pt x="1" y="8414"/>
                  </a:lnTo>
                  <a:lnTo>
                    <a:pt x="360" y="8630"/>
                  </a:lnTo>
                  <a:lnTo>
                    <a:pt x="756" y="8882"/>
                  </a:lnTo>
                  <a:lnTo>
                    <a:pt x="1079" y="9169"/>
                  </a:lnTo>
                  <a:lnTo>
                    <a:pt x="1403" y="9493"/>
                  </a:lnTo>
                  <a:lnTo>
                    <a:pt x="2014" y="10140"/>
                  </a:lnTo>
                  <a:lnTo>
                    <a:pt x="2625" y="10787"/>
                  </a:lnTo>
                  <a:lnTo>
                    <a:pt x="3237" y="11471"/>
                  </a:lnTo>
                  <a:lnTo>
                    <a:pt x="3884" y="12118"/>
                  </a:lnTo>
                  <a:lnTo>
                    <a:pt x="4531" y="12729"/>
                  </a:lnTo>
                  <a:lnTo>
                    <a:pt x="5250" y="13304"/>
                  </a:lnTo>
                  <a:lnTo>
                    <a:pt x="5646" y="13592"/>
                  </a:lnTo>
                  <a:lnTo>
                    <a:pt x="6077" y="13808"/>
                  </a:lnTo>
                  <a:lnTo>
                    <a:pt x="6545" y="13987"/>
                  </a:lnTo>
                  <a:lnTo>
                    <a:pt x="7048" y="14059"/>
                  </a:lnTo>
                  <a:lnTo>
                    <a:pt x="7300" y="14023"/>
                  </a:lnTo>
                  <a:lnTo>
                    <a:pt x="7551" y="13987"/>
                  </a:lnTo>
                  <a:lnTo>
                    <a:pt x="7803" y="13880"/>
                  </a:lnTo>
                  <a:lnTo>
                    <a:pt x="8055" y="13772"/>
                  </a:lnTo>
                  <a:lnTo>
                    <a:pt x="8270" y="13592"/>
                  </a:lnTo>
                  <a:lnTo>
                    <a:pt x="8450" y="13412"/>
                  </a:lnTo>
                  <a:lnTo>
                    <a:pt x="8594" y="13196"/>
                  </a:lnTo>
                  <a:lnTo>
                    <a:pt x="8738" y="12945"/>
                  </a:lnTo>
                  <a:lnTo>
                    <a:pt x="8882" y="12477"/>
                  </a:lnTo>
                  <a:lnTo>
                    <a:pt x="8954" y="11974"/>
                  </a:lnTo>
                  <a:lnTo>
                    <a:pt x="8954" y="11471"/>
                  </a:lnTo>
                  <a:lnTo>
                    <a:pt x="8882" y="10967"/>
                  </a:lnTo>
                  <a:lnTo>
                    <a:pt x="8810" y="10500"/>
                  </a:lnTo>
                  <a:lnTo>
                    <a:pt x="8795" y="10457"/>
                  </a:lnTo>
                  <a:lnTo>
                    <a:pt x="8795" y="10457"/>
                  </a:lnTo>
                  <a:lnTo>
                    <a:pt x="9313" y="10715"/>
                  </a:lnTo>
                  <a:lnTo>
                    <a:pt x="9924" y="10967"/>
                  </a:lnTo>
                  <a:lnTo>
                    <a:pt x="10284" y="11039"/>
                  </a:lnTo>
                  <a:lnTo>
                    <a:pt x="10643" y="11075"/>
                  </a:lnTo>
                  <a:lnTo>
                    <a:pt x="11003" y="11003"/>
                  </a:lnTo>
                  <a:lnTo>
                    <a:pt x="11363" y="10895"/>
                  </a:lnTo>
                  <a:lnTo>
                    <a:pt x="11650" y="10715"/>
                  </a:lnTo>
                  <a:lnTo>
                    <a:pt x="11938" y="10500"/>
                  </a:lnTo>
                  <a:lnTo>
                    <a:pt x="12190" y="10248"/>
                  </a:lnTo>
                  <a:lnTo>
                    <a:pt x="12405" y="9960"/>
                  </a:lnTo>
                  <a:lnTo>
                    <a:pt x="12549" y="9673"/>
                  </a:lnTo>
                  <a:lnTo>
                    <a:pt x="12657" y="9349"/>
                  </a:lnTo>
                  <a:lnTo>
                    <a:pt x="12729" y="9026"/>
                  </a:lnTo>
                  <a:lnTo>
                    <a:pt x="12765" y="8666"/>
                  </a:lnTo>
                  <a:lnTo>
                    <a:pt x="12765" y="8342"/>
                  </a:lnTo>
                  <a:lnTo>
                    <a:pt x="12729" y="8019"/>
                  </a:lnTo>
                  <a:lnTo>
                    <a:pt x="12693" y="7695"/>
                  </a:lnTo>
                  <a:lnTo>
                    <a:pt x="12585" y="7372"/>
                  </a:lnTo>
                  <a:lnTo>
                    <a:pt x="12369" y="6760"/>
                  </a:lnTo>
                  <a:lnTo>
                    <a:pt x="12118" y="6185"/>
                  </a:lnTo>
                  <a:lnTo>
                    <a:pt x="11996" y="5981"/>
                  </a:lnTo>
                  <a:lnTo>
                    <a:pt x="11996" y="5981"/>
                  </a:lnTo>
                  <a:lnTo>
                    <a:pt x="12190" y="6041"/>
                  </a:lnTo>
                  <a:lnTo>
                    <a:pt x="12693" y="6149"/>
                  </a:lnTo>
                  <a:lnTo>
                    <a:pt x="13232" y="6149"/>
                  </a:lnTo>
                  <a:lnTo>
                    <a:pt x="13484" y="6113"/>
                  </a:lnTo>
                  <a:lnTo>
                    <a:pt x="13772" y="6041"/>
                  </a:lnTo>
                  <a:lnTo>
                    <a:pt x="14023" y="5969"/>
                  </a:lnTo>
                  <a:lnTo>
                    <a:pt x="14275" y="5861"/>
                  </a:lnTo>
                  <a:lnTo>
                    <a:pt x="14527" y="5682"/>
                  </a:lnTo>
                  <a:lnTo>
                    <a:pt x="14778" y="5502"/>
                  </a:lnTo>
                  <a:lnTo>
                    <a:pt x="14922" y="5322"/>
                  </a:lnTo>
                  <a:lnTo>
                    <a:pt x="15030" y="5142"/>
                  </a:lnTo>
                  <a:lnTo>
                    <a:pt x="15102" y="4963"/>
                  </a:lnTo>
                  <a:lnTo>
                    <a:pt x="15138" y="4783"/>
                  </a:lnTo>
                  <a:lnTo>
                    <a:pt x="15210" y="4387"/>
                  </a:lnTo>
                  <a:lnTo>
                    <a:pt x="15174" y="3992"/>
                  </a:lnTo>
                  <a:lnTo>
                    <a:pt x="15102" y="3560"/>
                  </a:lnTo>
                  <a:lnTo>
                    <a:pt x="14958" y="3129"/>
                  </a:lnTo>
                  <a:lnTo>
                    <a:pt x="14778" y="2697"/>
                  </a:lnTo>
                  <a:lnTo>
                    <a:pt x="14563" y="2302"/>
                  </a:lnTo>
                  <a:lnTo>
                    <a:pt x="14347" y="1870"/>
                  </a:lnTo>
                  <a:lnTo>
                    <a:pt x="14095" y="1511"/>
                  </a:lnTo>
                  <a:lnTo>
                    <a:pt x="13592" y="828"/>
                  </a:lnTo>
                  <a:lnTo>
                    <a:pt x="13160" y="288"/>
                  </a:lnTo>
                  <a:lnTo>
                    <a:pt x="128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224800" y="1926225"/>
              <a:ext cx="71950" cy="83625"/>
            </a:xfrm>
            <a:custGeom>
              <a:avLst/>
              <a:gdLst/>
              <a:ahLst/>
              <a:cxnLst/>
              <a:rect l="l" t="t" r="r" b="b"/>
              <a:pathLst>
                <a:path w="2878" h="3345" extrusionOk="0">
                  <a:moveTo>
                    <a:pt x="2194" y="1"/>
                  </a:moveTo>
                  <a:lnTo>
                    <a:pt x="2302" y="648"/>
                  </a:lnTo>
                  <a:lnTo>
                    <a:pt x="2374" y="1295"/>
                  </a:lnTo>
                  <a:lnTo>
                    <a:pt x="2374" y="1583"/>
                  </a:lnTo>
                  <a:lnTo>
                    <a:pt x="2338" y="1871"/>
                  </a:lnTo>
                  <a:lnTo>
                    <a:pt x="2266" y="2158"/>
                  </a:lnTo>
                  <a:lnTo>
                    <a:pt x="2194" y="2410"/>
                  </a:lnTo>
                  <a:lnTo>
                    <a:pt x="2014" y="2626"/>
                  </a:lnTo>
                  <a:lnTo>
                    <a:pt x="1799" y="2769"/>
                  </a:lnTo>
                  <a:lnTo>
                    <a:pt x="1547" y="2841"/>
                  </a:lnTo>
                  <a:lnTo>
                    <a:pt x="1295" y="2841"/>
                  </a:lnTo>
                  <a:lnTo>
                    <a:pt x="972" y="2805"/>
                  </a:lnTo>
                  <a:lnTo>
                    <a:pt x="648" y="2769"/>
                  </a:lnTo>
                  <a:lnTo>
                    <a:pt x="324" y="2698"/>
                  </a:lnTo>
                  <a:lnTo>
                    <a:pt x="1" y="2590"/>
                  </a:lnTo>
                  <a:lnTo>
                    <a:pt x="253" y="2841"/>
                  </a:lnTo>
                  <a:lnTo>
                    <a:pt x="576" y="3057"/>
                  </a:lnTo>
                  <a:lnTo>
                    <a:pt x="900" y="3201"/>
                  </a:lnTo>
                  <a:lnTo>
                    <a:pt x="1223" y="3309"/>
                  </a:lnTo>
                  <a:lnTo>
                    <a:pt x="1439" y="3345"/>
                  </a:lnTo>
                  <a:lnTo>
                    <a:pt x="1619" y="3345"/>
                  </a:lnTo>
                  <a:lnTo>
                    <a:pt x="1835" y="3309"/>
                  </a:lnTo>
                  <a:lnTo>
                    <a:pt x="2014" y="3273"/>
                  </a:lnTo>
                  <a:lnTo>
                    <a:pt x="2230" y="3165"/>
                  </a:lnTo>
                  <a:lnTo>
                    <a:pt x="2374" y="3057"/>
                  </a:lnTo>
                  <a:lnTo>
                    <a:pt x="2554" y="2913"/>
                  </a:lnTo>
                  <a:lnTo>
                    <a:pt x="2662" y="2734"/>
                  </a:lnTo>
                  <a:lnTo>
                    <a:pt x="2805" y="2374"/>
                  </a:lnTo>
                  <a:lnTo>
                    <a:pt x="2877" y="2014"/>
                  </a:lnTo>
                  <a:lnTo>
                    <a:pt x="2877" y="1619"/>
                  </a:lnTo>
                  <a:lnTo>
                    <a:pt x="2805" y="1223"/>
                  </a:lnTo>
                  <a:lnTo>
                    <a:pt x="2698" y="900"/>
                  </a:lnTo>
                  <a:lnTo>
                    <a:pt x="2590" y="576"/>
                  </a:lnTo>
                  <a:lnTo>
                    <a:pt x="2410" y="289"/>
                  </a:lnTo>
                  <a:lnTo>
                    <a:pt x="21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953350" y="1886675"/>
              <a:ext cx="924075" cy="1406800"/>
            </a:xfrm>
            <a:custGeom>
              <a:avLst/>
              <a:gdLst/>
              <a:ahLst/>
              <a:cxnLst/>
              <a:rect l="l" t="t" r="r" b="b"/>
              <a:pathLst>
                <a:path w="36963" h="56272" extrusionOk="0">
                  <a:moveTo>
                    <a:pt x="34877" y="1"/>
                  </a:moveTo>
                  <a:lnTo>
                    <a:pt x="34590" y="37"/>
                  </a:lnTo>
                  <a:lnTo>
                    <a:pt x="34266" y="145"/>
                  </a:lnTo>
                  <a:lnTo>
                    <a:pt x="33942" y="324"/>
                  </a:lnTo>
                  <a:lnTo>
                    <a:pt x="33619" y="576"/>
                  </a:lnTo>
                  <a:lnTo>
                    <a:pt x="33259" y="900"/>
                  </a:lnTo>
                  <a:lnTo>
                    <a:pt x="32864" y="1331"/>
                  </a:lnTo>
                  <a:lnTo>
                    <a:pt x="32468" y="1835"/>
                  </a:lnTo>
                  <a:lnTo>
                    <a:pt x="32037" y="2410"/>
                  </a:lnTo>
                  <a:lnTo>
                    <a:pt x="31569" y="3093"/>
                  </a:lnTo>
                  <a:lnTo>
                    <a:pt x="31138" y="3812"/>
                  </a:lnTo>
                  <a:lnTo>
                    <a:pt x="30670" y="4567"/>
                  </a:lnTo>
                  <a:lnTo>
                    <a:pt x="29843" y="6149"/>
                  </a:lnTo>
                  <a:lnTo>
                    <a:pt x="29016" y="7803"/>
                  </a:lnTo>
                  <a:lnTo>
                    <a:pt x="28261" y="9493"/>
                  </a:lnTo>
                  <a:lnTo>
                    <a:pt x="27578" y="11183"/>
                  </a:lnTo>
                  <a:lnTo>
                    <a:pt x="26931" y="12837"/>
                  </a:lnTo>
                  <a:lnTo>
                    <a:pt x="26320" y="14491"/>
                  </a:lnTo>
                  <a:lnTo>
                    <a:pt x="25780" y="16037"/>
                  </a:lnTo>
                  <a:lnTo>
                    <a:pt x="24846" y="18878"/>
                  </a:lnTo>
                  <a:lnTo>
                    <a:pt x="24126" y="21179"/>
                  </a:lnTo>
                  <a:lnTo>
                    <a:pt x="23659" y="22689"/>
                  </a:lnTo>
                  <a:lnTo>
                    <a:pt x="23515" y="23084"/>
                  </a:lnTo>
                  <a:lnTo>
                    <a:pt x="23443" y="23264"/>
                  </a:lnTo>
                  <a:lnTo>
                    <a:pt x="23335" y="23156"/>
                  </a:lnTo>
                  <a:lnTo>
                    <a:pt x="23156" y="22869"/>
                  </a:lnTo>
                  <a:lnTo>
                    <a:pt x="22580" y="21826"/>
                  </a:lnTo>
                  <a:lnTo>
                    <a:pt x="21825" y="20316"/>
                  </a:lnTo>
                  <a:lnTo>
                    <a:pt x="20962" y="18626"/>
                  </a:lnTo>
                  <a:lnTo>
                    <a:pt x="19380" y="15390"/>
                  </a:lnTo>
                  <a:lnTo>
                    <a:pt x="18661" y="13952"/>
                  </a:lnTo>
                  <a:lnTo>
                    <a:pt x="0" y="28909"/>
                  </a:lnTo>
                  <a:lnTo>
                    <a:pt x="2158" y="32253"/>
                  </a:lnTo>
                  <a:lnTo>
                    <a:pt x="4387" y="35741"/>
                  </a:lnTo>
                  <a:lnTo>
                    <a:pt x="7048" y="39804"/>
                  </a:lnTo>
                  <a:lnTo>
                    <a:pt x="9816" y="44011"/>
                  </a:lnTo>
                  <a:lnTo>
                    <a:pt x="12405" y="47822"/>
                  </a:lnTo>
                  <a:lnTo>
                    <a:pt x="13556" y="49440"/>
                  </a:lnTo>
                  <a:lnTo>
                    <a:pt x="14526" y="50806"/>
                  </a:lnTo>
                  <a:lnTo>
                    <a:pt x="15353" y="51849"/>
                  </a:lnTo>
                  <a:lnTo>
                    <a:pt x="15677" y="52244"/>
                  </a:lnTo>
                  <a:lnTo>
                    <a:pt x="15929" y="52532"/>
                  </a:lnTo>
                  <a:lnTo>
                    <a:pt x="16720" y="53251"/>
                  </a:lnTo>
                  <a:lnTo>
                    <a:pt x="17151" y="53683"/>
                  </a:lnTo>
                  <a:lnTo>
                    <a:pt x="17654" y="54078"/>
                  </a:lnTo>
                  <a:lnTo>
                    <a:pt x="18230" y="54510"/>
                  </a:lnTo>
                  <a:lnTo>
                    <a:pt x="18805" y="54941"/>
                  </a:lnTo>
                  <a:lnTo>
                    <a:pt x="19452" y="55301"/>
                  </a:lnTo>
                  <a:lnTo>
                    <a:pt x="20099" y="55660"/>
                  </a:lnTo>
                  <a:lnTo>
                    <a:pt x="20783" y="55912"/>
                  </a:lnTo>
                  <a:lnTo>
                    <a:pt x="21502" y="56128"/>
                  </a:lnTo>
                  <a:lnTo>
                    <a:pt x="21897" y="56200"/>
                  </a:lnTo>
                  <a:lnTo>
                    <a:pt x="22257" y="56236"/>
                  </a:lnTo>
                  <a:lnTo>
                    <a:pt x="22652" y="56272"/>
                  </a:lnTo>
                  <a:lnTo>
                    <a:pt x="23048" y="56272"/>
                  </a:lnTo>
                  <a:lnTo>
                    <a:pt x="23407" y="56236"/>
                  </a:lnTo>
                  <a:lnTo>
                    <a:pt x="23803" y="56164"/>
                  </a:lnTo>
                  <a:lnTo>
                    <a:pt x="24234" y="56056"/>
                  </a:lnTo>
                  <a:lnTo>
                    <a:pt x="24630" y="55948"/>
                  </a:lnTo>
                  <a:lnTo>
                    <a:pt x="25025" y="55768"/>
                  </a:lnTo>
                  <a:lnTo>
                    <a:pt x="25421" y="55588"/>
                  </a:lnTo>
                  <a:lnTo>
                    <a:pt x="25852" y="55337"/>
                  </a:lnTo>
                  <a:lnTo>
                    <a:pt x="26248" y="55049"/>
                  </a:lnTo>
                  <a:lnTo>
                    <a:pt x="26464" y="54869"/>
                  </a:lnTo>
                  <a:lnTo>
                    <a:pt x="26679" y="54654"/>
                  </a:lnTo>
                  <a:lnTo>
                    <a:pt x="26895" y="54402"/>
                  </a:lnTo>
                  <a:lnTo>
                    <a:pt x="27075" y="54078"/>
                  </a:lnTo>
                  <a:lnTo>
                    <a:pt x="27506" y="53359"/>
                  </a:lnTo>
                  <a:lnTo>
                    <a:pt x="27938" y="52460"/>
                  </a:lnTo>
                  <a:lnTo>
                    <a:pt x="28333" y="51418"/>
                  </a:lnTo>
                  <a:lnTo>
                    <a:pt x="28765" y="50267"/>
                  </a:lnTo>
                  <a:lnTo>
                    <a:pt x="29196" y="48973"/>
                  </a:lnTo>
                  <a:lnTo>
                    <a:pt x="29592" y="47570"/>
                  </a:lnTo>
                  <a:lnTo>
                    <a:pt x="29987" y="46060"/>
                  </a:lnTo>
                  <a:lnTo>
                    <a:pt x="30419" y="44478"/>
                  </a:lnTo>
                  <a:lnTo>
                    <a:pt x="31210" y="41098"/>
                  </a:lnTo>
                  <a:lnTo>
                    <a:pt x="31965" y="37503"/>
                  </a:lnTo>
                  <a:lnTo>
                    <a:pt x="32720" y="33763"/>
                  </a:lnTo>
                  <a:lnTo>
                    <a:pt x="33403" y="29988"/>
                  </a:lnTo>
                  <a:lnTo>
                    <a:pt x="34050" y="26284"/>
                  </a:lnTo>
                  <a:lnTo>
                    <a:pt x="34662" y="22725"/>
                  </a:lnTo>
                  <a:lnTo>
                    <a:pt x="35201" y="19381"/>
                  </a:lnTo>
                  <a:lnTo>
                    <a:pt x="36639" y="10104"/>
                  </a:lnTo>
                  <a:lnTo>
                    <a:pt x="36783" y="8918"/>
                  </a:lnTo>
                  <a:lnTo>
                    <a:pt x="36891" y="7659"/>
                  </a:lnTo>
                  <a:lnTo>
                    <a:pt x="36963" y="6437"/>
                  </a:lnTo>
                  <a:lnTo>
                    <a:pt x="36963" y="5250"/>
                  </a:lnTo>
                  <a:lnTo>
                    <a:pt x="36891" y="4100"/>
                  </a:lnTo>
                  <a:lnTo>
                    <a:pt x="36783" y="3057"/>
                  </a:lnTo>
                  <a:lnTo>
                    <a:pt x="36675" y="2554"/>
                  </a:lnTo>
                  <a:lnTo>
                    <a:pt x="36603" y="2122"/>
                  </a:lnTo>
                  <a:lnTo>
                    <a:pt x="36459" y="1691"/>
                  </a:lnTo>
                  <a:lnTo>
                    <a:pt x="36315" y="1295"/>
                  </a:lnTo>
                  <a:lnTo>
                    <a:pt x="36172" y="972"/>
                  </a:lnTo>
                  <a:lnTo>
                    <a:pt x="35992" y="684"/>
                  </a:lnTo>
                  <a:lnTo>
                    <a:pt x="35812" y="432"/>
                  </a:lnTo>
                  <a:lnTo>
                    <a:pt x="35596" y="217"/>
                  </a:lnTo>
                  <a:lnTo>
                    <a:pt x="35381" y="73"/>
                  </a:lnTo>
                  <a:lnTo>
                    <a:pt x="35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42325" y="2352300"/>
              <a:ext cx="396450" cy="302075"/>
            </a:xfrm>
            <a:custGeom>
              <a:avLst/>
              <a:gdLst/>
              <a:ahLst/>
              <a:cxnLst/>
              <a:rect l="l" t="t" r="r" b="b"/>
              <a:pathLst>
                <a:path w="15858" h="12083" extrusionOk="0">
                  <a:moveTo>
                    <a:pt x="15749" y="1"/>
                  </a:moveTo>
                  <a:lnTo>
                    <a:pt x="14707" y="684"/>
                  </a:lnTo>
                  <a:lnTo>
                    <a:pt x="13664" y="1439"/>
                  </a:lnTo>
                  <a:lnTo>
                    <a:pt x="11686" y="2949"/>
                  </a:lnTo>
                  <a:lnTo>
                    <a:pt x="7767" y="5826"/>
                  </a:lnTo>
                  <a:lnTo>
                    <a:pt x="6113" y="7120"/>
                  </a:lnTo>
                  <a:lnTo>
                    <a:pt x="3632" y="9062"/>
                  </a:lnTo>
                  <a:lnTo>
                    <a:pt x="1295" y="10895"/>
                  </a:lnTo>
                  <a:lnTo>
                    <a:pt x="468" y="11579"/>
                  </a:lnTo>
                  <a:lnTo>
                    <a:pt x="37" y="11974"/>
                  </a:lnTo>
                  <a:lnTo>
                    <a:pt x="1" y="12010"/>
                  </a:lnTo>
                  <a:lnTo>
                    <a:pt x="37" y="12046"/>
                  </a:lnTo>
                  <a:lnTo>
                    <a:pt x="37" y="12082"/>
                  </a:lnTo>
                  <a:lnTo>
                    <a:pt x="73" y="12082"/>
                  </a:lnTo>
                  <a:lnTo>
                    <a:pt x="576" y="11758"/>
                  </a:lnTo>
                  <a:lnTo>
                    <a:pt x="1439" y="11147"/>
                  </a:lnTo>
                  <a:lnTo>
                    <a:pt x="3812" y="9421"/>
                  </a:lnTo>
                  <a:lnTo>
                    <a:pt x="6329" y="7552"/>
                  </a:lnTo>
                  <a:lnTo>
                    <a:pt x="7983" y="6293"/>
                  </a:lnTo>
                  <a:lnTo>
                    <a:pt x="11902" y="3237"/>
                  </a:lnTo>
                  <a:lnTo>
                    <a:pt x="13880" y="1691"/>
                  </a:lnTo>
                  <a:lnTo>
                    <a:pt x="14886" y="900"/>
                  </a:lnTo>
                  <a:lnTo>
                    <a:pt x="15821" y="109"/>
                  </a:lnTo>
                  <a:lnTo>
                    <a:pt x="15857" y="37"/>
                  </a:lnTo>
                  <a:lnTo>
                    <a:pt x="15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39425" y="2467375"/>
              <a:ext cx="107000" cy="347900"/>
            </a:xfrm>
            <a:custGeom>
              <a:avLst/>
              <a:gdLst/>
              <a:ahLst/>
              <a:cxnLst/>
              <a:rect l="l" t="t" r="r" b="b"/>
              <a:pathLst>
                <a:path w="4280" h="13916" extrusionOk="0">
                  <a:moveTo>
                    <a:pt x="0" y="0"/>
                  </a:moveTo>
                  <a:lnTo>
                    <a:pt x="252" y="863"/>
                  </a:lnTo>
                  <a:lnTo>
                    <a:pt x="504" y="1762"/>
                  </a:lnTo>
                  <a:lnTo>
                    <a:pt x="1079" y="3524"/>
                  </a:lnTo>
                  <a:lnTo>
                    <a:pt x="2158" y="6976"/>
                  </a:lnTo>
                  <a:lnTo>
                    <a:pt x="3236" y="10427"/>
                  </a:lnTo>
                  <a:lnTo>
                    <a:pt x="3776" y="12153"/>
                  </a:lnTo>
                  <a:lnTo>
                    <a:pt x="4027" y="13016"/>
                  </a:lnTo>
                  <a:lnTo>
                    <a:pt x="4279" y="13915"/>
                  </a:lnTo>
                  <a:lnTo>
                    <a:pt x="4135" y="12980"/>
                  </a:lnTo>
                  <a:lnTo>
                    <a:pt x="3991" y="12081"/>
                  </a:lnTo>
                  <a:lnTo>
                    <a:pt x="3812" y="11218"/>
                  </a:lnTo>
                  <a:lnTo>
                    <a:pt x="3596" y="10320"/>
                  </a:lnTo>
                  <a:lnTo>
                    <a:pt x="3128" y="8558"/>
                  </a:lnTo>
                  <a:lnTo>
                    <a:pt x="2625" y="6796"/>
                  </a:lnTo>
                  <a:lnTo>
                    <a:pt x="2014" y="5070"/>
                  </a:lnTo>
                  <a:lnTo>
                    <a:pt x="1403" y="3344"/>
                  </a:lnTo>
                  <a:lnTo>
                    <a:pt x="1079" y="2517"/>
                  </a:lnTo>
                  <a:lnTo>
                    <a:pt x="755" y="1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539425" y="1809375"/>
              <a:ext cx="1269250" cy="1623425"/>
            </a:xfrm>
            <a:custGeom>
              <a:avLst/>
              <a:gdLst/>
              <a:ahLst/>
              <a:cxnLst/>
              <a:rect l="l" t="t" r="r" b="b"/>
              <a:pathLst>
                <a:path w="50770" h="64937" extrusionOk="0">
                  <a:moveTo>
                    <a:pt x="19524" y="1"/>
                  </a:moveTo>
                  <a:lnTo>
                    <a:pt x="18733" y="37"/>
                  </a:lnTo>
                  <a:lnTo>
                    <a:pt x="17942" y="144"/>
                  </a:lnTo>
                  <a:lnTo>
                    <a:pt x="17115" y="288"/>
                  </a:lnTo>
                  <a:lnTo>
                    <a:pt x="16288" y="468"/>
                  </a:lnTo>
                  <a:lnTo>
                    <a:pt x="15461" y="720"/>
                  </a:lnTo>
                  <a:lnTo>
                    <a:pt x="14634" y="1007"/>
                  </a:lnTo>
                  <a:lnTo>
                    <a:pt x="13879" y="1295"/>
                  </a:lnTo>
                  <a:lnTo>
                    <a:pt x="13160" y="1619"/>
                  </a:lnTo>
                  <a:lnTo>
                    <a:pt x="12513" y="1978"/>
                  </a:lnTo>
                  <a:lnTo>
                    <a:pt x="11938" y="2302"/>
                  </a:lnTo>
                  <a:lnTo>
                    <a:pt x="11470" y="2661"/>
                  </a:lnTo>
                  <a:lnTo>
                    <a:pt x="11075" y="2985"/>
                  </a:lnTo>
                  <a:lnTo>
                    <a:pt x="10859" y="3237"/>
                  </a:lnTo>
                  <a:lnTo>
                    <a:pt x="10643" y="3632"/>
                  </a:lnTo>
                  <a:lnTo>
                    <a:pt x="10356" y="4136"/>
                  </a:lnTo>
                  <a:lnTo>
                    <a:pt x="10068" y="4783"/>
                  </a:lnTo>
                  <a:lnTo>
                    <a:pt x="9457" y="6257"/>
                  </a:lnTo>
                  <a:lnTo>
                    <a:pt x="8774" y="8055"/>
                  </a:lnTo>
                  <a:lnTo>
                    <a:pt x="8090" y="10068"/>
                  </a:lnTo>
                  <a:lnTo>
                    <a:pt x="7371" y="12226"/>
                  </a:lnTo>
                  <a:lnTo>
                    <a:pt x="6724" y="14419"/>
                  </a:lnTo>
                  <a:lnTo>
                    <a:pt x="6113" y="16612"/>
                  </a:lnTo>
                  <a:lnTo>
                    <a:pt x="5825" y="17727"/>
                  </a:lnTo>
                  <a:lnTo>
                    <a:pt x="5538" y="18985"/>
                  </a:lnTo>
                  <a:lnTo>
                    <a:pt x="5214" y="20388"/>
                  </a:lnTo>
                  <a:lnTo>
                    <a:pt x="4926" y="21898"/>
                  </a:lnTo>
                  <a:lnTo>
                    <a:pt x="4351" y="25206"/>
                  </a:lnTo>
                  <a:lnTo>
                    <a:pt x="3776" y="28837"/>
                  </a:lnTo>
                  <a:lnTo>
                    <a:pt x="3200" y="32684"/>
                  </a:lnTo>
                  <a:lnTo>
                    <a:pt x="2661" y="36640"/>
                  </a:lnTo>
                  <a:lnTo>
                    <a:pt x="2158" y="40703"/>
                  </a:lnTo>
                  <a:lnTo>
                    <a:pt x="1690" y="44694"/>
                  </a:lnTo>
                  <a:lnTo>
                    <a:pt x="1259" y="48577"/>
                  </a:lnTo>
                  <a:lnTo>
                    <a:pt x="863" y="52244"/>
                  </a:lnTo>
                  <a:lnTo>
                    <a:pt x="540" y="55588"/>
                  </a:lnTo>
                  <a:lnTo>
                    <a:pt x="288" y="58573"/>
                  </a:lnTo>
                  <a:lnTo>
                    <a:pt x="108" y="61053"/>
                  </a:lnTo>
                  <a:lnTo>
                    <a:pt x="0" y="62995"/>
                  </a:lnTo>
                  <a:lnTo>
                    <a:pt x="0" y="64254"/>
                  </a:lnTo>
                  <a:lnTo>
                    <a:pt x="36" y="64613"/>
                  </a:lnTo>
                  <a:lnTo>
                    <a:pt x="72" y="64793"/>
                  </a:lnTo>
                  <a:lnTo>
                    <a:pt x="144" y="64829"/>
                  </a:lnTo>
                  <a:lnTo>
                    <a:pt x="288" y="64865"/>
                  </a:lnTo>
                  <a:lnTo>
                    <a:pt x="791" y="64901"/>
                  </a:lnTo>
                  <a:lnTo>
                    <a:pt x="1510" y="64937"/>
                  </a:lnTo>
                  <a:lnTo>
                    <a:pt x="5034" y="64937"/>
                  </a:lnTo>
                  <a:lnTo>
                    <a:pt x="8306" y="64829"/>
                  </a:lnTo>
                  <a:lnTo>
                    <a:pt x="12153" y="64721"/>
                  </a:lnTo>
                  <a:lnTo>
                    <a:pt x="16396" y="64541"/>
                  </a:lnTo>
                  <a:lnTo>
                    <a:pt x="25637" y="64146"/>
                  </a:lnTo>
                  <a:lnTo>
                    <a:pt x="34805" y="63678"/>
                  </a:lnTo>
                  <a:lnTo>
                    <a:pt x="42824" y="63247"/>
                  </a:lnTo>
                  <a:lnTo>
                    <a:pt x="48541" y="62851"/>
                  </a:lnTo>
                  <a:lnTo>
                    <a:pt x="50159" y="62743"/>
                  </a:lnTo>
                  <a:lnTo>
                    <a:pt x="50590" y="62671"/>
                  </a:lnTo>
                  <a:lnTo>
                    <a:pt x="50734" y="62636"/>
                  </a:lnTo>
                  <a:lnTo>
                    <a:pt x="50770" y="62564"/>
                  </a:lnTo>
                  <a:lnTo>
                    <a:pt x="50734" y="62420"/>
                  </a:lnTo>
                  <a:lnTo>
                    <a:pt x="50662" y="61916"/>
                  </a:lnTo>
                  <a:lnTo>
                    <a:pt x="50446" y="61125"/>
                  </a:lnTo>
                  <a:lnTo>
                    <a:pt x="50159" y="60083"/>
                  </a:lnTo>
                  <a:lnTo>
                    <a:pt x="49332" y="57314"/>
                  </a:lnTo>
                  <a:lnTo>
                    <a:pt x="48181" y="53754"/>
                  </a:lnTo>
                  <a:lnTo>
                    <a:pt x="46707" y="49548"/>
                  </a:lnTo>
                  <a:lnTo>
                    <a:pt x="45017" y="44837"/>
                  </a:lnTo>
                  <a:lnTo>
                    <a:pt x="43075" y="39768"/>
                  </a:lnTo>
                  <a:lnTo>
                    <a:pt x="42069" y="37107"/>
                  </a:lnTo>
                  <a:lnTo>
                    <a:pt x="40990" y="34446"/>
                  </a:lnTo>
                  <a:lnTo>
                    <a:pt x="39875" y="31750"/>
                  </a:lnTo>
                  <a:lnTo>
                    <a:pt x="38761" y="29053"/>
                  </a:lnTo>
                  <a:lnTo>
                    <a:pt x="37574" y="26356"/>
                  </a:lnTo>
                  <a:lnTo>
                    <a:pt x="36388" y="23695"/>
                  </a:lnTo>
                  <a:lnTo>
                    <a:pt x="35201" y="21071"/>
                  </a:lnTo>
                  <a:lnTo>
                    <a:pt x="33978" y="18554"/>
                  </a:lnTo>
                  <a:lnTo>
                    <a:pt x="32756" y="16073"/>
                  </a:lnTo>
                  <a:lnTo>
                    <a:pt x="31498" y="13736"/>
                  </a:lnTo>
                  <a:lnTo>
                    <a:pt x="30275" y="11470"/>
                  </a:lnTo>
                  <a:lnTo>
                    <a:pt x="29053" y="9385"/>
                  </a:lnTo>
                  <a:lnTo>
                    <a:pt x="27830" y="7443"/>
                  </a:lnTo>
                  <a:lnTo>
                    <a:pt x="27219" y="6545"/>
                  </a:lnTo>
                  <a:lnTo>
                    <a:pt x="26644" y="5646"/>
                  </a:lnTo>
                  <a:lnTo>
                    <a:pt x="26032" y="4855"/>
                  </a:lnTo>
                  <a:lnTo>
                    <a:pt x="25457" y="4064"/>
                  </a:lnTo>
                  <a:lnTo>
                    <a:pt x="24846" y="3345"/>
                  </a:lnTo>
                  <a:lnTo>
                    <a:pt x="24270" y="2697"/>
                  </a:lnTo>
                  <a:lnTo>
                    <a:pt x="23695" y="2086"/>
                  </a:lnTo>
                  <a:lnTo>
                    <a:pt x="23156" y="1547"/>
                  </a:lnTo>
                  <a:lnTo>
                    <a:pt x="22581" y="1043"/>
                  </a:lnTo>
                  <a:lnTo>
                    <a:pt x="22041" y="648"/>
                  </a:lnTo>
                  <a:lnTo>
                    <a:pt x="21789" y="468"/>
                  </a:lnTo>
                  <a:lnTo>
                    <a:pt x="21502" y="360"/>
                  </a:lnTo>
                  <a:lnTo>
                    <a:pt x="21214" y="252"/>
                  </a:lnTo>
                  <a:lnTo>
                    <a:pt x="20927" y="144"/>
                  </a:lnTo>
                  <a:lnTo>
                    <a:pt x="20603" y="73"/>
                  </a:lnTo>
                  <a:lnTo>
                    <a:pt x="20243" y="37"/>
                  </a:lnTo>
                  <a:lnTo>
                    <a:pt x="19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3793800" y="1791400"/>
              <a:ext cx="306550" cy="289475"/>
            </a:xfrm>
            <a:custGeom>
              <a:avLst/>
              <a:gdLst/>
              <a:ahLst/>
              <a:cxnLst/>
              <a:rect l="l" t="t" r="r" b="b"/>
              <a:pathLst>
                <a:path w="12262" h="11579" extrusionOk="0">
                  <a:moveTo>
                    <a:pt x="6329" y="1"/>
                  </a:moveTo>
                  <a:lnTo>
                    <a:pt x="5862" y="36"/>
                  </a:lnTo>
                  <a:lnTo>
                    <a:pt x="5430" y="72"/>
                  </a:lnTo>
                  <a:lnTo>
                    <a:pt x="4963" y="144"/>
                  </a:lnTo>
                  <a:lnTo>
                    <a:pt x="4495" y="252"/>
                  </a:lnTo>
                  <a:lnTo>
                    <a:pt x="4064" y="396"/>
                  </a:lnTo>
                  <a:lnTo>
                    <a:pt x="3596" y="540"/>
                  </a:lnTo>
                  <a:lnTo>
                    <a:pt x="3165" y="720"/>
                  </a:lnTo>
                  <a:lnTo>
                    <a:pt x="2733" y="935"/>
                  </a:lnTo>
                  <a:lnTo>
                    <a:pt x="2338" y="1187"/>
                  </a:lnTo>
                  <a:lnTo>
                    <a:pt x="1906" y="1475"/>
                  </a:lnTo>
                  <a:lnTo>
                    <a:pt x="1727" y="1619"/>
                  </a:lnTo>
                  <a:lnTo>
                    <a:pt x="1547" y="1798"/>
                  </a:lnTo>
                  <a:lnTo>
                    <a:pt x="1403" y="2050"/>
                  </a:lnTo>
                  <a:lnTo>
                    <a:pt x="1223" y="2266"/>
                  </a:lnTo>
                  <a:lnTo>
                    <a:pt x="900" y="2841"/>
                  </a:lnTo>
                  <a:lnTo>
                    <a:pt x="612" y="3524"/>
                  </a:lnTo>
                  <a:lnTo>
                    <a:pt x="396" y="4243"/>
                  </a:lnTo>
                  <a:lnTo>
                    <a:pt x="181" y="5034"/>
                  </a:lnTo>
                  <a:lnTo>
                    <a:pt x="73" y="5825"/>
                  </a:lnTo>
                  <a:lnTo>
                    <a:pt x="1" y="6652"/>
                  </a:lnTo>
                  <a:lnTo>
                    <a:pt x="37" y="7479"/>
                  </a:lnTo>
                  <a:lnTo>
                    <a:pt x="73" y="7875"/>
                  </a:lnTo>
                  <a:lnTo>
                    <a:pt x="145" y="8270"/>
                  </a:lnTo>
                  <a:lnTo>
                    <a:pt x="217" y="8630"/>
                  </a:lnTo>
                  <a:lnTo>
                    <a:pt x="324" y="9025"/>
                  </a:lnTo>
                  <a:lnTo>
                    <a:pt x="468" y="9349"/>
                  </a:lnTo>
                  <a:lnTo>
                    <a:pt x="612" y="9709"/>
                  </a:lnTo>
                  <a:lnTo>
                    <a:pt x="792" y="10032"/>
                  </a:lnTo>
                  <a:lnTo>
                    <a:pt x="1008" y="10320"/>
                  </a:lnTo>
                  <a:lnTo>
                    <a:pt x="1259" y="10571"/>
                  </a:lnTo>
                  <a:lnTo>
                    <a:pt x="1547" y="10823"/>
                  </a:lnTo>
                  <a:lnTo>
                    <a:pt x="1835" y="11039"/>
                  </a:lnTo>
                  <a:lnTo>
                    <a:pt x="2158" y="11219"/>
                  </a:lnTo>
                  <a:lnTo>
                    <a:pt x="2554" y="11363"/>
                  </a:lnTo>
                  <a:lnTo>
                    <a:pt x="2949" y="11506"/>
                  </a:lnTo>
                  <a:lnTo>
                    <a:pt x="3381" y="11578"/>
                  </a:lnTo>
                  <a:lnTo>
                    <a:pt x="4208" y="11578"/>
                  </a:lnTo>
                  <a:lnTo>
                    <a:pt x="4603" y="11506"/>
                  </a:lnTo>
                  <a:lnTo>
                    <a:pt x="4999" y="11434"/>
                  </a:lnTo>
                  <a:lnTo>
                    <a:pt x="5430" y="11291"/>
                  </a:lnTo>
                  <a:lnTo>
                    <a:pt x="5826" y="11147"/>
                  </a:lnTo>
                  <a:lnTo>
                    <a:pt x="6221" y="10931"/>
                  </a:lnTo>
                  <a:lnTo>
                    <a:pt x="6581" y="10715"/>
                  </a:lnTo>
                  <a:lnTo>
                    <a:pt x="6976" y="10464"/>
                  </a:lnTo>
                  <a:lnTo>
                    <a:pt x="7336" y="10176"/>
                  </a:lnTo>
                  <a:lnTo>
                    <a:pt x="7695" y="9888"/>
                  </a:lnTo>
                  <a:lnTo>
                    <a:pt x="8378" y="9241"/>
                  </a:lnTo>
                  <a:lnTo>
                    <a:pt x="9026" y="8558"/>
                  </a:lnTo>
                  <a:lnTo>
                    <a:pt x="9637" y="7803"/>
                  </a:lnTo>
                  <a:lnTo>
                    <a:pt x="10212" y="7048"/>
                  </a:lnTo>
                  <a:lnTo>
                    <a:pt x="10716" y="6293"/>
                  </a:lnTo>
                  <a:lnTo>
                    <a:pt x="11147" y="5538"/>
                  </a:lnTo>
                  <a:lnTo>
                    <a:pt x="11543" y="4855"/>
                  </a:lnTo>
                  <a:lnTo>
                    <a:pt x="11830" y="4171"/>
                  </a:lnTo>
                  <a:lnTo>
                    <a:pt x="12082" y="3596"/>
                  </a:lnTo>
                  <a:lnTo>
                    <a:pt x="12226" y="3129"/>
                  </a:lnTo>
                  <a:lnTo>
                    <a:pt x="12262" y="2913"/>
                  </a:lnTo>
                  <a:lnTo>
                    <a:pt x="12262" y="2697"/>
                  </a:lnTo>
                  <a:lnTo>
                    <a:pt x="12226" y="2481"/>
                  </a:lnTo>
                  <a:lnTo>
                    <a:pt x="12118" y="2266"/>
                  </a:lnTo>
                  <a:lnTo>
                    <a:pt x="12010" y="2050"/>
                  </a:lnTo>
                  <a:lnTo>
                    <a:pt x="11866" y="1870"/>
                  </a:lnTo>
                  <a:lnTo>
                    <a:pt x="11686" y="1654"/>
                  </a:lnTo>
                  <a:lnTo>
                    <a:pt x="11471" y="1475"/>
                  </a:lnTo>
                  <a:lnTo>
                    <a:pt x="11219" y="1259"/>
                  </a:lnTo>
                  <a:lnTo>
                    <a:pt x="10967" y="1115"/>
                  </a:lnTo>
                  <a:lnTo>
                    <a:pt x="10356" y="756"/>
                  </a:lnTo>
                  <a:lnTo>
                    <a:pt x="9673" y="504"/>
                  </a:lnTo>
                  <a:lnTo>
                    <a:pt x="8882" y="252"/>
                  </a:lnTo>
                  <a:lnTo>
                    <a:pt x="8091" y="108"/>
                  </a:lnTo>
                  <a:lnTo>
                    <a:pt x="7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755150" y="1574775"/>
              <a:ext cx="333525" cy="478225"/>
            </a:xfrm>
            <a:custGeom>
              <a:avLst/>
              <a:gdLst/>
              <a:ahLst/>
              <a:cxnLst/>
              <a:rect l="l" t="t" r="r" b="b"/>
              <a:pathLst>
                <a:path w="13341" h="19129" extrusionOk="0">
                  <a:moveTo>
                    <a:pt x="11291" y="0"/>
                  </a:moveTo>
                  <a:lnTo>
                    <a:pt x="1" y="4063"/>
                  </a:lnTo>
                  <a:lnTo>
                    <a:pt x="252" y="4710"/>
                  </a:lnTo>
                  <a:lnTo>
                    <a:pt x="504" y="5429"/>
                  </a:lnTo>
                  <a:lnTo>
                    <a:pt x="828" y="6328"/>
                  </a:lnTo>
                  <a:lnTo>
                    <a:pt x="1115" y="7407"/>
                  </a:lnTo>
                  <a:lnTo>
                    <a:pt x="1439" y="8594"/>
                  </a:lnTo>
                  <a:lnTo>
                    <a:pt x="1691" y="9816"/>
                  </a:lnTo>
                  <a:lnTo>
                    <a:pt x="1798" y="10427"/>
                  </a:lnTo>
                  <a:lnTo>
                    <a:pt x="1870" y="11039"/>
                  </a:lnTo>
                  <a:lnTo>
                    <a:pt x="1870" y="11434"/>
                  </a:lnTo>
                  <a:lnTo>
                    <a:pt x="1870" y="11830"/>
                  </a:lnTo>
                  <a:lnTo>
                    <a:pt x="1870" y="11937"/>
                  </a:lnTo>
                  <a:lnTo>
                    <a:pt x="1870" y="12657"/>
                  </a:lnTo>
                  <a:lnTo>
                    <a:pt x="1906" y="13627"/>
                  </a:lnTo>
                  <a:lnTo>
                    <a:pt x="1978" y="14203"/>
                  </a:lnTo>
                  <a:lnTo>
                    <a:pt x="2050" y="14778"/>
                  </a:lnTo>
                  <a:lnTo>
                    <a:pt x="2158" y="15353"/>
                  </a:lnTo>
                  <a:lnTo>
                    <a:pt x="2302" y="15965"/>
                  </a:lnTo>
                  <a:lnTo>
                    <a:pt x="2482" y="16540"/>
                  </a:lnTo>
                  <a:lnTo>
                    <a:pt x="2661" y="17079"/>
                  </a:lnTo>
                  <a:lnTo>
                    <a:pt x="2913" y="17618"/>
                  </a:lnTo>
                  <a:lnTo>
                    <a:pt x="3201" y="18050"/>
                  </a:lnTo>
                  <a:lnTo>
                    <a:pt x="3524" y="18445"/>
                  </a:lnTo>
                  <a:lnTo>
                    <a:pt x="3704" y="18625"/>
                  </a:lnTo>
                  <a:lnTo>
                    <a:pt x="3920" y="18769"/>
                  </a:lnTo>
                  <a:lnTo>
                    <a:pt x="4100" y="18913"/>
                  </a:lnTo>
                  <a:lnTo>
                    <a:pt x="4351" y="18985"/>
                  </a:lnTo>
                  <a:lnTo>
                    <a:pt x="4567" y="19093"/>
                  </a:lnTo>
                  <a:lnTo>
                    <a:pt x="4819" y="19129"/>
                  </a:lnTo>
                  <a:lnTo>
                    <a:pt x="5358" y="19129"/>
                  </a:lnTo>
                  <a:lnTo>
                    <a:pt x="5646" y="19093"/>
                  </a:lnTo>
                  <a:lnTo>
                    <a:pt x="5933" y="19021"/>
                  </a:lnTo>
                  <a:lnTo>
                    <a:pt x="6509" y="18841"/>
                  </a:lnTo>
                  <a:lnTo>
                    <a:pt x="7120" y="18553"/>
                  </a:lnTo>
                  <a:lnTo>
                    <a:pt x="7731" y="18194"/>
                  </a:lnTo>
                  <a:lnTo>
                    <a:pt x="8342" y="17726"/>
                  </a:lnTo>
                  <a:lnTo>
                    <a:pt x="8954" y="17223"/>
                  </a:lnTo>
                  <a:lnTo>
                    <a:pt x="9565" y="16684"/>
                  </a:lnTo>
                  <a:lnTo>
                    <a:pt x="10140" y="16072"/>
                  </a:lnTo>
                  <a:lnTo>
                    <a:pt x="10716" y="15425"/>
                  </a:lnTo>
                  <a:lnTo>
                    <a:pt x="11255" y="14742"/>
                  </a:lnTo>
                  <a:lnTo>
                    <a:pt x="11758" y="14059"/>
                  </a:lnTo>
                  <a:lnTo>
                    <a:pt x="12226" y="13340"/>
                  </a:lnTo>
                  <a:lnTo>
                    <a:pt x="12657" y="12621"/>
                  </a:lnTo>
                  <a:lnTo>
                    <a:pt x="13017" y="11937"/>
                  </a:lnTo>
                  <a:lnTo>
                    <a:pt x="13340" y="11254"/>
                  </a:lnTo>
                  <a:lnTo>
                    <a:pt x="13340" y="11075"/>
                  </a:lnTo>
                  <a:lnTo>
                    <a:pt x="13268" y="10679"/>
                  </a:lnTo>
                  <a:lnTo>
                    <a:pt x="13053" y="9457"/>
                  </a:lnTo>
                  <a:lnTo>
                    <a:pt x="12226" y="5645"/>
                  </a:lnTo>
                  <a:lnTo>
                    <a:pt x="11938" y="4279"/>
                  </a:lnTo>
                  <a:lnTo>
                    <a:pt x="11686" y="2877"/>
                  </a:lnTo>
                  <a:lnTo>
                    <a:pt x="11471" y="1438"/>
                  </a:lnTo>
                  <a:lnTo>
                    <a:pt x="11291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54250" y="1580150"/>
              <a:ext cx="270600" cy="293975"/>
            </a:xfrm>
            <a:custGeom>
              <a:avLst/>
              <a:gdLst/>
              <a:ahLst/>
              <a:cxnLst/>
              <a:rect l="l" t="t" r="r" b="b"/>
              <a:pathLst>
                <a:path w="10824" h="11759" extrusionOk="0">
                  <a:moveTo>
                    <a:pt x="10823" y="1"/>
                  </a:moveTo>
                  <a:lnTo>
                    <a:pt x="1" y="3848"/>
                  </a:lnTo>
                  <a:lnTo>
                    <a:pt x="252" y="4495"/>
                  </a:lnTo>
                  <a:lnTo>
                    <a:pt x="540" y="5214"/>
                  </a:lnTo>
                  <a:lnTo>
                    <a:pt x="828" y="6149"/>
                  </a:lnTo>
                  <a:lnTo>
                    <a:pt x="1151" y="7228"/>
                  </a:lnTo>
                  <a:lnTo>
                    <a:pt x="1475" y="8379"/>
                  </a:lnTo>
                  <a:lnTo>
                    <a:pt x="1727" y="9637"/>
                  </a:lnTo>
                  <a:lnTo>
                    <a:pt x="1799" y="10248"/>
                  </a:lnTo>
                  <a:lnTo>
                    <a:pt x="1906" y="10860"/>
                  </a:lnTo>
                  <a:lnTo>
                    <a:pt x="1906" y="11219"/>
                  </a:lnTo>
                  <a:lnTo>
                    <a:pt x="1906" y="11615"/>
                  </a:lnTo>
                  <a:lnTo>
                    <a:pt x="1906" y="11758"/>
                  </a:lnTo>
                  <a:lnTo>
                    <a:pt x="2482" y="11722"/>
                  </a:lnTo>
                  <a:lnTo>
                    <a:pt x="3093" y="11687"/>
                  </a:lnTo>
                  <a:lnTo>
                    <a:pt x="3704" y="11579"/>
                  </a:lnTo>
                  <a:lnTo>
                    <a:pt x="4279" y="11435"/>
                  </a:lnTo>
                  <a:lnTo>
                    <a:pt x="4819" y="11255"/>
                  </a:lnTo>
                  <a:lnTo>
                    <a:pt x="5358" y="11039"/>
                  </a:lnTo>
                  <a:lnTo>
                    <a:pt x="5826" y="10788"/>
                  </a:lnTo>
                  <a:lnTo>
                    <a:pt x="6293" y="10500"/>
                  </a:lnTo>
                  <a:lnTo>
                    <a:pt x="6724" y="10176"/>
                  </a:lnTo>
                  <a:lnTo>
                    <a:pt x="7120" y="9817"/>
                  </a:lnTo>
                  <a:lnTo>
                    <a:pt x="7480" y="9457"/>
                  </a:lnTo>
                  <a:lnTo>
                    <a:pt x="7839" y="9062"/>
                  </a:lnTo>
                  <a:lnTo>
                    <a:pt x="8163" y="8666"/>
                  </a:lnTo>
                  <a:lnTo>
                    <a:pt x="8450" y="8235"/>
                  </a:lnTo>
                  <a:lnTo>
                    <a:pt x="8738" y="7803"/>
                  </a:lnTo>
                  <a:lnTo>
                    <a:pt x="8990" y="7336"/>
                  </a:lnTo>
                  <a:lnTo>
                    <a:pt x="9205" y="6868"/>
                  </a:lnTo>
                  <a:lnTo>
                    <a:pt x="9421" y="6401"/>
                  </a:lnTo>
                  <a:lnTo>
                    <a:pt x="9781" y="5466"/>
                  </a:lnTo>
                  <a:lnTo>
                    <a:pt x="10068" y="4495"/>
                  </a:lnTo>
                  <a:lnTo>
                    <a:pt x="10320" y="3596"/>
                  </a:lnTo>
                  <a:lnTo>
                    <a:pt x="10500" y="2698"/>
                  </a:lnTo>
                  <a:lnTo>
                    <a:pt x="10644" y="1871"/>
                  </a:lnTo>
                  <a:lnTo>
                    <a:pt x="10716" y="1151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574475" y="1083975"/>
              <a:ext cx="488125" cy="712850"/>
            </a:xfrm>
            <a:custGeom>
              <a:avLst/>
              <a:gdLst/>
              <a:ahLst/>
              <a:cxnLst/>
              <a:rect l="l" t="t" r="r" b="b"/>
              <a:pathLst>
                <a:path w="19525" h="28514" extrusionOk="0">
                  <a:moveTo>
                    <a:pt x="9385" y="0"/>
                  </a:moveTo>
                  <a:lnTo>
                    <a:pt x="8810" y="36"/>
                  </a:lnTo>
                  <a:lnTo>
                    <a:pt x="8234" y="72"/>
                  </a:lnTo>
                  <a:lnTo>
                    <a:pt x="7695" y="144"/>
                  </a:lnTo>
                  <a:lnTo>
                    <a:pt x="7120" y="252"/>
                  </a:lnTo>
                  <a:lnTo>
                    <a:pt x="6581" y="360"/>
                  </a:lnTo>
                  <a:lnTo>
                    <a:pt x="6041" y="540"/>
                  </a:lnTo>
                  <a:lnTo>
                    <a:pt x="5502" y="719"/>
                  </a:lnTo>
                  <a:lnTo>
                    <a:pt x="4998" y="971"/>
                  </a:lnTo>
                  <a:lnTo>
                    <a:pt x="4495" y="1223"/>
                  </a:lnTo>
                  <a:lnTo>
                    <a:pt x="4028" y="1510"/>
                  </a:lnTo>
                  <a:lnTo>
                    <a:pt x="3560" y="1870"/>
                  </a:lnTo>
                  <a:lnTo>
                    <a:pt x="3129" y="2230"/>
                  </a:lnTo>
                  <a:lnTo>
                    <a:pt x="2841" y="2517"/>
                  </a:lnTo>
                  <a:lnTo>
                    <a:pt x="2589" y="2877"/>
                  </a:lnTo>
                  <a:lnTo>
                    <a:pt x="2302" y="3308"/>
                  </a:lnTo>
                  <a:lnTo>
                    <a:pt x="2050" y="3776"/>
                  </a:lnTo>
                  <a:lnTo>
                    <a:pt x="1834" y="4351"/>
                  </a:lnTo>
                  <a:lnTo>
                    <a:pt x="1583" y="4962"/>
                  </a:lnTo>
                  <a:lnTo>
                    <a:pt x="1367" y="5609"/>
                  </a:lnTo>
                  <a:lnTo>
                    <a:pt x="1187" y="6329"/>
                  </a:lnTo>
                  <a:lnTo>
                    <a:pt x="971" y="7048"/>
                  </a:lnTo>
                  <a:lnTo>
                    <a:pt x="828" y="7839"/>
                  </a:lnTo>
                  <a:lnTo>
                    <a:pt x="504" y="9493"/>
                  </a:lnTo>
                  <a:lnTo>
                    <a:pt x="288" y="11254"/>
                  </a:lnTo>
                  <a:lnTo>
                    <a:pt x="108" y="13052"/>
                  </a:lnTo>
                  <a:lnTo>
                    <a:pt x="37" y="14886"/>
                  </a:lnTo>
                  <a:lnTo>
                    <a:pt x="1" y="15785"/>
                  </a:lnTo>
                  <a:lnTo>
                    <a:pt x="37" y="16684"/>
                  </a:lnTo>
                  <a:lnTo>
                    <a:pt x="37" y="17583"/>
                  </a:lnTo>
                  <a:lnTo>
                    <a:pt x="108" y="18446"/>
                  </a:lnTo>
                  <a:lnTo>
                    <a:pt x="180" y="19309"/>
                  </a:lnTo>
                  <a:lnTo>
                    <a:pt x="288" y="20136"/>
                  </a:lnTo>
                  <a:lnTo>
                    <a:pt x="432" y="20927"/>
                  </a:lnTo>
                  <a:lnTo>
                    <a:pt x="576" y="21718"/>
                  </a:lnTo>
                  <a:lnTo>
                    <a:pt x="756" y="22437"/>
                  </a:lnTo>
                  <a:lnTo>
                    <a:pt x="971" y="23120"/>
                  </a:lnTo>
                  <a:lnTo>
                    <a:pt x="1223" y="23731"/>
                  </a:lnTo>
                  <a:lnTo>
                    <a:pt x="1475" y="24342"/>
                  </a:lnTo>
                  <a:lnTo>
                    <a:pt x="1762" y="24846"/>
                  </a:lnTo>
                  <a:lnTo>
                    <a:pt x="2086" y="25313"/>
                  </a:lnTo>
                  <a:lnTo>
                    <a:pt x="2446" y="25745"/>
                  </a:lnTo>
                  <a:lnTo>
                    <a:pt x="2841" y="26176"/>
                  </a:lnTo>
                  <a:lnTo>
                    <a:pt x="3237" y="26536"/>
                  </a:lnTo>
                  <a:lnTo>
                    <a:pt x="3632" y="26859"/>
                  </a:lnTo>
                  <a:lnTo>
                    <a:pt x="4064" y="27147"/>
                  </a:lnTo>
                  <a:lnTo>
                    <a:pt x="4495" y="27435"/>
                  </a:lnTo>
                  <a:lnTo>
                    <a:pt x="4927" y="27650"/>
                  </a:lnTo>
                  <a:lnTo>
                    <a:pt x="5394" y="27866"/>
                  </a:lnTo>
                  <a:lnTo>
                    <a:pt x="5861" y="28046"/>
                  </a:lnTo>
                  <a:lnTo>
                    <a:pt x="6329" y="28190"/>
                  </a:lnTo>
                  <a:lnTo>
                    <a:pt x="6832" y="28298"/>
                  </a:lnTo>
                  <a:lnTo>
                    <a:pt x="7336" y="28405"/>
                  </a:lnTo>
                  <a:lnTo>
                    <a:pt x="7803" y="28477"/>
                  </a:lnTo>
                  <a:lnTo>
                    <a:pt x="8306" y="28477"/>
                  </a:lnTo>
                  <a:lnTo>
                    <a:pt x="8810" y="28513"/>
                  </a:lnTo>
                  <a:lnTo>
                    <a:pt x="9313" y="28477"/>
                  </a:lnTo>
                  <a:lnTo>
                    <a:pt x="9817" y="28441"/>
                  </a:lnTo>
                  <a:lnTo>
                    <a:pt x="10320" y="28333"/>
                  </a:lnTo>
                  <a:lnTo>
                    <a:pt x="10823" y="28262"/>
                  </a:lnTo>
                  <a:lnTo>
                    <a:pt x="11327" y="28118"/>
                  </a:lnTo>
                  <a:lnTo>
                    <a:pt x="11830" y="27974"/>
                  </a:lnTo>
                  <a:lnTo>
                    <a:pt x="12297" y="27794"/>
                  </a:lnTo>
                  <a:lnTo>
                    <a:pt x="12801" y="27614"/>
                  </a:lnTo>
                  <a:lnTo>
                    <a:pt x="13268" y="27399"/>
                  </a:lnTo>
                  <a:lnTo>
                    <a:pt x="13736" y="27147"/>
                  </a:lnTo>
                  <a:lnTo>
                    <a:pt x="14203" y="26859"/>
                  </a:lnTo>
                  <a:lnTo>
                    <a:pt x="14635" y="26572"/>
                  </a:lnTo>
                  <a:lnTo>
                    <a:pt x="15066" y="26284"/>
                  </a:lnTo>
                  <a:lnTo>
                    <a:pt x="15498" y="25960"/>
                  </a:lnTo>
                  <a:lnTo>
                    <a:pt x="15893" y="25601"/>
                  </a:lnTo>
                  <a:lnTo>
                    <a:pt x="16289" y="25241"/>
                  </a:lnTo>
                  <a:lnTo>
                    <a:pt x="16648" y="24846"/>
                  </a:lnTo>
                  <a:lnTo>
                    <a:pt x="16900" y="24522"/>
                  </a:lnTo>
                  <a:lnTo>
                    <a:pt x="17151" y="24199"/>
                  </a:lnTo>
                  <a:lnTo>
                    <a:pt x="17367" y="23767"/>
                  </a:lnTo>
                  <a:lnTo>
                    <a:pt x="17583" y="23336"/>
                  </a:lnTo>
                  <a:lnTo>
                    <a:pt x="17799" y="22868"/>
                  </a:lnTo>
                  <a:lnTo>
                    <a:pt x="17978" y="22329"/>
                  </a:lnTo>
                  <a:lnTo>
                    <a:pt x="18338" y="21178"/>
                  </a:lnTo>
                  <a:lnTo>
                    <a:pt x="18662" y="19920"/>
                  </a:lnTo>
                  <a:lnTo>
                    <a:pt x="18913" y="18589"/>
                  </a:lnTo>
                  <a:lnTo>
                    <a:pt x="19129" y="17151"/>
                  </a:lnTo>
                  <a:lnTo>
                    <a:pt x="19309" y="15713"/>
                  </a:lnTo>
                  <a:lnTo>
                    <a:pt x="19417" y="14239"/>
                  </a:lnTo>
                  <a:lnTo>
                    <a:pt x="19489" y="12801"/>
                  </a:lnTo>
                  <a:lnTo>
                    <a:pt x="19525" y="11398"/>
                  </a:lnTo>
                  <a:lnTo>
                    <a:pt x="19489" y="10032"/>
                  </a:lnTo>
                  <a:lnTo>
                    <a:pt x="19381" y="8774"/>
                  </a:lnTo>
                  <a:lnTo>
                    <a:pt x="19237" y="7623"/>
                  </a:lnTo>
                  <a:lnTo>
                    <a:pt x="19129" y="7120"/>
                  </a:lnTo>
                  <a:lnTo>
                    <a:pt x="19021" y="6616"/>
                  </a:lnTo>
                  <a:lnTo>
                    <a:pt x="18877" y="6185"/>
                  </a:lnTo>
                  <a:lnTo>
                    <a:pt x="18734" y="5789"/>
                  </a:lnTo>
                  <a:lnTo>
                    <a:pt x="18482" y="5250"/>
                  </a:lnTo>
                  <a:lnTo>
                    <a:pt x="18194" y="4747"/>
                  </a:lnTo>
                  <a:lnTo>
                    <a:pt x="17871" y="4243"/>
                  </a:lnTo>
                  <a:lnTo>
                    <a:pt x="17547" y="3776"/>
                  </a:lnTo>
                  <a:lnTo>
                    <a:pt x="17151" y="3344"/>
                  </a:lnTo>
                  <a:lnTo>
                    <a:pt x="16756" y="2913"/>
                  </a:lnTo>
                  <a:lnTo>
                    <a:pt x="16325" y="2517"/>
                  </a:lnTo>
                  <a:lnTo>
                    <a:pt x="15893" y="2158"/>
                  </a:lnTo>
                  <a:lnTo>
                    <a:pt x="15426" y="1834"/>
                  </a:lnTo>
                  <a:lnTo>
                    <a:pt x="14922" y="1510"/>
                  </a:lnTo>
                  <a:lnTo>
                    <a:pt x="14419" y="1259"/>
                  </a:lnTo>
                  <a:lnTo>
                    <a:pt x="13915" y="1007"/>
                  </a:lnTo>
                  <a:lnTo>
                    <a:pt x="13376" y="755"/>
                  </a:lnTo>
                  <a:lnTo>
                    <a:pt x="12837" y="576"/>
                  </a:lnTo>
                  <a:lnTo>
                    <a:pt x="12262" y="396"/>
                  </a:lnTo>
                  <a:lnTo>
                    <a:pt x="11686" y="288"/>
                  </a:lnTo>
                  <a:lnTo>
                    <a:pt x="11111" y="144"/>
                  </a:lnTo>
                  <a:lnTo>
                    <a:pt x="10536" y="72"/>
                  </a:lnTo>
                  <a:lnTo>
                    <a:pt x="9960" y="36"/>
                  </a:lnTo>
                  <a:lnTo>
                    <a:pt x="938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772225" y="1438125"/>
              <a:ext cx="20700" cy="54875"/>
            </a:xfrm>
            <a:custGeom>
              <a:avLst/>
              <a:gdLst/>
              <a:ahLst/>
              <a:cxnLst/>
              <a:rect l="l" t="t" r="r" b="b"/>
              <a:pathLst>
                <a:path w="828" h="2195" extrusionOk="0">
                  <a:moveTo>
                    <a:pt x="109" y="1"/>
                  </a:moveTo>
                  <a:lnTo>
                    <a:pt x="37" y="289"/>
                  </a:lnTo>
                  <a:lnTo>
                    <a:pt x="1" y="612"/>
                  </a:lnTo>
                  <a:lnTo>
                    <a:pt x="1" y="972"/>
                  </a:lnTo>
                  <a:lnTo>
                    <a:pt x="73" y="1295"/>
                  </a:lnTo>
                  <a:lnTo>
                    <a:pt x="145" y="1619"/>
                  </a:lnTo>
                  <a:lnTo>
                    <a:pt x="324" y="1871"/>
                  </a:lnTo>
                  <a:lnTo>
                    <a:pt x="396" y="1978"/>
                  </a:lnTo>
                  <a:lnTo>
                    <a:pt x="540" y="2086"/>
                  </a:lnTo>
                  <a:lnTo>
                    <a:pt x="684" y="2158"/>
                  </a:lnTo>
                  <a:lnTo>
                    <a:pt x="828" y="2194"/>
                  </a:lnTo>
                  <a:lnTo>
                    <a:pt x="828" y="2158"/>
                  </a:lnTo>
                  <a:lnTo>
                    <a:pt x="612" y="2014"/>
                  </a:lnTo>
                  <a:lnTo>
                    <a:pt x="432" y="1799"/>
                  </a:lnTo>
                  <a:lnTo>
                    <a:pt x="289" y="1583"/>
                  </a:lnTo>
                  <a:lnTo>
                    <a:pt x="217" y="1295"/>
                  </a:lnTo>
                  <a:lnTo>
                    <a:pt x="145" y="1008"/>
                  </a:lnTo>
                  <a:lnTo>
                    <a:pt x="145" y="684"/>
                  </a:lnTo>
                  <a:lnTo>
                    <a:pt x="181" y="7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773125" y="1418350"/>
              <a:ext cx="45875" cy="65650"/>
            </a:xfrm>
            <a:custGeom>
              <a:avLst/>
              <a:gdLst/>
              <a:ahLst/>
              <a:cxnLst/>
              <a:rect l="l" t="t" r="r" b="b"/>
              <a:pathLst>
                <a:path w="1835" h="2626" extrusionOk="0">
                  <a:moveTo>
                    <a:pt x="684" y="1"/>
                  </a:moveTo>
                  <a:lnTo>
                    <a:pt x="504" y="109"/>
                  </a:lnTo>
                  <a:lnTo>
                    <a:pt x="360" y="217"/>
                  </a:lnTo>
                  <a:lnTo>
                    <a:pt x="253" y="396"/>
                  </a:lnTo>
                  <a:lnTo>
                    <a:pt x="145" y="612"/>
                  </a:lnTo>
                  <a:lnTo>
                    <a:pt x="73" y="828"/>
                  </a:lnTo>
                  <a:lnTo>
                    <a:pt x="37" y="1044"/>
                  </a:lnTo>
                  <a:lnTo>
                    <a:pt x="1" y="1295"/>
                  </a:lnTo>
                  <a:lnTo>
                    <a:pt x="37" y="1547"/>
                  </a:lnTo>
                  <a:lnTo>
                    <a:pt x="73" y="1799"/>
                  </a:lnTo>
                  <a:lnTo>
                    <a:pt x="109" y="2014"/>
                  </a:lnTo>
                  <a:lnTo>
                    <a:pt x="217" y="2230"/>
                  </a:lnTo>
                  <a:lnTo>
                    <a:pt x="324" y="2374"/>
                  </a:lnTo>
                  <a:lnTo>
                    <a:pt x="504" y="2518"/>
                  </a:lnTo>
                  <a:lnTo>
                    <a:pt x="684" y="2590"/>
                  </a:lnTo>
                  <a:lnTo>
                    <a:pt x="900" y="2626"/>
                  </a:lnTo>
                  <a:lnTo>
                    <a:pt x="1115" y="2590"/>
                  </a:lnTo>
                  <a:lnTo>
                    <a:pt x="1295" y="2518"/>
                  </a:lnTo>
                  <a:lnTo>
                    <a:pt x="1439" y="2374"/>
                  </a:lnTo>
                  <a:lnTo>
                    <a:pt x="1583" y="2230"/>
                  </a:lnTo>
                  <a:lnTo>
                    <a:pt x="1691" y="2014"/>
                  </a:lnTo>
                  <a:lnTo>
                    <a:pt x="1763" y="1799"/>
                  </a:lnTo>
                  <a:lnTo>
                    <a:pt x="1799" y="1547"/>
                  </a:lnTo>
                  <a:lnTo>
                    <a:pt x="1835" y="1295"/>
                  </a:lnTo>
                  <a:lnTo>
                    <a:pt x="1835" y="1080"/>
                  </a:lnTo>
                  <a:lnTo>
                    <a:pt x="1799" y="828"/>
                  </a:lnTo>
                  <a:lnTo>
                    <a:pt x="1727" y="612"/>
                  </a:lnTo>
                  <a:lnTo>
                    <a:pt x="1619" y="396"/>
                  </a:lnTo>
                  <a:lnTo>
                    <a:pt x="1475" y="217"/>
                  </a:lnTo>
                  <a:lnTo>
                    <a:pt x="1295" y="10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3636500" y="1433650"/>
              <a:ext cx="25200" cy="53050"/>
            </a:xfrm>
            <a:custGeom>
              <a:avLst/>
              <a:gdLst/>
              <a:ahLst/>
              <a:cxnLst/>
              <a:rect l="l" t="t" r="r" b="b"/>
              <a:pathLst>
                <a:path w="1008" h="2122" extrusionOk="0">
                  <a:moveTo>
                    <a:pt x="935" y="0"/>
                  </a:moveTo>
                  <a:lnTo>
                    <a:pt x="899" y="72"/>
                  </a:lnTo>
                  <a:lnTo>
                    <a:pt x="899" y="396"/>
                  </a:lnTo>
                  <a:lnTo>
                    <a:pt x="863" y="683"/>
                  </a:lnTo>
                  <a:lnTo>
                    <a:pt x="828" y="1007"/>
                  </a:lnTo>
                  <a:lnTo>
                    <a:pt x="720" y="1295"/>
                  </a:lnTo>
                  <a:lnTo>
                    <a:pt x="612" y="1546"/>
                  </a:lnTo>
                  <a:lnTo>
                    <a:pt x="468" y="1762"/>
                  </a:lnTo>
                  <a:lnTo>
                    <a:pt x="252" y="1942"/>
                  </a:lnTo>
                  <a:lnTo>
                    <a:pt x="1" y="2050"/>
                  </a:lnTo>
                  <a:lnTo>
                    <a:pt x="1" y="2122"/>
                  </a:lnTo>
                  <a:lnTo>
                    <a:pt x="144" y="2086"/>
                  </a:lnTo>
                  <a:lnTo>
                    <a:pt x="288" y="2014"/>
                  </a:lnTo>
                  <a:lnTo>
                    <a:pt x="432" y="1942"/>
                  </a:lnTo>
                  <a:lnTo>
                    <a:pt x="540" y="1870"/>
                  </a:lnTo>
                  <a:lnTo>
                    <a:pt x="756" y="1618"/>
                  </a:lnTo>
                  <a:lnTo>
                    <a:pt x="863" y="1330"/>
                  </a:lnTo>
                  <a:lnTo>
                    <a:pt x="971" y="971"/>
                  </a:lnTo>
                  <a:lnTo>
                    <a:pt x="1007" y="647"/>
                  </a:lnTo>
                  <a:lnTo>
                    <a:pt x="1007" y="324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3615825" y="1411175"/>
              <a:ext cx="45875" cy="65625"/>
            </a:xfrm>
            <a:custGeom>
              <a:avLst/>
              <a:gdLst/>
              <a:ahLst/>
              <a:cxnLst/>
              <a:rect l="l" t="t" r="r" b="b"/>
              <a:pathLst>
                <a:path w="1835" h="2625" extrusionOk="0">
                  <a:moveTo>
                    <a:pt x="864" y="0"/>
                  </a:moveTo>
                  <a:lnTo>
                    <a:pt x="648" y="72"/>
                  </a:lnTo>
                  <a:lnTo>
                    <a:pt x="468" y="180"/>
                  </a:lnTo>
                  <a:lnTo>
                    <a:pt x="324" y="324"/>
                  </a:lnTo>
                  <a:lnTo>
                    <a:pt x="216" y="504"/>
                  </a:lnTo>
                  <a:lnTo>
                    <a:pt x="108" y="719"/>
                  </a:lnTo>
                  <a:lnTo>
                    <a:pt x="37" y="971"/>
                  </a:lnTo>
                  <a:lnTo>
                    <a:pt x="1" y="1187"/>
                  </a:lnTo>
                  <a:lnTo>
                    <a:pt x="1" y="1438"/>
                  </a:lnTo>
                  <a:lnTo>
                    <a:pt x="1" y="1690"/>
                  </a:lnTo>
                  <a:lnTo>
                    <a:pt x="72" y="1906"/>
                  </a:lnTo>
                  <a:lnTo>
                    <a:pt x="144" y="2122"/>
                  </a:lnTo>
                  <a:lnTo>
                    <a:pt x="252" y="2301"/>
                  </a:lnTo>
                  <a:lnTo>
                    <a:pt x="396" y="2481"/>
                  </a:lnTo>
                  <a:lnTo>
                    <a:pt x="576" y="2589"/>
                  </a:lnTo>
                  <a:lnTo>
                    <a:pt x="792" y="2625"/>
                  </a:lnTo>
                  <a:lnTo>
                    <a:pt x="1007" y="2625"/>
                  </a:lnTo>
                  <a:lnTo>
                    <a:pt x="1187" y="2589"/>
                  </a:lnTo>
                  <a:lnTo>
                    <a:pt x="1367" y="2481"/>
                  </a:lnTo>
                  <a:lnTo>
                    <a:pt x="1511" y="2301"/>
                  </a:lnTo>
                  <a:lnTo>
                    <a:pt x="1619" y="2122"/>
                  </a:lnTo>
                  <a:lnTo>
                    <a:pt x="1726" y="1906"/>
                  </a:lnTo>
                  <a:lnTo>
                    <a:pt x="1762" y="1690"/>
                  </a:lnTo>
                  <a:lnTo>
                    <a:pt x="1798" y="1438"/>
                  </a:lnTo>
                  <a:lnTo>
                    <a:pt x="1834" y="1187"/>
                  </a:lnTo>
                  <a:lnTo>
                    <a:pt x="1798" y="935"/>
                  </a:lnTo>
                  <a:lnTo>
                    <a:pt x="1762" y="719"/>
                  </a:lnTo>
                  <a:lnTo>
                    <a:pt x="1690" y="504"/>
                  </a:lnTo>
                  <a:lnTo>
                    <a:pt x="1583" y="324"/>
                  </a:lnTo>
                  <a:lnTo>
                    <a:pt x="1439" y="180"/>
                  </a:lnTo>
                  <a:lnTo>
                    <a:pt x="1295" y="72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772225" y="1341050"/>
              <a:ext cx="69250" cy="48575"/>
            </a:xfrm>
            <a:custGeom>
              <a:avLst/>
              <a:gdLst/>
              <a:ahLst/>
              <a:cxnLst/>
              <a:rect l="l" t="t" r="r" b="b"/>
              <a:pathLst>
                <a:path w="2770" h="1943" extrusionOk="0">
                  <a:moveTo>
                    <a:pt x="864" y="1"/>
                  </a:moveTo>
                  <a:lnTo>
                    <a:pt x="684" y="37"/>
                  </a:lnTo>
                  <a:lnTo>
                    <a:pt x="504" y="73"/>
                  </a:lnTo>
                  <a:lnTo>
                    <a:pt x="324" y="145"/>
                  </a:lnTo>
                  <a:lnTo>
                    <a:pt x="181" y="216"/>
                  </a:lnTo>
                  <a:lnTo>
                    <a:pt x="73" y="396"/>
                  </a:lnTo>
                  <a:lnTo>
                    <a:pt x="1" y="540"/>
                  </a:lnTo>
                  <a:lnTo>
                    <a:pt x="1" y="720"/>
                  </a:lnTo>
                  <a:lnTo>
                    <a:pt x="73" y="900"/>
                  </a:lnTo>
                  <a:lnTo>
                    <a:pt x="253" y="1115"/>
                  </a:lnTo>
                  <a:lnTo>
                    <a:pt x="468" y="1295"/>
                  </a:lnTo>
                  <a:lnTo>
                    <a:pt x="720" y="1403"/>
                  </a:lnTo>
                  <a:lnTo>
                    <a:pt x="1008" y="1511"/>
                  </a:lnTo>
                  <a:lnTo>
                    <a:pt x="1511" y="1727"/>
                  </a:lnTo>
                  <a:lnTo>
                    <a:pt x="2014" y="1906"/>
                  </a:lnTo>
                  <a:lnTo>
                    <a:pt x="2230" y="1942"/>
                  </a:lnTo>
                  <a:lnTo>
                    <a:pt x="2446" y="1870"/>
                  </a:lnTo>
                  <a:lnTo>
                    <a:pt x="2554" y="1798"/>
                  </a:lnTo>
                  <a:lnTo>
                    <a:pt x="2626" y="1727"/>
                  </a:lnTo>
                  <a:lnTo>
                    <a:pt x="2698" y="1655"/>
                  </a:lnTo>
                  <a:lnTo>
                    <a:pt x="2734" y="1547"/>
                  </a:lnTo>
                  <a:lnTo>
                    <a:pt x="2769" y="1439"/>
                  </a:lnTo>
                  <a:lnTo>
                    <a:pt x="2769" y="1295"/>
                  </a:lnTo>
                  <a:lnTo>
                    <a:pt x="2769" y="1187"/>
                  </a:lnTo>
                  <a:lnTo>
                    <a:pt x="2734" y="1079"/>
                  </a:lnTo>
                  <a:lnTo>
                    <a:pt x="2518" y="756"/>
                  </a:lnTo>
                  <a:lnTo>
                    <a:pt x="2230" y="504"/>
                  </a:lnTo>
                  <a:lnTo>
                    <a:pt x="1942" y="288"/>
                  </a:lnTo>
                  <a:lnTo>
                    <a:pt x="1583" y="145"/>
                  </a:lnTo>
                  <a:lnTo>
                    <a:pt x="1403" y="73"/>
                  </a:lnTo>
                  <a:lnTo>
                    <a:pt x="1223" y="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602350" y="1333875"/>
              <a:ext cx="71925" cy="43150"/>
            </a:xfrm>
            <a:custGeom>
              <a:avLst/>
              <a:gdLst/>
              <a:ahLst/>
              <a:cxnLst/>
              <a:rect l="l" t="t" r="r" b="b"/>
              <a:pathLst>
                <a:path w="2877" h="1726" extrusionOk="0">
                  <a:moveTo>
                    <a:pt x="1762" y="0"/>
                  </a:moveTo>
                  <a:lnTo>
                    <a:pt x="1582" y="36"/>
                  </a:lnTo>
                  <a:lnTo>
                    <a:pt x="1403" y="72"/>
                  </a:lnTo>
                  <a:lnTo>
                    <a:pt x="1043" y="144"/>
                  </a:lnTo>
                  <a:lnTo>
                    <a:pt x="683" y="324"/>
                  </a:lnTo>
                  <a:lnTo>
                    <a:pt x="396" y="539"/>
                  </a:lnTo>
                  <a:lnTo>
                    <a:pt x="144" y="791"/>
                  </a:lnTo>
                  <a:lnTo>
                    <a:pt x="72" y="899"/>
                  </a:lnTo>
                  <a:lnTo>
                    <a:pt x="36" y="1007"/>
                  </a:lnTo>
                  <a:lnTo>
                    <a:pt x="0" y="1115"/>
                  </a:lnTo>
                  <a:lnTo>
                    <a:pt x="36" y="1223"/>
                  </a:lnTo>
                  <a:lnTo>
                    <a:pt x="72" y="1366"/>
                  </a:lnTo>
                  <a:lnTo>
                    <a:pt x="108" y="1438"/>
                  </a:lnTo>
                  <a:lnTo>
                    <a:pt x="180" y="1546"/>
                  </a:lnTo>
                  <a:lnTo>
                    <a:pt x="252" y="1618"/>
                  </a:lnTo>
                  <a:lnTo>
                    <a:pt x="468" y="1726"/>
                  </a:lnTo>
                  <a:lnTo>
                    <a:pt x="683" y="1726"/>
                  </a:lnTo>
                  <a:lnTo>
                    <a:pt x="1223" y="1618"/>
                  </a:lnTo>
                  <a:lnTo>
                    <a:pt x="1726" y="1510"/>
                  </a:lnTo>
                  <a:lnTo>
                    <a:pt x="2014" y="1474"/>
                  </a:lnTo>
                  <a:lnTo>
                    <a:pt x="2301" y="1366"/>
                  </a:lnTo>
                  <a:lnTo>
                    <a:pt x="2553" y="1223"/>
                  </a:lnTo>
                  <a:lnTo>
                    <a:pt x="2769" y="1079"/>
                  </a:lnTo>
                  <a:lnTo>
                    <a:pt x="2877" y="899"/>
                  </a:lnTo>
                  <a:lnTo>
                    <a:pt x="2877" y="719"/>
                  </a:lnTo>
                  <a:lnTo>
                    <a:pt x="2877" y="539"/>
                  </a:lnTo>
                  <a:lnTo>
                    <a:pt x="2769" y="396"/>
                  </a:lnTo>
                  <a:lnTo>
                    <a:pt x="2625" y="252"/>
                  </a:lnTo>
                  <a:lnTo>
                    <a:pt x="2481" y="180"/>
                  </a:lnTo>
                  <a:lnTo>
                    <a:pt x="2301" y="108"/>
                  </a:lnTo>
                  <a:lnTo>
                    <a:pt x="2122" y="36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761450" y="1629600"/>
              <a:ext cx="42275" cy="18000"/>
            </a:xfrm>
            <a:custGeom>
              <a:avLst/>
              <a:gdLst/>
              <a:ahLst/>
              <a:cxnLst/>
              <a:rect l="l" t="t" r="r" b="b"/>
              <a:pathLst>
                <a:path w="1691" h="720" extrusionOk="0">
                  <a:moveTo>
                    <a:pt x="1582" y="0"/>
                  </a:moveTo>
                  <a:lnTo>
                    <a:pt x="1295" y="288"/>
                  </a:lnTo>
                  <a:lnTo>
                    <a:pt x="1115" y="396"/>
                  </a:lnTo>
                  <a:lnTo>
                    <a:pt x="1007" y="432"/>
                  </a:lnTo>
                  <a:lnTo>
                    <a:pt x="648" y="432"/>
                  </a:lnTo>
                  <a:lnTo>
                    <a:pt x="432" y="360"/>
                  </a:lnTo>
                  <a:lnTo>
                    <a:pt x="216" y="288"/>
                  </a:lnTo>
                  <a:lnTo>
                    <a:pt x="36" y="216"/>
                  </a:lnTo>
                  <a:lnTo>
                    <a:pt x="0" y="216"/>
                  </a:lnTo>
                  <a:lnTo>
                    <a:pt x="0" y="252"/>
                  </a:lnTo>
                  <a:lnTo>
                    <a:pt x="180" y="468"/>
                  </a:lnTo>
                  <a:lnTo>
                    <a:pt x="432" y="612"/>
                  </a:lnTo>
                  <a:lnTo>
                    <a:pt x="720" y="720"/>
                  </a:lnTo>
                  <a:lnTo>
                    <a:pt x="1007" y="720"/>
                  </a:lnTo>
                  <a:lnTo>
                    <a:pt x="1259" y="648"/>
                  </a:lnTo>
                  <a:lnTo>
                    <a:pt x="1439" y="504"/>
                  </a:lnTo>
                  <a:lnTo>
                    <a:pt x="1582" y="288"/>
                  </a:lnTo>
                  <a:lnTo>
                    <a:pt x="1690" y="36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3664375" y="1341950"/>
              <a:ext cx="118675" cy="255325"/>
            </a:xfrm>
            <a:custGeom>
              <a:avLst/>
              <a:gdLst/>
              <a:ahLst/>
              <a:cxnLst/>
              <a:rect l="l" t="t" r="r" b="b"/>
              <a:pathLst>
                <a:path w="4747" h="10213" extrusionOk="0">
                  <a:moveTo>
                    <a:pt x="1546" y="1"/>
                  </a:moveTo>
                  <a:lnTo>
                    <a:pt x="1474" y="37"/>
                  </a:lnTo>
                  <a:lnTo>
                    <a:pt x="1438" y="73"/>
                  </a:lnTo>
                  <a:lnTo>
                    <a:pt x="1151" y="1079"/>
                  </a:lnTo>
                  <a:lnTo>
                    <a:pt x="899" y="2086"/>
                  </a:lnTo>
                  <a:lnTo>
                    <a:pt x="683" y="3165"/>
                  </a:lnTo>
                  <a:lnTo>
                    <a:pt x="504" y="4207"/>
                  </a:lnTo>
                  <a:lnTo>
                    <a:pt x="360" y="5286"/>
                  </a:lnTo>
                  <a:lnTo>
                    <a:pt x="252" y="6329"/>
                  </a:lnTo>
                  <a:lnTo>
                    <a:pt x="0" y="8414"/>
                  </a:lnTo>
                  <a:lnTo>
                    <a:pt x="36" y="8486"/>
                  </a:lnTo>
                  <a:lnTo>
                    <a:pt x="72" y="8522"/>
                  </a:lnTo>
                  <a:lnTo>
                    <a:pt x="180" y="8558"/>
                  </a:lnTo>
                  <a:lnTo>
                    <a:pt x="396" y="8522"/>
                  </a:lnTo>
                  <a:lnTo>
                    <a:pt x="611" y="8450"/>
                  </a:lnTo>
                  <a:lnTo>
                    <a:pt x="1079" y="8306"/>
                  </a:lnTo>
                  <a:lnTo>
                    <a:pt x="1402" y="8163"/>
                  </a:lnTo>
                  <a:lnTo>
                    <a:pt x="1402" y="8163"/>
                  </a:lnTo>
                  <a:lnTo>
                    <a:pt x="1367" y="8738"/>
                  </a:lnTo>
                  <a:lnTo>
                    <a:pt x="1331" y="9241"/>
                  </a:lnTo>
                  <a:lnTo>
                    <a:pt x="1295" y="9745"/>
                  </a:lnTo>
                  <a:lnTo>
                    <a:pt x="1295" y="9817"/>
                  </a:lnTo>
                  <a:lnTo>
                    <a:pt x="1295" y="9924"/>
                  </a:lnTo>
                  <a:lnTo>
                    <a:pt x="1331" y="9996"/>
                  </a:lnTo>
                  <a:lnTo>
                    <a:pt x="1367" y="10032"/>
                  </a:lnTo>
                  <a:lnTo>
                    <a:pt x="1402" y="10068"/>
                  </a:lnTo>
                  <a:lnTo>
                    <a:pt x="1474" y="10104"/>
                  </a:lnTo>
                  <a:lnTo>
                    <a:pt x="1654" y="10140"/>
                  </a:lnTo>
                  <a:lnTo>
                    <a:pt x="1834" y="10176"/>
                  </a:lnTo>
                  <a:lnTo>
                    <a:pt x="2337" y="10212"/>
                  </a:lnTo>
                  <a:lnTo>
                    <a:pt x="2805" y="10176"/>
                  </a:lnTo>
                  <a:lnTo>
                    <a:pt x="3092" y="10104"/>
                  </a:lnTo>
                  <a:lnTo>
                    <a:pt x="3380" y="10032"/>
                  </a:lnTo>
                  <a:lnTo>
                    <a:pt x="3632" y="9924"/>
                  </a:lnTo>
                  <a:lnTo>
                    <a:pt x="3883" y="9781"/>
                  </a:lnTo>
                  <a:lnTo>
                    <a:pt x="4135" y="9637"/>
                  </a:lnTo>
                  <a:lnTo>
                    <a:pt x="4351" y="9457"/>
                  </a:lnTo>
                  <a:lnTo>
                    <a:pt x="4531" y="9241"/>
                  </a:lnTo>
                  <a:lnTo>
                    <a:pt x="4710" y="9026"/>
                  </a:lnTo>
                  <a:lnTo>
                    <a:pt x="4746" y="8954"/>
                  </a:lnTo>
                  <a:lnTo>
                    <a:pt x="4746" y="8918"/>
                  </a:lnTo>
                  <a:lnTo>
                    <a:pt x="4710" y="8918"/>
                  </a:lnTo>
                  <a:lnTo>
                    <a:pt x="4638" y="8954"/>
                  </a:lnTo>
                  <a:lnTo>
                    <a:pt x="4279" y="9169"/>
                  </a:lnTo>
                  <a:lnTo>
                    <a:pt x="3919" y="9385"/>
                  </a:lnTo>
                  <a:lnTo>
                    <a:pt x="3560" y="9529"/>
                  </a:lnTo>
                  <a:lnTo>
                    <a:pt x="3200" y="9637"/>
                  </a:lnTo>
                  <a:lnTo>
                    <a:pt x="2841" y="9709"/>
                  </a:lnTo>
                  <a:lnTo>
                    <a:pt x="2481" y="9781"/>
                  </a:lnTo>
                  <a:lnTo>
                    <a:pt x="2122" y="9745"/>
                  </a:lnTo>
                  <a:lnTo>
                    <a:pt x="1726" y="9709"/>
                  </a:lnTo>
                  <a:lnTo>
                    <a:pt x="1726" y="9673"/>
                  </a:lnTo>
                  <a:lnTo>
                    <a:pt x="1762" y="9241"/>
                  </a:lnTo>
                  <a:lnTo>
                    <a:pt x="1870" y="8522"/>
                  </a:lnTo>
                  <a:lnTo>
                    <a:pt x="1942" y="7875"/>
                  </a:lnTo>
                  <a:lnTo>
                    <a:pt x="1978" y="7659"/>
                  </a:lnTo>
                  <a:lnTo>
                    <a:pt x="1942" y="7551"/>
                  </a:lnTo>
                  <a:lnTo>
                    <a:pt x="1618" y="7623"/>
                  </a:lnTo>
                  <a:lnTo>
                    <a:pt x="1259" y="7695"/>
                  </a:lnTo>
                  <a:lnTo>
                    <a:pt x="935" y="7767"/>
                  </a:lnTo>
                  <a:lnTo>
                    <a:pt x="611" y="7911"/>
                  </a:lnTo>
                  <a:lnTo>
                    <a:pt x="719" y="6904"/>
                  </a:lnTo>
                  <a:lnTo>
                    <a:pt x="827" y="5933"/>
                  </a:lnTo>
                  <a:lnTo>
                    <a:pt x="1115" y="3992"/>
                  </a:lnTo>
                  <a:lnTo>
                    <a:pt x="1402" y="2014"/>
                  </a:lnTo>
                  <a:lnTo>
                    <a:pt x="1510" y="1043"/>
                  </a:lnTo>
                  <a:lnTo>
                    <a:pt x="1618" y="73"/>
                  </a:lnTo>
                  <a:lnTo>
                    <a:pt x="1582" y="37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721000" y="1564875"/>
              <a:ext cx="71025" cy="53075"/>
            </a:xfrm>
            <a:custGeom>
              <a:avLst/>
              <a:gdLst/>
              <a:ahLst/>
              <a:cxnLst/>
              <a:rect l="l" t="t" r="r" b="b"/>
              <a:pathLst>
                <a:path w="2841" h="2123" extrusionOk="0">
                  <a:moveTo>
                    <a:pt x="2445" y="1"/>
                  </a:moveTo>
                  <a:lnTo>
                    <a:pt x="2158" y="216"/>
                  </a:lnTo>
                  <a:lnTo>
                    <a:pt x="1906" y="432"/>
                  </a:lnTo>
                  <a:lnTo>
                    <a:pt x="1618" y="576"/>
                  </a:lnTo>
                  <a:lnTo>
                    <a:pt x="1331" y="756"/>
                  </a:lnTo>
                  <a:lnTo>
                    <a:pt x="1007" y="864"/>
                  </a:lnTo>
                  <a:lnTo>
                    <a:pt x="684" y="971"/>
                  </a:lnTo>
                  <a:lnTo>
                    <a:pt x="360" y="1043"/>
                  </a:lnTo>
                  <a:lnTo>
                    <a:pt x="0" y="1115"/>
                  </a:lnTo>
                  <a:lnTo>
                    <a:pt x="288" y="1403"/>
                  </a:lnTo>
                  <a:lnTo>
                    <a:pt x="648" y="1655"/>
                  </a:lnTo>
                  <a:lnTo>
                    <a:pt x="971" y="1870"/>
                  </a:lnTo>
                  <a:lnTo>
                    <a:pt x="1367" y="2050"/>
                  </a:lnTo>
                  <a:lnTo>
                    <a:pt x="1582" y="2122"/>
                  </a:lnTo>
                  <a:lnTo>
                    <a:pt x="2050" y="2122"/>
                  </a:lnTo>
                  <a:lnTo>
                    <a:pt x="2266" y="2050"/>
                  </a:lnTo>
                  <a:lnTo>
                    <a:pt x="2481" y="1978"/>
                  </a:lnTo>
                  <a:lnTo>
                    <a:pt x="2625" y="1834"/>
                  </a:lnTo>
                  <a:lnTo>
                    <a:pt x="2733" y="1691"/>
                  </a:lnTo>
                  <a:lnTo>
                    <a:pt x="2805" y="1511"/>
                  </a:lnTo>
                  <a:lnTo>
                    <a:pt x="2841" y="1331"/>
                  </a:lnTo>
                  <a:lnTo>
                    <a:pt x="2841" y="1151"/>
                  </a:lnTo>
                  <a:lnTo>
                    <a:pt x="2769" y="756"/>
                  </a:lnTo>
                  <a:lnTo>
                    <a:pt x="2625" y="360"/>
                  </a:lnTo>
                  <a:lnTo>
                    <a:pt x="2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755150" y="1583750"/>
              <a:ext cx="36875" cy="34200"/>
            </a:xfrm>
            <a:custGeom>
              <a:avLst/>
              <a:gdLst/>
              <a:ahLst/>
              <a:cxnLst/>
              <a:rect l="l" t="t" r="r" b="b"/>
              <a:pathLst>
                <a:path w="1475" h="1368" extrusionOk="0">
                  <a:moveTo>
                    <a:pt x="1403" y="1"/>
                  </a:moveTo>
                  <a:lnTo>
                    <a:pt x="1151" y="37"/>
                  </a:lnTo>
                  <a:lnTo>
                    <a:pt x="900" y="145"/>
                  </a:lnTo>
                  <a:lnTo>
                    <a:pt x="684" y="252"/>
                  </a:lnTo>
                  <a:lnTo>
                    <a:pt x="468" y="396"/>
                  </a:lnTo>
                  <a:lnTo>
                    <a:pt x="288" y="612"/>
                  </a:lnTo>
                  <a:lnTo>
                    <a:pt x="180" y="828"/>
                  </a:lnTo>
                  <a:lnTo>
                    <a:pt x="73" y="1043"/>
                  </a:lnTo>
                  <a:lnTo>
                    <a:pt x="1" y="1295"/>
                  </a:lnTo>
                  <a:lnTo>
                    <a:pt x="216" y="1367"/>
                  </a:lnTo>
                  <a:lnTo>
                    <a:pt x="684" y="1367"/>
                  </a:lnTo>
                  <a:lnTo>
                    <a:pt x="900" y="1295"/>
                  </a:lnTo>
                  <a:lnTo>
                    <a:pt x="1115" y="1223"/>
                  </a:lnTo>
                  <a:lnTo>
                    <a:pt x="1259" y="1079"/>
                  </a:lnTo>
                  <a:lnTo>
                    <a:pt x="1367" y="936"/>
                  </a:lnTo>
                  <a:lnTo>
                    <a:pt x="1439" y="756"/>
                  </a:lnTo>
                  <a:lnTo>
                    <a:pt x="1475" y="576"/>
                  </a:lnTo>
                  <a:lnTo>
                    <a:pt x="1475" y="396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F392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600550" y="993175"/>
              <a:ext cx="516875" cy="508800"/>
            </a:xfrm>
            <a:custGeom>
              <a:avLst/>
              <a:gdLst/>
              <a:ahLst/>
              <a:cxnLst/>
              <a:rect l="l" t="t" r="r" b="b"/>
              <a:pathLst>
                <a:path w="20675" h="20352" extrusionOk="0">
                  <a:moveTo>
                    <a:pt x="6185" y="1"/>
                  </a:moveTo>
                  <a:lnTo>
                    <a:pt x="6041" y="37"/>
                  </a:lnTo>
                  <a:lnTo>
                    <a:pt x="5789" y="145"/>
                  </a:lnTo>
                  <a:lnTo>
                    <a:pt x="5609" y="288"/>
                  </a:lnTo>
                  <a:lnTo>
                    <a:pt x="5466" y="468"/>
                  </a:lnTo>
                  <a:lnTo>
                    <a:pt x="5358" y="648"/>
                  </a:lnTo>
                  <a:lnTo>
                    <a:pt x="5286" y="828"/>
                  </a:lnTo>
                  <a:lnTo>
                    <a:pt x="5250" y="972"/>
                  </a:lnTo>
                  <a:lnTo>
                    <a:pt x="5178" y="828"/>
                  </a:lnTo>
                  <a:lnTo>
                    <a:pt x="5106" y="684"/>
                  </a:lnTo>
                  <a:lnTo>
                    <a:pt x="4962" y="540"/>
                  </a:lnTo>
                  <a:lnTo>
                    <a:pt x="4818" y="360"/>
                  </a:lnTo>
                  <a:lnTo>
                    <a:pt x="4639" y="253"/>
                  </a:lnTo>
                  <a:lnTo>
                    <a:pt x="4387" y="145"/>
                  </a:lnTo>
                  <a:lnTo>
                    <a:pt x="3991" y="145"/>
                  </a:lnTo>
                  <a:lnTo>
                    <a:pt x="3884" y="217"/>
                  </a:lnTo>
                  <a:lnTo>
                    <a:pt x="3668" y="324"/>
                  </a:lnTo>
                  <a:lnTo>
                    <a:pt x="3488" y="504"/>
                  </a:lnTo>
                  <a:lnTo>
                    <a:pt x="3380" y="720"/>
                  </a:lnTo>
                  <a:lnTo>
                    <a:pt x="3272" y="936"/>
                  </a:lnTo>
                  <a:lnTo>
                    <a:pt x="3236" y="1115"/>
                  </a:lnTo>
                  <a:lnTo>
                    <a:pt x="3200" y="1259"/>
                  </a:lnTo>
                  <a:lnTo>
                    <a:pt x="3093" y="1115"/>
                  </a:lnTo>
                  <a:lnTo>
                    <a:pt x="3021" y="972"/>
                  </a:lnTo>
                  <a:lnTo>
                    <a:pt x="2877" y="828"/>
                  </a:lnTo>
                  <a:lnTo>
                    <a:pt x="2661" y="648"/>
                  </a:lnTo>
                  <a:lnTo>
                    <a:pt x="2445" y="540"/>
                  </a:lnTo>
                  <a:lnTo>
                    <a:pt x="2301" y="540"/>
                  </a:lnTo>
                  <a:lnTo>
                    <a:pt x="2158" y="504"/>
                  </a:lnTo>
                  <a:lnTo>
                    <a:pt x="2014" y="540"/>
                  </a:lnTo>
                  <a:lnTo>
                    <a:pt x="1870" y="576"/>
                  </a:lnTo>
                  <a:lnTo>
                    <a:pt x="1726" y="612"/>
                  </a:lnTo>
                  <a:lnTo>
                    <a:pt x="1618" y="720"/>
                  </a:lnTo>
                  <a:lnTo>
                    <a:pt x="1510" y="828"/>
                  </a:lnTo>
                  <a:lnTo>
                    <a:pt x="1403" y="1008"/>
                  </a:lnTo>
                  <a:lnTo>
                    <a:pt x="1187" y="1403"/>
                  </a:lnTo>
                  <a:lnTo>
                    <a:pt x="1043" y="1906"/>
                  </a:lnTo>
                  <a:lnTo>
                    <a:pt x="863" y="2482"/>
                  </a:lnTo>
                  <a:lnTo>
                    <a:pt x="755" y="3129"/>
                  </a:lnTo>
                  <a:lnTo>
                    <a:pt x="612" y="3848"/>
                  </a:lnTo>
                  <a:lnTo>
                    <a:pt x="540" y="4603"/>
                  </a:lnTo>
                  <a:lnTo>
                    <a:pt x="360" y="6221"/>
                  </a:lnTo>
                  <a:lnTo>
                    <a:pt x="216" y="7803"/>
                  </a:lnTo>
                  <a:lnTo>
                    <a:pt x="108" y="9277"/>
                  </a:lnTo>
                  <a:lnTo>
                    <a:pt x="0" y="10500"/>
                  </a:lnTo>
                  <a:lnTo>
                    <a:pt x="72" y="10284"/>
                  </a:lnTo>
                  <a:lnTo>
                    <a:pt x="252" y="9817"/>
                  </a:lnTo>
                  <a:lnTo>
                    <a:pt x="396" y="9529"/>
                  </a:lnTo>
                  <a:lnTo>
                    <a:pt x="576" y="9313"/>
                  </a:lnTo>
                  <a:lnTo>
                    <a:pt x="755" y="9134"/>
                  </a:lnTo>
                  <a:lnTo>
                    <a:pt x="863" y="9098"/>
                  </a:lnTo>
                  <a:lnTo>
                    <a:pt x="971" y="9062"/>
                  </a:lnTo>
                  <a:lnTo>
                    <a:pt x="1187" y="9098"/>
                  </a:lnTo>
                  <a:lnTo>
                    <a:pt x="1403" y="9205"/>
                  </a:lnTo>
                  <a:lnTo>
                    <a:pt x="1618" y="9349"/>
                  </a:lnTo>
                  <a:lnTo>
                    <a:pt x="1834" y="9529"/>
                  </a:lnTo>
                  <a:lnTo>
                    <a:pt x="2086" y="9709"/>
                  </a:lnTo>
                  <a:lnTo>
                    <a:pt x="2373" y="9925"/>
                  </a:lnTo>
                  <a:lnTo>
                    <a:pt x="2697" y="10068"/>
                  </a:lnTo>
                  <a:lnTo>
                    <a:pt x="3093" y="10212"/>
                  </a:lnTo>
                  <a:lnTo>
                    <a:pt x="3380" y="10248"/>
                  </a:lnTo>
                  <a:lnTo>
                    <a:pt x="3704" y="10248"/>
                  </a:lnTo>
                  <a:lnTo>
                    <a:pt x="4063" y="10176"/>
                  </a:lnTo>
                  <a:lnTo>
                    <a:pt x="4423" y="10104"/>
                  </a:lnTo>
                  <a:lnTo>
                    <a:pt x="5214" y="9889"/>
                  </a:lnTo>
                  <a:lnTo>
                    <a:pt x="6005" y="9637"/>
                  </a:lnTo>
                  <a:lnTo>
                    <a:pt x="6868" y="9385"/>
                  </a:lnTo>
                  <a:lnTo>
                    <a:pt x="7299" y="9277"/>
                  </a:lnTo>
                  <a:lnTo>
                    <a:pt x="7731" y="9205"/>
                  </a:lnTo>
                  <a:lnTo>
                    <a:pt x="8162" y="9134"/>
                  </a:lnTo>
                  <a:lnTo>
                    <a:pt x="8558" y="9098"/>
                  </a:lnTo>
                  <a:lnTo>
                    <a:pt x="8989" y="9098"/>
                  </a:lnTo>
                  <a:lnTo>
                    <a:pt x="9385" y="9170"/>
                  </a:lnTo>
                  <a:lnTo>
                    <a:pt x="9780" y="9277"/>
                  </a:lnTo>
                  <a:lnTo>
                    <a:pt x="10176" y="9421"/>
                  </a:lnTo>
                  <a:lnTo>
                    <a:pt x="10535" y="9601"/>
                  </a:lnTo>
                  <a:lnTo>
                    <a:pt x="10895" y="9817"/>
                  </a:lnTo>
                  <a:lnTo>
                    <a:pt x="11219" y="10068"/>
                  </a:lnTo>
                  <a:lnTo>
                    <a:pt x="11542" y="10392"/>
                  </a:lnTo>
                  <a:lnTo>
                    <a:pt x="11830" y="10716"/>
                  </a:lnTo>
                  <a:lnTo>
                    <a:pt x="12117" y="11075"/>
                  </a:lnTo>
                  <a:lnTo>
                    <a:pt x="12369" y="11471"/>
                  </a:lnTo>
                  <a:lnTo>
                    <a:pt x="12621" y="11902"/>
                  </a:lnTo>
                  <a:lnTo>
                    <a:pt x="12872" y="12334"/>
                  </a:lnTo>
                  <a:lnTo>
                    <a:pt x="13088" y="12837"/>
                  </a:lnTo>
                  <a:lnTo>
                    <a:pt x="13268" y="13340"/>
                  </a:lnTo>
                  <a:lnTo>
                    <a:pt x="13484" y="13916"/>
                  </a:lnTo>
                  <a:lnTo>
                    <a:pt x="13628" y="14491"/>
                  </a:lnTo>
                  <a:lnTo>
                    <a:pt x="13771" y="15066"/>
                  </a:lnTo>
                  <a:lnTo>
                    <a:pt x="13951" y="15785"/>
                  </a:lnTo>
                  <a:lnTo>
                    <a:pt x="14167" y="16433"/>
                  </a:lnTo>
                  <a:lnTo>
                    <a:pt x="14419" y="17080"/>
                  </a:lnTo>
                  <a:lnTo>
                    <a:pt x="14670" y="17691"/>
                  </a:lnTo>
                  <a:lnTo>
                    <a:pt x="14958" y="18266"/>
                  </a:lnTo>
                  <a:lnTo>
                    <a:pt x="15282" y="18770"/>
                  </a:lnTo>
                  <a:lnTo>
                    <a:pt x="15605" y="19237"/>
                  </a:lnTo>
                  <a:lnTo>
                    <a:pt x="15893" y="19633"/>
                  </a:lnTo>
                  <a:lnTo>
                    <a:pt x="16216" y="19956"/>
                  </a:lnTo>
                  <a:lnTo>
                    <a:pt x="16540" y="20172"/>
                  </a:lnTo>
                  <a:lnTo>
                    <a:pt x="16828" y="20316"/>
                  </a:lnTo>
                  <a:lnTo>
                    <a:pt x="16971" y="20352"/>
                  </a:lnTo>
                  <a:lnTo>
                    <a:pt x="17259" y="20352"/>
                  </a:lnTo>
                  <a:lnTo>
                    <a:pt x="17367" y="20316"/>
                  </a:lnTo>
                  <a:lnTo>
                    <a:pt x="17475" y="20244"/>
                  </a:lnTo>
                  <a:lnTo>
                    <a:pt x="17583" y="20136"/>
                  </a:lnTo>
                  <a:lnTo>
                    <a:pt x="17691" y="20028"/>
                  </a:lnTo>
                  <a:lnTo>
                    <a:pt x="17798" y="19884"/>
                  </a:lnTo>
                  <a:lnTo>
                    <a:pt x="17870" y="19669"/>
                  </a:lnTo>
                  <a:lnTo>
                    <a:pt x="17942" y="19453"/>
                  </a:lnTo>
                  <a:lnTo>
                    <a:pt x="18553" y="17044"/>
                  </a:lnTo>
                  <a:lnTo>
                    <a:pt x="19021" y="14994"/>
                  </a:lnTo>
                  <a:lnTo>
                    <a:pt x="19524" y="12693"/>
                  </a:lnTo>
                  <a:lnTo>
                    <a:pt x="20028" y="10356"/>
                  </a:lnTo>
                  <a:lnTo>
                    <a:pt x="20423" y="8271"/>
                  </a:lnTo>
                  <a:lnTo>
                    <a:pt x="20567" y="7408"/>
                  </a:lnTo>
                  <a:lnTo>
                    <a:pt x="20639" y="6653"/>
                  </a:lnTo>
                  <a:lnTo>
                    <a:pt x="20675" y="6113"/>
                  </a:lnTo>
                  <a:lnTo>
                    <a:pt x="20675" y="5754"/>
                  </a:lnTo>
                  <a:lnTo>
                    <a:pt x="20603" y="5574"/>
                  </a:lnTo>
                  <a:lnTo>
                    <a:pt x="20531" y="5394"/>
                  </a:lnTo>
                  <a:lnTo>
                    <a:pt x="20423" y="5286"/>
                  </a:lnTo>
                  <a:lnTo>
                    <a:pt x="20315" y="5178"/>
                  </a:lnTo>
                  <a:lnTo>
                    <a:pt x="20207" y="5107"/>
                  </a:lnTo>
                  <a:lnTo>
                    <a:pt x="20064" y="5035"/>
                  </a:lnTo>
                  <a:lnTo>
                    <a:pt x="19812" y="4999"/>
                  </a:lnTo>
                  <a:lnTo>
                    <a:pt x="19344" y="4999"/>
                  </a:lnTo>
                  <a:lnTo>
                    <a:pt x="19201" y="5035"/>
                  </a:lnTo>
                  <a:lnTo>
                    <a:pt x="19129" y="5035"/>
                  </a:lnTo>
                  <a:lnTo>
                    <a:pt x="19129" y="4819"/>
                  </a:lnTo>
                  <a:lnTo>
                    <a:pt x="19021" y="4423"/>
                  </a:lnTo>
                  <a:lnTo>
                    <a:pt x="18949" y="4172"/>
                  </a:lnTo>
                  <a:lnTo>
                    <a:pt x="18805" y="3920"/>
                  </a:lnTo>
                  <a:lnTo>
                    <a:pt x="18661" y="3740"/>
                  </a:lnTo>
                  <a:lnTo>
                    <a:pt x="18446" y="3560"/>
                  </a:lnTo>
                  <a:lnTo>
                    <a:pt x="18086" y="3453"/>
                  </a:lnTo>
                  <a:lnTo>
                    <a:pt x="17762" y="3417"/>
                  </a:lnTo>
                  <a:lnTo>
                    <a:pt x="17403" y="3453"/>
                  </a:lnTo>
                  <a:lnTo>
                    <a:pt x="17043" y="3560"/>
                  </a:lnTo>
                  <a:lnTo>
                    <a:pt x="17007" y="3381"/>
                  </a:lnTo>
                  <a:lnTo>
                    <a:pt x="16864" y="2985"/>
                  </a:lnTo>
                  <a:lnTo>
                    <a:pt x="16756" y="2733"/>
                  </a:lnTo>
                  <a:lnTo>
                    <a:pt x="16612" y="2518"/>
                  </a:lnTo>
                  <a:lnTo>
                    <a:pt x="16432" y="2302"/>
                  </a:lnTo>
                  <a:lnTo>
                    <a:pt x="16180" y="2158"/>
                  </a:lnTo>
                  <a:lnTo>
                    <a:pt x="16001" y="2122"/>
                  </a:lnTo>
                  <a:lnTo>
                    <a:pt x="15461" y="2122"/>
                  </a:lnTo>
                  <a:lnTo>
                    <a:pt x="15317" y="2194"/>
                  </a:lnTo>
                  <a:lnTo>
                    <a:pt x="15138" y="2266"/>
                  </a:lnTo>
                  <a:lnTo>
                    <a:pt x="14994" y="2338"/>
                  </a:lnTo>
                  <a:lnTo>
                    <a:pt x="14850" y="2446"/>
                  </a:lnTo>
                  <a:lnTo>
                    <a:pt x="14778" y="2230"/>
                  </a:lnTo>
                  <a:lnTo>
                    <a:pt x="14706" y="2050"/>
                  </a:lnTo>
                  <a:lnTo>
                    <a:pt x="14598" y="1871"/>
                  </a:lnTo>
                  <a:lnTo>
                    <a:pt x="14455" y="1691"/>
                  </a:lnTo>
                  <a:lnTo>
                    <a:pt x="14311" y="1511"/>
                  </a:lnTo>
                  <a:lnTo>
                    <a:pt x="14131" y="1367"/>
                  </a:lnTo>
                  <a:lnTo>
                    <a:pt x="13951" y="1259"/>
                  </a:lnTo>
                  <a:lnTo>
                    <a:pt x="13771" y="1151"/>
                  </a:lnTo>
                  <a:lnTo>
                    <a:pt x="13556" y="1115"/>
                  </a:lnTo>
                  <a:lnTo>
                    <a:pt x="13376" y="1115"/>
                  </a:lnTo>
                  <a:lnTo>
                    <a:pt x="13196" y="1151"/>
                  </a:lnTo>
                  <a:lnTo>
                    <a:pt x="13016" y="1187"/>
                  </a:lnTo>
                  <a:lnTo>
                    <a:pt x="12837" y="1259"/>
                  </a:lnTo>
                  <a:lnTo>
                    <a:pt x="12693" y="1367"/>
                  </a:lnTo>
                  <a:lnTo>
                    <a:pt x="12549" y="1511"/>
                  </a:lnTo>
                  <a:lnTo>
                    <a:pt x="12441" y="1655"/>
                  </a:lnTo>
                  <a:lnTo>
                    <a:pt x="12369" y="1475"/>
                  </a:lnTo>
                  <a:lnTo>
                    <a:pt x="12189" y="1115"/>
                  </a:lnTo>
                  <a:lnTo>
                    <a:pt x="12045" y="900"/>
                  </a:lnTo>
                  <a:lnTo>
                    <a:pt x="11902" y="684"/>
                  </a:lnTo>
                  <a:lnTo>
                    <a:pt x="11686" y="540"/>
                  </a:lnTo>
                  <a:lnTo>
                    <a:pt x="11434" y="432"/>
                  </a:lnTo>
                  <a:lnTo>
                    <a:pt x="11183" y="396"/>
                  </a:lnTo>
                  <a:lnTo>
                    <a:pt x="10931" y="432"/>
                  </a:lnTo>
                  <a:lnTo>
                    <a:pt x="10715" y="504"/>
                  </a:lnTo>
                  <a:lnTo>
                    <a:pt x="10535" y="612"/>
                  </a:lnTo>
                  <a:lnTo>
                    <a:pt x="10212" y="864"/>
                  </a:lnTo>
                  <a:lnTo>
                    <a:pt x="10104" y="972"/>
                  </a:lnTo>
                  <a:lnTo>
                    <a:pt x="10032" y="792"/>
                  </a:lnTo>
                  <a:lnTo>
                    <a:pt x="9924" y="612"/>
                  </a:lnTo>
                  <a:lnTo>
                    <a:pt x="9780" y="468"/>
                  </a:lnTo>
                  <a:lnTo>
                    <a:pt x="9636" y="324"/>
                  </a:lnTo>
                  <a:lnTo>
                    <a:pt x="9457" y="217"/>
                  </a:lnTo>
                  <a:lnTo>
                    <a:pt x="9277" y="109"/>
                  </a:lnTo>
                  <a:lnTo>
                    <a:pt x="9061" y="37"/>
                  </a:lnTo>
                  <a:lnTo>
                    <a:pt x="8845" y="1"/>
                  </a:lnTo>
                  <a:lnTo>
                    <a:pt x="8666" y="37"/>
                  </a:lnTo>
                  <a:lnTo>
                    <a:pt x="8450" y="109"/>
                  </a:lnTo>
                  <a:lnTo>
                    <a:pt x="8270" y="181"/>
                  </a:lnTo>
                  <a:lnTo>
                    <a:pt x="8126" y="288"/>
                  </a:lnTo>
                  <a:lnTo>
                    <a:pt x="7982" y="432"/>
                  </a:lnTo>
                  <a:lnTo>
                    <a:pt x="7839" y="576"/>
                  </a:lnTo>
                  <a:lnTo>
                    <a:pt x="7731" y="756"/>
                  </a:lnTo>
                  <a:lnTo>
                    <a:pt x="7659" y="936"/>
                  </a:lnTo>
                  <a:lnTo>
                    <a:pt x="7551" y="792"/>
                  </a:lnTo>
                  <a:lnTo>
                    <a:pt x="7299" y="468"/>
                  </a:lnTo>
                  <a:lnTo>
                    <a:pt x="7120" y="288"/>
                  </a:lnTo>
                  <a:lnTo>
                    <a:pt x="6904" y="145"/>
                  </a:lnTo>
                  <a:lnTo>
                    <a:pt x="6616" y="37"/>
                  </a:lnTo>
                  <a:lnTo>
                    <a:pt x="6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718300" y="1371625"/>
              <a:ext cx="169025" cy="168100"/>
            </a:xfrm>
            <a:custGeom>
              <a:avLst/>
              <a:gdLst/>
              <a:ahLst/>
              <a:cxnLst/>
              <a:rect l="l" t="t" r="r" b="b"/>
              <a:pathLst>
                <a:path w="6761" h="6724" extrusionOk="0">
                  <a:moveTo>
                    <a:pt x="3560" y="468"/>
                  </a:moveTo>
                  <a:lnTo>
                    <a:pt x="3920" y="504"/>
                  </a:lnTo>
                  <a:lnTo>
                    <a:pt x="4207" y="575"/>
                  </a:lnTo>
                  <a:lnTo>
                    <a:pt x="4459" y="683"/>
                  </a:lnTo>
                  <a:lnTo>
                    <a:pt x="4747" y="791"/>
                  </a:lnTo>
                  <a:lnTo>
                    <a:pt x="4998" y="935"/>
                  </a:lnTo>
                  <a:lnTo>
                    <a:pt x="5214" y="1115"/>
                  </a:lnTo>
                  <a:lnTo>
                    <a:pt x="5430" y="1295"/>
                  </a:lnTo>
                  <a:lnTo>
                    <a:pt x="5610" y="1474"/>
                  </a:lnTo>
                  <a:lnTo>
                    <a:pt x="5789" y="1726"/>
                  </a:lnTo>
                  <a:lnTo>
                    <a:pt x="5933" y="1942"/>
                  </a:lnTo>
                  <a:lnTo>
                    <a:pt x="6077" y="2193"/>
                  </a:lnTo>
                  <a:lnTo>
                    <a:pt x="6149" y="2481"/>
                  </a:lnTo>
                  <a:lnTo>
                    <a:pt x="6221" y="2733"/>
                  </a:lnTo>
                  <a:lnTo>
                    <a:pt x="6293" y="3020"/>
                  </a:lnTo>
                  <a:lnTo>
                    <a:pt x="6293" y="3308"/>
                  </a:lnTo>
                  <a:lnTo>
                    <a:pt x="6293" y="3596"/>
                  </a:lnTo>
                  <a:lnTo>
                    <a:pt x="6257" y="3883"/>
                  </a:lnTo>
                  <a:lnTo>
                    <a:pt x="6185" y="4207"/>
                  </a:lnTo>
                  <a:lnTo>
                    <a:pt x="6113" y="4459"/>
                  </a:lnTo>
                  <a:lnTo>
                    <a:pt x="5969" y="4746"/>
                  </a:lnTo>
                  <a:lnTo>
                    <a:pt x="5825" y="4962"/>
                  </a:lnTo>
                  <a:lnTo>
                    <a:pt x="5682" y="5214"/>
                  </a:lnTo>
                  <a:lnTo>
                    <a:pt x="5466" y="5429"/>
                  </a:lnTo>
                  <a:lnTo>
                    <a:pt x="5286" y="5609"/>
                  </a:lnTo>
                  <a:lnTo>
                    <a:pt x="5034" y="5789"/>
                  </a:lnTo>
                  <a:lnTo>
                    <a:pt x="4819" y="5933"/>
                  </a:lnTo>
                  <a:lnTo>
                    <a:pt x="4567" y="6041"/>
                  </a:lnTo>
                  <a:lnTo>
                    <a:pt x="4315" y="6149"/>
                  </a:lnTo>
                  <a:lnTo>
                    <a:pt x="4028" y="6221"/>
                  </a:lnTo>
                  <a:lnTo>
                    <a:pt x="3740" y="6292"/>
                  </a:lnTo>
                  <a:lnTo>
                    <a:pt x="3165" y="6292"/>
                  </a:lnTo>
                  <a:lnTo>
                    <a:pt x="2877" y="6256"/>
                  </a:lnTo>
                  <a:lnTo>
                    <a:pt x="2589" y="6185"/>
                  </a:lnTo>
                  <a:lnTo>
                    <a:pt x="2302" y="6077"/>
                  </a:lnTo>
                  <a:lnTo>
                    <a:pt x="2050" y="5969"/>
                  </a:lnTo>
                  <a:lnTo>
                    <a:pt x="1798" y="5825"/>
                  </a:lnTo>
                  <a:lnTo>
                    <a:pt x="1547" y="5645"/>
                  </a:lnTo>
                  <a:lnTo>
                    <a:pt x="1331" y="5465"/>
                  </a:lnTo>
                  <a:lnTo>
                    <a:pt x="1151" y="5286"/>
                  </a:lnTo>
                  <a:lnTo>
                    <a:pt x="971" y="5034"/>
                  </a:lnTo>
                  <a:lnTo>
                    <a:pt x="828" y="4818"/>
                  </a:lnTo>
                  <a:lnTo>
                    <a:pt x="720" y="4567"/>
                  </a:lnTo>
                  <a:lnTo>
                    <a:pt x="612" y="4279"/>
                  </a:lnTo>
                  <a:lnTo>
                    <a:pt x="540" y="4027"/>
                  </a:lnTo>
                  <a:lnTo>
                    <a:pt x="468" y="3740"/>
                  </a:lnTo>
                  <a:lnTo>
                    <a:pt x="468" y="3452"/>
                  </a:lnTo>
                  <a:lnTo>
                    <a:pt x="468" y="3164"/>
                  </a:lnTo>
                  <a:lnTo>
                    <a:pt x="504" y="2877"/>
                  </a:lnTo>
                  <a:lnTo>
                    <a:pt x="648" y="2373"/>
                  </a:lnTo>
                  <a:lnTo>
                    <a:pt x="828" y="1942"/>
                  </a:lnTo>
                  <a:lnTo>
                    <a:pt x="1115" y="1546"/>
                  </a:lnTo>
                  <a:lnTo>
                    <a:pt x="1439" y="1187"/>
                  </a:lnTo>
                  <a:lnTo>
                    <a:pt x="1798" y="899"/>
                  </a:lnTo>
                  <a:lnTo>
                    <a:pt x="2230" y="683"/>
                  </a:lnTo>
                  <a:lnTo>
                    <a:pt x="2697" y="540"/>
                  </a:lnTo>
                  <a:lnTo>
                    <a:pt x="3165" y="468"/>
                  </a:lnTo>
                  <a:close/>
                  <a:moveTo>
                    <a:pt x="3308" y="0"/>
                  </a:moveTo>
                  <a:lnTo>
                    <a:pt x="2985" y="36"/>
                  </a:lnTo>
                  <a:lnTo>
                    <a:pt x="2661" y="72"/>
                  </a:lnTo>
                  <a:lnTo>
                    <a:pt x="2338" y="180"/>
                  </a:lnTo>
                  <a:lnTo>
                    <a:pt x="2014" y="288"/>
                  </a:lnTo>
                  <a:lnTo>
                    <a:pt x="1726" y="432"/>
                  </a:lnTo>
                  <a:lnTo>
                    <a:pt x="1475" y="611"/>
                  </a:lnTo>
                  <a:lnTo>
                    <a:pt x="1223" y="791"/>
                  </a:lnTo>
                  <a:lnTo>
                    <a:pt x="971" y="1007"/>
                  </a:lnTo>
                  <a:lnTo>
                    <a:pt x="756" y="1259"/>
                  </a:lnTo>
                  <a:lnTo>
                    <a:pt x="576" y="1510"/>
                  </a:lnTo>
                  <a:lnTo>
                    <a:pt x="396" y="1798"/>
                  </a:lnTo>
                  <a:lnTo>
                    <a:pt x="252" y="2122"/>
                  </a:lnTo>
                  <a:lnTo>
                    <a:pt x="144" y="2409"/>
                  </a:lnTo>
                  <a:lnTo>
                    <a:pt x="72" y="2769"/>
                  </a:lnTo>
                  <a:lnTo>
                    <a:pt x="36" y="3092"/>
                  </a:lnTo>
                  <a:lnTo>
                    <a:pt x="1" y="3452"/>
                  </a:lnTo>
                  <a:lnTo>
                    <a:pt x="36" y="3776"/>
                  </a:lnTo>
                  <a:lnTo>
                    <a:pt x="108" y="4099"/>
                  </a:lnTo>
                  <a:lnTo>
                    <a:pt x="180" y="4423"/>
                  </a:lnTo>
                  <a:lnTo>
                    <a:pt x="288" y="4710"/>
                  </a:lnTo>
                  <a:lnTo>
                    <a:pt x="432" y="5034"/>
                  </a:lnTo>
                  <a:lnTo>
                    <a:pt x="612" y="5286"/>
                  </a:lnTo>
                  <a:lnTo>
                    <a:pt x="828" y="5537"/>
                  </a:lnTo>
                  <a:lnTo>
                    <a:pt x="1043" y="5789"/>
                  </a:lnTo>
                  <a:lnTo>
                    <a:pt x="1259" y="6005"/>
                  </a:lnTo>
                  <a:lnTo>
                    <a:pt x="1547" y="6185"/>
                  </a:lnTo>
                  <a:lnTo>
                    <a:pt x="1834" y="6364"/>
                  </a:lnTo>
                  <a:lnTo>
                    <a:pt x="2122" y="6508"/>
                  </a:lnTo>
                  <a:lnTo>
                    <a:pt x="2446" y="6616"/>
                  </a:lnTo>
                  <a:lnTo>
                    <a:pt x="2805" y="6688"/>
                  </a:lnTo>
                  <a:lnTo>
                    <a:pt x="3201" y="6724"/>
                  </a:lnTo>
                  <a:lnTo>
                    <a:pt x="3632" y="6724"/>
                  </a:lnTo>
                  <a:lnTo>
                    <a:pt x="3920" y="6688"/>
                  </a:lnTo>
                  <a:lnTo>
                    <a:pt x="4171" y="6652"/>
                  </a:lnTo>
                  <a:lnTo>
                    <a:pt x="4459" y="6544"/>
                  </a:lnTo>
                  <a:lnTo>
                    <a:pt x="4711" y="6472"/>
                  </a:lnTo>
                  <a:lnTo>
                    <a:pt x="4962" y="6328"/>
                  </a:lnTo>
                  <a:lnTo>
                    <a:pt x="5214" y="6221"/>
                  </a:lnTo>
                  <a:lnTo>
                    <a:pt x="5430" y="6041"/>
                  </a:lnTo>
                  <a:lnTo>
                    <a:pt x="5646" y="5861"/>
                  </a:lnTo>
                  <a:lnTo>
                    <a:pt x="5825" y="5681"/>
                  </a:lnTo>
                  <a:lnTo>
                    <a:pt x="6005" y="5465"/>
                  </a:lnTo>
                  <a:lnTo>
                    <a:pt x="6185" y="5250"/>
                  </a:lnTo>
                  <a:lnTo>
                    <a:pt x="6329" y="5034"/>
                  </a:lnTo>
                  <a:lnTo>
                    <a:pt x="6437" y="4782"/>
                  </a:lnTo>
                  <a:lnTo>
                    <a:pt x="6544" y="4531"/>
                  </a:lnTo>
                  <a:lnTo>
                    <a:pt x="6616" y="4243"/>
                  </a:lnTo>
                  <a:lnTo>
                    <a:pt x="6688" y="3955"/>
                  </a:lnTo>
                  <a:lnTo>
                    <a:pt x="6724" y="3632"/>
                  </a:lnTo>
                  <a:lnTo>
                    <a:pt x="6760" y="3272"/>
                  </a:lnTo>
                  <a:lnTo>
                    <a:pt x="6724" y="2949"/>
                  </a:lnTo>
                  <a:lnTo>
                    <a:pt x="6688" y="2625"/>
                  </a:lnTo>
                  <a:lnTo>
                    <a:pt x="6580" y="2301"/>
                  </a:lnTo>
                  <a:lnTo>
                    <a:pt x="6473" y="2014"/>
                  </a:lnTo>
                  <a:lnTo>
                    <a:pt x="6329" y="1726"/>
                  </a:lnTo>
                  <a:lnTo>
                    <a:pt x="6149" y="1438"/>
                  </a:lnTo>
                  <a:lnTo>
                    <a:pt x="5969" y="1187"/>
                  </a:lnTo>
                  <a:lnTo>
                    <a:pt x="5753" y="971"/>
                  </a:lnTo>
                  <a:lnTo>
                    <a:pt x="5502" y="755"/>
                  </a:lnTo>
                  <a:lnTo>
                    <a:pt x="5214" y="540"/>
                  </a:lnTo>
                  <a:lnTo>
                    <a:pt x="4962" y="396"/>
                  </a:lnTo>
                  <a:lnTo>
                    <a:pt x="4639" y="252"/>
                  </a:lnTo>
                  <a:lnTo>
                    <a:pt x="4315" y="144"/>
                  </a:lnTo>
                  <a:lnTo>
                    <a:pt x="3992" y="3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551100" y="1361725"/>
              <a:ext cx="125875" cy="168125"/>
            </a:xfrm>
            <a:custGeom>
              <a:avLst/>
              <a:gdLst/>
              <a:ahLst/>
              <a:cxnLst/>
              <a:rect l="l" t="t" r="r" b="b"/>
              <a:pathLst>
                <a:path w="5035" h="6725" extrusionOk="0">
                  <a:moveTo>
                    <a:pt x="2661" y="468"/>
                  </a:moveTo>
                  <a:lnTo>
                    <a:pt x="2877" y="504"/>
                  </a:lnTo>
                  <a:lnTo>
                    <a:pt x="3093" y="540"/>
                  </a:lnTo>
                  <a:lnTo>
                    <a:pt x="3273" y="612"/>
                  </a:lnTo>
                  <a:lnTo>
                    <a:pt x="3453" y="720"/>
                  </a:lnTo>
                  <a:lnTo>
                    <a:pt x="3632" y="864"/>
                  </a:lnTo>
                  <a:lnTo>
                    <a:pt x="3776" y="1007"/>
                  </a:lnTo>
                  <a:lnTo>
                    <a:pt x="3920" y="1151"/>
                  </a:lnTo>
                  <a:lnTo>
                    <a:pt x="4064" y="1331"/>
                  </a:lnTo>
                  <a:lnTo>
                    <a:pt x="4315" y="1834"/>
                  </a:lnTo>
                  <a:lnTo>
                    <a:pt x="4495" y="2374"/>
                  </a:lnTo>
                  <a:lnTo>
                    <a:pt x="4567" y="2913"/>
                  </a:lnTo>
                  <a:lnTo>
                    <a:pt x="4567" y="3452"/>
                  </a:lnTo>
                  <a:lnTo>
                    <a:pt x="4495" y="4064"/>
                  </a:lnTo>
                  <a:lnTo>
                    <a:pt x="4351" y="4603"/>
                  </a:lnTo>
                  <a:lnTo>
                    <a:pt x="4136" y="5070"/>
                  </a:lnTo>
                  <a:lnTo>
                    <a:pt x="3884" y="5502"/>
                  </a:lnTo>
                  <a:lnTo>
                    <a:pt x="3704" y="5682"/>
                  </a:lnTo>
                  <a:lnTo>
                    <a:pt x="3560" y="5861"/>
                  </a:lnTo>
                  <a:lnTo>
                    <a:pt x="3381" y="6005"/>
                  </a:lnTo>
                  <a:lnTo>
                    <a:pt x="3201" y="6113"/>
                  </a:lnTo>
                  <a:lnTo>
                    <a:pt x="2985" y="6185"/>
                  </a:lnTo>
                  <a:lnTo>
                    <a:pt x="2805" y="6257"/>
                  </a:lnTo>
                  <a:lnTo>
                    <a:pt x="2590" y="6293"/>
                  </a:lnTo>
                  <a:lnTo>
                    <a:pt x="2374" y="6293"/>
                  </a:lnTo>
                  <a:lnTo>
                    <a:pt x="2158" y="6257"/>
                  </a:lnTo>
                  <a:lnTo>
                    <a:pt x="1978" y="6221"/>
                  </a:lnTo>
                  <a:lnTo>
                    <a:pt x="1763" y="6113"/>
                  </a:lnTo>
                  <a:lnTo>
                    <a:pt x="1583" y="6005"/>
                  </a:lnTo>
                  <a:lnTo>
                    <a:pt x="1439" y="5897"/>
                  </a:lnTo>
                  <a:lnTo>
                    <a:pt x="1259" y="5718"/>
                  </a:lnTo>
                  <a:lnTo>
                    <a:pt x="1115" y="5574"/>
                  </a:lnTo>
                  <a:lnTo>
                    <a:pt x="972" y="5358"/>
                  </a:lnTo>
                  <a:lnTo>
                    <a:pt x="756" y="4927"/>
                  </a:lnTo>
                  <a:lnTo>
                    <a:pt x="576" y="4423"/>
                  </a:lnTo>
                  <a:lnTo>
                    <a:pt x="468" y="3848"/>
                  </a:lnTo>
                  <a:lnTo>
                    <a:pt x="468" y="3273"/>
                  </a:lnTo>
                  <a:lnTo>
                    <a:pt x="468" y="2985"/>
                  </a:lnTo>
                  <a:lnTo>
                    <a:pt x="540" y="2733"/>
                  </a:lnTo>
                  <a:lnTo>
                    <a:pt x="648" y="2194"/>
                  </a:lnTo>
                  <a:lnTo>
                    <a:pt x="900" y="1691"/>
                  </a:lnTo>
                  <a:lnTo>
                    <a:pt x="1008" y="1439"/>
                  </a:lnTo>
                  <a:lnTo>
                    <a:pt x="1187" y="1223"/>
                  </a:lnTo>
                  <a:lnTo>
                    <a:pt x="1439" y="936"/>
                  </a:lnTo>
                  <a:lnTo>
                    <a:pt x="1763" y="684"/>
                  </a:lnTo>
                  <a:lnTo>
                    <a:pt x="2122" y="540"/>
                  </a:lnTo>
                  <a:lnTo>
                    <a:pt x="2518" y="468"/>
                  </a:lnTo>
                  <a:close/>
                  <a:moveTo>
                    <a:pt x="2590" y="1"/>
                  </a:moveTo>
                  <a:lnTo>
                    <a:pt x="2158" y="37"/>
                  </a:lnTo>
                  <a:lnTo>
                    <a:pt x="1799" y="144"/>
                  </a:lnTo>
                  <a:lnTo>
                    <a:pt x="1439" y="360"/>
                  </a:lnTo>
                  <a:lnTo>
                    <a:pt x="1115" y="612"/>
                  </a:lnTo>
                  <a:lnTo>
                    <a:pt x="972" y="756"/>
                  </a:lnTo>
                  <a:lnTo>
                    <a:pt x="828" y="936"/>
                  </a:lnTo>
                  <a:lnTo>
                    <a:pt x="648" y="1187"/>
                  </a:lnTo>
                  <a:lnTo>
                    <a:pt x="504" y="1475"/>
                  </a:lnTo>
                  <a:lnTo>
                    <a:pt x="360" y="1727"/>
                  </a:lnTo>
                  <a:lnTo>
                    <a:pt x="252" y="2014"/>
                  </a:lnTo>
                  <a:lnTo>
                    <a:pt x="145" y="2338"/>
                  </a:lnTo>
                  <a:lnTo>
                    <a:pt x="73" y="2625"/>
                  </a:lnTo>
                  <a:lnTo>
                    <a:pt x="37" y="2949"/>
                  </a:lnTo>
                  <a:lnTo>
                    <a:pt x="1" y="3273"/>
                  </a:lnTo>
                  <a:lnTo>
                    <a:pt x="1" y="3596"/>
                  </a:lnTo>
                  <a:lnTo>
                    <a:pt x="37" y="3920"/>
                  </a:lnTo>
                  <a:lnTo>
                    <a:pt x="73" y="4243"/>
                  </a:lnTo>
                  <a:lnTo>
                    <a:pt x="145" y="4567"/>
                  </a:lnTo>
                  <a:lnTo>
                    <a:pt x="252" y="4891"/>
                  </a:lnTo>
                  <a:lnTo>
                    <a:pt x="360" y="5142"/>
                  </a:lnTo>
                  <a:lnTo>
                    <a:pt x="504" y="5430"/>
                  </a:lnTo>
                  <a:lnTo>
                    <a:pt x="648" y="5682"/>
                  </a:lnTo>
                  <a:lnTo>
                    <a:pt x="792" y="5897"/>
                  </a:lnTo>
                  <a:lnTo>
                    <a:pt x="1008" y="6113"/>
                  </a:lnTo>
                  <a:lnTo>
                    <a:pt x="1187" y="6293"/>
                  </a:lnTo>
                  <a:lnTo>
                    <a:pt x="1403" y="6437"/>
                  </a:lnTo>
                  <a:lnTo>
                    <a:pt x="1619" y="6545"/>
                  </a:lnTo>
                  <a:lnTo>
                    <a:pt x="1870" y="6652"/>
                  </a:lnTo>
                  <a:lnTo>
                    <a:pt x="2122" y="6724"/>
                  </a:lnTo>
                  <a:lnTo>
                    <a:pt x="2554" y="6724"/>
                  </a:lnTo>
                  <a:lnTo>
                    <a:pt x="2805" y="6688"/>
                  </a:lnTo>
                  <a:lnTo>
                    <a:pt x="3057" y="6652"/>
                  </a:lnTo>
                  <a:lnTo>
                    <a:pt x="3273" y="6545"/>
                  </a:lnTo>
                  <a:lnTo>
                    <a:pt x="3488" y="6437"/>
                  </a:lnTo>
                  <a:lnTo>
                    <a:pt x="3704" y="6293"/>
                  </a:lnTo>
                  <a:lnTo>
                    <a:pt x="3884" y="6149"/>
                  </a:lnTo>
                  <a:lnTo>
                    <a:pt x="4064" y="5933"/>
                  </a:lnTo>
                  <a:lnTo>
                    <a:pt x="4244" y="5754"/>
                  </a:lnTo>
                  <a:lnTo>
                    <a:pt x="4423" y="5502"/>
                  </a:lnTo>
                  <a:lnTo>
                    <a:pt x="4567" y="5250"/>
                  </a:lnTo>
                  <a:lnTo>
                    <a:pt x="4675" y="4999"/>
                  </a:lnTo>
                  <a:lnTo>
                    <a:pt x="4783" y="4711"/>
                  </a:lnTo>
                  <a:lnTo>
                    <a:pt x="4891" y="4423"/>
                  </a:lnTo>
                  <a:lnTo>
                    <a:pt x="4963" y="4136"/>
                  </a:lnTo>
                  <a:lnTo>
                    <a:pt x="4999" y="3812"/>
                  </a:lnTo>
                  <a:lnTo>
                    <a:pt x="5035" y="3488"/>
                  </a:lnTo>
                  <a:lnTo>
                    <a:pt x="5035" y="3165"/>
                  </a:lnTo>
                  <a:lnTo>
                    <a:pt x="4999" y="2877"/>
                  </a:lnTo>
                  <a:lnTo>
                    <a:pt x="4963" y="2554"/>
                  </a:lnTo>
                  <a:lnTo>
                    <a:pt x="4927" y="2266"/>
                  </a:lnTo>
                  <a:lnTo>
                    <a:pt x="4819" y="1942"/>
                  </a:lnTo>
                  <a:lnTo>
                    <a:pt x="4711" y="1655"/>
                  </a:lnTo>
                  <a:lnTo>
                    <a:pt x="4567" y="1367"/>
                  </a:lnTo>
                  <a:lnTo>
                    <a:pt x="4423" y="1115"/>
                  </a:lnTo>
                  <a:lnTo>
                    <a:pt x="4279" y="900"/>
                  </a:lnTo>
                  <a:lnTo>
                    <a:pt x="4136" y="684"/>
                  </a:lnTo>
                  <a:lnTo>
                    <a:pt x="3956" y="504"/>
                  </a:lnTo>
                  <a:lnTo>
                    <a:pt x="3740" y="360"/>
                  </a:lnTo>
                  <a:lnTo>
                    <a:pt x="3560" y="252"/>
                  </a:lnTo>
                  <a:lnTo>
                    <a:pt x="3381" y="144"/>
                  </a:lnTo>
                  <a:lnTo>
                    <a:pt x="2985" y="37"/>
                  </a:lnTo>
                  <a:lnTo>
                    <a:pt x="25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667075" y="1426450"/>
              <a:ext cx="62925" cy="24300"/>
            </a:xfrm>
            <a:custGeom>
              <a:avLst/>
              <a:gdLst/>
              <a:ahLst/>
              <a:cxnLst/>
              <a:rect l="l" t="t" r="r" b="b"/>
              <a:pathLst>
                <a:path w="2517" h="972" extrusionOk="0">
                  <a:moveTo>
                    <a:pt x="863" y="0"/>
                  </a:moveTo>
                  <a:lnTo>
                    <a:pt x="683" y="36"/>
                  </a:lnTo>
                  <a:lnTo>
                    <a:pt x="503" y="72"/>
                  </a:lnTo>
                  <a:lnTo>
                    <a:pt x="360" y="144"/>
                  </a:lnTo>
                  <a:lnTo>
                    <a:pt x="180" y="252"/>
                  </a:lnTo>
                  <a:lnTo>
                    <a:pt x="0" y="396"/>
                  </a:lnTo>
                  <a:lnTo>
                    <a:pt x="324" y="720"/>
                  </a:lnTo>
                  <a:lnTo>
                    <a:pt x="467" y="612"/>
                  </a:lnTo>
                  <a:lnTo>
                    <a:pt x="611" y="504"/>
                  </a:lnTo>
                  <a:lnTo>
                    <a:pt x="791" y="468"/>
                  </a:lnTo>
                  <a:lnTo>
                    <a:pt x="935" y="432"/>
                  </a:lnTo>
                  <a:lnTo>
                    <a:pt x="1079" y="432"/>
                  </a:lnTo>
                  <a:lnTo>
                    <a:pt x="1259" y="468"/>
                  </a:lnTo>
                  <a:lnTo>
                    <a:pt x="1546" y="540"/>
                  </a:lnTo>
                  <a:lnTo>
                    <a:pt x="1798" y="684"/>
                  </a:lnTo>
                  <a:lnTo>
                    <a:pt x="2014" y="827"/>
                  </a:lnTo>
                  <a:lnTo>
                    <a:pt x="2193" y="971"/>
                  </a:lnTo>
                  <a:lnTo>
                    <a:pt x="2517" y="648"/>
                  </a:lnTo>
                  <a:lnTo>
                    <a:pt x="2301" y="468"/>
                  </a:lnTo>
                  <a:lnTo>
                    <a:pt x="2050" y="288"/>
                  </a:lnTo>
                  <a:lnTo>
                    <a:pt x="1726" y="144"/>
                  </a:lnTo>
                  <a:lnTo>
                    <a:pt x="1402" y="3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878300" y="1431850"/>
              <a:ext cx="228350" cy="58450"/>
            </a:xfrm>
            <a:custGeom>
              <a:avLst/>
              <a:gdLst/>
              <a:ahLst/>
              <a:cxnLst/>
              <a:rect l="l" t="t" r="r" b="b"/>
              <a:pathLst>
                <a:path w="9134" h="2338" extrusionOk="0">
                  <a:moveTo>
                    <a:pt x="5754" y="0"/>
                  </a:moveTo>
                  <a:lnTo>
                    <a:pt x="3345" y="36"/>
                  </a:lnTo>
                  <a:lnTo>
                    <a:pt x="1115" y="108"/>
                  </a:lnTo>
                  <a:lnTo>
                    <a:pt x="1" y="144"/>
                  </a:lnTo>
                  <a:lnTo>
                    <a:pt x="1" y="611"/>
                  </a:lnTo>
                  <a:lnTo>
                    <a:pt x="1727" y="540"/>
                  </a:lnTo>
                  <a:lnTo>
                    <a:pt x="3956" y="468"/>
                  </a:lnTo>
                  <a:lnTo>
                    <a:pt x="5933" y="432"/>
                  </a:lnTo>
                  <a:lnTo>
                    <a:pt x="6688" y="468"/>
                  </a:lnTo>
                  <a:lnTo>
                    <a:pt x="7120" y="504"/>
                  </a:lnTo>
                  <a:lnTo>
                    <a:pt x="7264" y="540"/>
                  </a:lnTo>
                  <a:lnTo>
                    <a:pt x="7408" y="611"/>
                  </a:lnTo>
                  <a:lnTo>
                    <a:pt x="7659" y="791"/>
                  </a:lnTo>
                  <a:lnTo>
                    <a:pt x="7911" y="1007"/>
                  </a:lnTo>
                  <a:lnTo>
                    <a:pt x="8127" y="1295"/>
                  </a:lnTo>
                  <a:lnTo>
                    <a:pt x="8306" y="1582"/>
                  </a:lnTo>
                  <a:lnTo>
                    <a:pt x="8486" y="1870"/>
                  </a:lnTo>
                  <a:lnTo>
                    <a:pt x="8738" y="2337"/>
                  </a:lnTo>
                  <a:lnTo>
                    <a:pt x="9133" y="2122"/>
                  </a:lnTo>
                  <a:lnTo>
                    <a:pt x="8954" y="1762"/>
                  </a:lnTo>
                  <a:lnTo>
                    <a:pt x="8774" y="1438"/>
                  </a:lnTo>
                  <a:lnTo>
                    <a:pt x="8522" y="1115"/>
                  </a:lnTo>
                  <a:lnTo>
                    <a:pt x="8270" y="755"/>
                  </a:lnTo>
                  <a:lnTo>
                    <a:pt x="7947" y="432"/>
                  </a:lnTo>
                  <a:lnTo>
                    <a:pt x="7803" y="324"/>
                  </a:lnTo>
                  <a:lnTo>
                    <a:pt x="7623" y="216"/>
                  </a:lnTo>
                  <a:lnTo>
                    <a:pt x="7443" y="108"/>
                  </a:lnTo>
                  <a:lnTo>
                    <a:pt x="7264" y="72"/>
                  </a:lnTo>
                  <a:lnTo>
                    <a:pt x="6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971800" y="1386000"/>
              <a:ext cx="136650" cy="195975"/>
            </a:xfrm>
            <a:custGeom>
              <a:avLst/>
              <a:gdLst/>
              <a:ahLst/>
              <a:cxnLst/>
              <a:rect l="l" t="t" r="r" b="b"/>
              <a:pathLst>
                <a:path w="5466" h="7839" extrusionOk="0">
                  <a:moveTo>
                    <a:pt x="3955" y="0"/>
                  </a:moveTo>
                  <a:lnTo>
                    <a:pt x="3596" y="108"/>
                  </a:lnTo>
                  <a:lnTo>
                    <a:pt x="3236" y="252"/>
                  </a:lnTo>
                  <a:lnTo>
                    <a:pt x="2876" y="504"/>
                  </a:lnTo>
                  <a:lnTo>
                    <a:pt x="2517" y="756"/>
                  </a:lnTo>
                  <a:lnTo>
                    <a:pt x="2193" y="1079"/>
                  </a:lnTo>
                  <a:lnTo>
                    <a:pt x="1870" y="1403"/>
                  </a:lnTo>
                  <a:lnTo>
                    <a:pt x="1294" y="2086"/>
                  </a:lnTo>
                  <a:lnTo>
                    <a:pt x="827" y="2697"/>
                  </a:lnTo>
                  <a:lnTo>
                    <a:pt x="432" y="3344"/>
                  </a:lnTo>
                  <a:lnTo>
                    <a:pt x="0" y="6688"/>
                  </a:lnTo>
                  <a:lnTo>
                    <a:pt x="36" y="6760"/>
                  </a:lnTo>
                  <a:lnTo>
                    <a:pt x="144" y="6940"/>
                  </a:lnTo>
                  <a:lnTo>
                    <a:pt x="288" y="7120"/>
                  </a:lnTo>
                  <a:lnTo>
                    <a:pt x="575" y="7407"/>
                  </a:lnTo>
                  <a:lnTo>
                    <a:pt x="899" y="7623"/>
                  </a:lnTo>
                  <a:lnTo>
                    <a:pt x="1294" y="7767"/>
                  </a:lnTo>
                  <a:lnTo>
                    <a:pt x="1690" y="7839"/>
                  </a:lnTo>
                  <a:lnTo>
                    <a:pt x="2085" y="7839"/>
                  </a:lnTo>
                  <a:lnTo>
                    <a:pt x="2481" y="7767"/>
                  </a:lnTo>
                  <a:lnTo>
                    <a:pt x="2697" y="7695"/>
                  </a:lnTo>
                  <a:lnTo>
                    <a:pt x="2876" y="7587"/>
                  </a:lnTo>
                  <a:lnTo>
                    <a:pt x="3056" y="7479"/>
                  </a:lnTo>
                  <a:lnTo>
                    <a:pt x="3236" y="7371"/>
                  </a:lnTo>
                  <a:lnTo>
                    <a:pt x="3596" y="7048"/>
                  </a:lnTo>
                  <a:lnTo>
                    <a:pt x="3919" y="6652"/>
                  </a:lnTo>
                  <a:lnTo>
                    <a:pt x="4243" y="6149"/>
                  </a:lnTo>
                  <a:lnTo>
                    <a:pt x="4530" y="5610"/>
                  </a:lnTo>
                  <a:lnTo>
                    <a:pt x="4782" y="5034"/>
                  </a:lnTo>
                  <a:lnTo>
                    <a:pt x="4998" y="4423"/>
                  </a:lnTo>
                  <a:lnTo>
                    <a:pt x="5214" y="3812"/>
                  </a:lnTo>
                  <a:lnTo>
                    <a:pt x="5321" y="3201"/>
                  </a:lnTo>
                  <a:lnTo>
                    <a:pt x="5429" y="2589"/>
                  </a:lnTo>
                  <a:lnTo>
                    <a:pt x="5465" y="2014"/>
                  </a:lnTo>
                  <a:lnTo>
                    <a:pt x="5429" y="1511"/>
                  </a:lnTo>
                  <a:lnTo>
                    <a:pt x="5357" y="1043"/>
                  </a:lnTo>
                  <a:lnTo>
                    <a:pt x="5286" y="827"/>
                  </a:lnTo>
                  <a:lnTo>
                    <a:pt x="5178" y="612"/>
                  </a:lnTo>
                  <a:lnTo>
                    <a:pt x="5070" y="468"/>
                  </a:lnTo>
                  <a:lnTo>
                    <a:pt x="4962" y="324"/>
                  </a:lnTo>
                  <a:lnTo>
                    <a:pt x="4818" y="216"/>
                  </a:lnTo>
                  <a:lnTo>
                    <a:pt x="4674" y="108"/>
                  </a:lnTo>
                  <a:lnTo>
                    <a:pt x="4494" y="36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998750" y="1429150"/>
              <a:ext cx="76425" cy="125875"/>
            </a:xfrm>
            <a:custGeom>
              <a:avLst/>
              <a:gdLst/>
              <a:ahLst/>
              <a:cxnLst/>
              <a:rect l="l" t="t" r="r" b="b"/>
              <a:pathLst>
                <a:path w="3057" h="5035" extrusionOk="0">
                  <a:moveTo>
                    <a:pt x="3057" y="0"/>
                  </a:moveTo>
                  <a:lnTo>
                    <a:pt x="2697" y="108"/>
                  </a:lnTo>
                  <a:lnTo>
                    <a:pt x="2374" y="252"/>
                  </a:lnTo>
                  <a:lnTo>
                    <a:pt x="2050" y="432"/>
                  </a:lnTo>
                  <a:lnTo>
                    <a:pt x="1727" y="648"/>
                  </a:lnTo>
                  <a:lnTo>
                    <a:pt x="1439" y="899"/>
                  </a:lnTo>
                  <a:lnTo>
                    <a:pt x="1187" y="1223"/>
                  </a:lnTo>
                  <a:lnTo>
                    <a:pt x="972" y="1546"/>
                  </a:lnTo>
                  <a:lnTo>
                    <a:pt x="756" y="1870"/>
                  </a:lnTo>
                  <a:lnTo>
                    <a:pt x="576" y="2230"/>
                  </a:lnTo>
                  <a:lnTo>
                    <a:pt x="396" y="2625"/>
                  </a:lnTo>
                  <a:lnTo>
                    <a:pt x="252" y="2985"/>
                  </a:lnTo>
                  <a:lnTo>
                    <a:pt x="145" y="3380"/>
                  </a:lnTo>
                  <a:lnTo>
                    <a:pt x="73" y="3776"/>
                  </a:lnTo>
                  <a:lnTo>
                    <a:pt x="37" y="4135"/>
                  </a:lnTo>
                  <a:lnTo>
                    <a:pt x="1" y="4495"/>
                  </a:lnTo>
                  <a:lnTo>
                    <a:pt x="1" y="4854"/>
                  </a:lnTo>
                  <a:lnTo>
                    <a:pt x="1" y="4890"/>
                  </a:lnTo>
                  <a:lnTo>
                    <a:pt x="1" y="4962"/>
                  </a:lnTo>
                  <a:lnTo>
                    <a:pt x="37" y="4998"/>
                  </a:lnTo>
                  <a:lnTo>
                    <a:pt x="109" y="5034"/>
                  </a:lnTo>
                  <a:lnTo>
                    <a:pt x="216" y="5034"/>
                  </a:lnTo>
                  <a:lnTo>
                    <a:pt x="288" y="4962"/>
                  </a:lnTo>
                  <a:lnTo>
                    <a:pt x="540" y="4351"/>
                  </a:lnTo>
                  <a:lnTo>
                    <a:pt x="864" y="3776"/>
                  </a:lnTo>
                  <a:lnTo>
                    <a:pt x="972" y="3596"/>
                  </a:lnTo>
                  <a:lnTo>
                    <a:pt x="1115" y="3452"/>
                  </a:lnTo>
                  <a:lnTo>
                    <a:pt x="1295" y="3344"/>
                  </a:lnTo>
                  <a:lnTo>
                    <a:pt x="1475" y="3272"/>
                  </a:lnTo>
                  <a:lnTo>
                    <a:pt x="1655" y="3200"/>
                  </a:lnTo>
                  <a:lnTo>
                    <a:pt x="1834" y="3164"/>
                  </a:lnTo>
                  <a:lnTo>
                    <a:pt x="2050" y="3164"/>
                  </a:lnTo>
                  <a:lnTo>
                    <a:pt x="2230" y="3200"/>
                  </a:lnTo>
                  <a:lnTo>
                    <a:pt x="2266" y="3200"/>
                  </a:lnTo>
                  <a:lnTo>
                    <a:pt x="2302" y="3164"/>
                  </a:lnTo>
                  <a:lnTo>
                    <a:pt x="2266" y="3128"/>
                  </a:lnTo>
                  <a:lnTo>
                    <a:pt x="2014" y="2985"/>
                  </a:lnTo>
                  <a:lnTo>
                    <a:pt x="1763" y="2913"/>
                  </a:lnTo>
                  <a:lnTo>
                    <a:pt x="1511" y="2913"/>
                  </a:lnTo>
                  <a:lnTo>
                    <a:pt x="1295" y="2985"/>
                  </a:lnTo>
                  <a:lnTo>
                    <a:pt x="1079" y="3057"/>
                  </a:lnTo>
                  <a:lnTo>
                    <a:pt x="900" y="3200"/>
                  </a:lnTo>
                  <a:lnTo>
                    <a:pt x="720" y="3380"/>
                  </a:lnTo>
                  <a:lnTo>
                    <a:pt x="576" y="3596"/>
                  </a:lnTo>
                  <a:lnTo>
                    <a:pt x="756" y="3057"/>
                  </a:lnTo>
                  <a:lnTo>
                    <a:pt x="936" y="2517"/>
                  </a:lnTo>
                  <a:lnTo>
                    <a:pt x="1187" y="2014"/>
                  </a:lnTo>
                  <a:lnTo>
                    <a:pt x="1439" y="1546"/>
                  </a:lnTo>
                  <a:lnTo>
                    <a:pt x="1763" y="1115"/>
                  </a:lnTo>
                  <a:lnTo>
                    <a:pt x="2158" y="719"/>
                  </a:lnTo>
                  <a:lnTo>
                    <a:pt x="2554" y="360"/>
                  </a:lnTo>
                  <a:lnTo>
                    <a:pt x="2805" y="216"/>
                  </a:lnTo>
                  <a:lnTo>
                    <a:pt x="3057" y="72"/>
                  </a:lnTo>
                  <a:lnTo>
                    <a:pt x="3057" y="36"/>
                  </a:lnTo>
                  <a:lnTo>
                    <a:pt x="30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135375" y="1872300"/>
              <a:ext cx="1031975" cy="1667475"/>
            </a:xfrm>
            <a:custGeom>
              <a:avLst/>
              <a:gdLst/>
              <a:ahLst/>
              <a:cxnLst/>
              <a:rect l="l" t="t" r="r" b="b"/>
              <a:pathLst>
                <a:path w="41279" h="66699" extrusionOk="0">
                  <a:moveTo>
                    <a:pt x="1367" y="1"/>
                  </a:moveTo>
                  <a:lnTo>
                    <a:pt x="1080" y="72"/>
                  </a:lnTo>
                  <a:lnTo>
                    <a:pt x="792" y="180"/>
                  </a:lnTo>
                  <a:lnTo>
                    <a:pt x="576" y="324"/>
                  </a:lnTo>
                  <a:lnTo>
                    <a:pt x="396" y="540"/>
                  </a:lnTo>
                  <a:lnTo>
                    <a:pt x="217" y="828"/>
                  </a:lnTo>
                  <a:lnTo>
                    <a:pt x="109" y="1115"/>
                  </a:lnTo>
                  <a:lnTo>
                    <a:pt x="37" y="1475"/>
                  </a:lnTo>
                  <a:lnTo>
                    <a:pt x="1" y="1870"/>
                  </a:lnTo>
                  <a:lnTo>
                    <a:pt x="1" y="2338"/>
                  </a:lnTo>
                  <a:lnTo>
                    <a:pt x="1" y="2841"/>
                  </a:lnTo>
                  <a:lnTo>
                    <a:pt x="73" y="3380"/>
                  </a:lnTo>
                  <a:lnTo>
                    <a:pt x="181" y="3956"/>
                  </a:lnTo>
                  <a:lnTo>
                    <a:pt x="325" y="4567"/>
                  </a:lnTo>
                  <a:lnTo>
                    <a:pt x="504" y="5214"/>
                  </a:lnTo>
                  <a:lnTo>
                    <a:pt x="720" y="5897"/>
                  </a:lnTo>
                  <a:lnTo>
                    <a:pt x="972" y="6652"/>
                  </a:lnTo>
                  <a:lnTo>
                    <a:pt x="1583" y="8234"/>
                  </a:lnTo>
                  <a:lnTo>
                    <a:pt x="2338" y="9924"/>
                  </a:lnTo>
                  <a:lnTo>
                    <a:pt x="3201" y="11758"/>
                  </a:lnTo>
                  <a:lnTo>
                    <a:pt x="4244" y="13736"/>
                  </a:lnTo>
                  <a:lnTo>
                    <a:pt x="8487" y="21502"/>
                  </a:lnTo>
                  <a:lnTo>
                    <a:pt x="12226" y="28298"/>
                  </a:lnTo>
                  <a:lnTo>
                    <a:pt x="13772" y="31174"/>
                  </a:lnTo>
                  <a:lnTo>
                    <a:pt x="15030" y="33547"/>
                  </a:lnTo>
                  <a:lnTo>
                    <a:pt x="15498" y="34518"/>
                  </a:lnTo>
                  <a:lnTo>
                    <a:pt x="15893" y="35381"/>
                  </a:lnTo>
                  <a:lnTo>
                    <a:pt x="16181" y="36064"/>
                  </a:lnTo>
                  <a:lnTo>
                    <a:pt x="16397" y="36568"/>
                  </a:lnTo>
                  <a:lnTo>
                    <a:pt x="17044" y="39839"/>
                  </a:lnTo>
                  <a:lnTo>
                    <a:pt x="17691" y="43219"/>
                  </a:lnTo>
                  <a:lnTo>
                    <a:pt x="18446" y="47318"/>
                  </a:lnTo>
                  <a:lnTo>
                    <a:pt x="19273" y="51849"/>
                  </a:lnTo>
                  <a:lnTo>
                    <a:pt x="20064" y="56379"/>
                  </a:lnTo>
                  <a:lnTo>
                    <a:pt x="20711" y="60658"/>
                  </a:lnTo>
                  <a:lnTo>
                    <a:pt x="20999" y="62599"/>
                  </a:lnTo>
                  <a:lnTo>
                    <a:pt x="21215" y="64325"/>
                  </a:lnTo>
                  <a:lnTo>
                    <a:pt x="21251" y="64469"/>
                  </a:lnTo>
                  <a:lnTo>
                    <a:pt x="21323" y="64577"/>
                  </a:lnTo>
                  <a:lnTo>
                    <a:pt x="21395" y="64721"/>
                  </a:lnTo>
                  <a:lnTo>
                    <a:pt x="21502" y="64829"/>
                  </a:lnTo>
                  <a:lnTo>
                    <a:pt x="21826" y="65044"/>
                  </a:lnTo>
                  <a:lnTo>
                    <a:pt x="22186" y="65260"/>
                  </a:lnTo>
                  <a:lnTo>
                    <a:pt x="22689" y="65476"/>
                  </a:lnTo>
                  <a:lnTo>
                    <a:pt x="23228" y="65656"/>
                  </a:lnTo>
                  <a:lnTo>
                    <a:pt x="23840" y="65800"/>
                  </a:lnTo>
                  <a:lnTo>
                    <a:pt x="24523" y="65979"/>
                  </a:lnTo>
                  <a:lnTo>
                    <a:pt x="25278" y="66123"/>
                  </a:lnTo>
                  <a:lnTo>
                    <a:pt x="26069" y="66231"/>
                  </a:lnTo>
                  <a:lnTo>
                    <a:pt x="27795" y="66447"/>
                  </a:lnTo>
                  <a:lnTo>
                    <a:pt x="29593" y="66591"/>
                  </a:lnTo>
                  <a:lnTo>
                    <a:pt x="31462" y="66662"/>
                  </a:lnTo>
                  <a:lnTo>
                    <a:pt x="33332" y="66698"/>
                  </a:lnTo>
                  <a:lnTo>
                    <a:pt x="35130" y="66662"/>
                  </a:lnTo>
                  <a:lnTo>
                    <a:pt x="36820" y="66555"/>
                  </a:lnTo>
                  <a:lnTo>
                    <a:pt x="37575" y="66447"/>
                  </a:lnTo>
                  <a:lnTo>
                    <a:pt x="38294" y="66375"/>
                  </a:lnTo>
                  <a:lnTo>
                    <a:pt x="38977" y="66267"/>
                  </a:lnTo>
                  <a:lnTo>
                    <a:pt x="39552" y="66123"/>
                  </a:lnTo>
                  <a:lnTo>
                    <a:pt x="40056" y="65979"/>
                  </a:lnTo>
                  <a:lnTo>
                    <a:pt x="40523" y="65800"/>
                  </a:lnTo>
                  <a:lnTo>
                    <a:pt x="40847" y="65620"/>
                  </a:lnTo>
                  <a:lnTo>
                    <a:pt x="41098" y="65440"/>
                  </a:lnTo>
                  <a:lnTo>
                    <a:pt x="41206" y="65332"/>
                  </a:lnTo>
                  <a:lnTo>
                    <a:pt x="41242" y="65224"/>
                  </a:lnTo>
                  <a:lnTo>
                    <a:pt x="41278" y="65116"/>
                  </a:lnTo>
                  <a:lnTo>
                    <a:pt x="41278" y="64973"/>
                  </a:lnTo>
                  <a:lnTo>
                    <a:pt x="41134" y="63570"/>
                  </a:lnTo>
                  <a:lnTo>
                    <a:pt x="40919" y="61988"/>
                  </a:lnTo>
                  <a:lnTo>
                    <a:pt x="40631" y="60226"/>
                  </a:lnTo>
                  <a:lnTo>
                    <a:pt x="40271" y="58357"/>
                  </a:lnTo>
                  <a:lnTo>
                    <a:pt x="39840" y="56379"/>
                  </a:lnTo>
                  <a:lnTo>
                    <a:pt x="39408" y="54294"/>
                  </a:lnTo>
                  <a:lnTo>
                    <a:pt x="38402" y="49943"/>
                  </a:lnTo>
                  <a:lnTo>
                    <a:pt x="37287" y="45520"/>
                  </a:lnTo>
                  <a:lnTo>
                    <a:pt x="36136" y="41206"/>
                  </a:lnTo>
                  <a:lnTo>
                    <a:pt x="35022" y="37143"/>
                  </a:lnTo>
                  <a:lnTo>
                    <a:pt x="33943" y="33547"/>
                  </a:lnTo>
                  <a:lnTo>
                    <a:pt x="33799" y="33152"/>
                  </a:lnTo>
                  <a:lnTo>
                    <a:pt x="33620" y="32720"/>
                  </a:lnTo>
                  <a:lnTo>
                    <a:pt x="33044" y="31570"/>
                  </a:lnTo>
                  <a:lnTo>
                    <a:pt x="32253" y="30203"/>
                  </a:lnTo>
                  <a:lnTo>
                    <a:pt x="31246" y="28549"/>
                  </a:lnTo>
                  <a:lnTo>
                    <a:pt x="30024" y="26752"/>
                  </a:lnTo>
                  <a:lnTo>
                    <a:pt x="28586" y="24738"/>
                  </a:lnTo>
                  <a:lnTo>
                    <a:pt x="26968" y="22581"/>
                  </a:lnTo>
                  <a:lnTo>
                    <a:pt x="25170" y="20316"/>
                  </a:lnTo>
                  <a:lnTo>
                    <a:pt x="23192" y="17978"/>
                  </a:lnTo>
                  <a:lnTo>
                    <a:pt x="22150" y="16792"/>
                  </a:lnTo>
                  <a:lnTo>
                    <a:pt x="21035" y="15569"/>
                  </a:lnTo>
                  <a:lnTo>
                    <a:pt x="19920" y="14347"/>
                  </a:lnTo>
                  <a:lnTo>
                    <a:pt x="18734" y="13160"/>
                  </a:lnTo>
                  <a:lnTo>
                    <a:pt x="17547" y="11938"/>
                  </a:lnTo>
                  <a:lnTo>
                    <a:pt x="16289" y="10715"/>
                  </a:lnTo>
                  <a:lnTo>
                    <a:pt x="15030" y="9493"/>
                  </a:lnTo>
                  <a:lnTo>
                    <a:pt x="13700" y="8306"/>
                  </a:lnTo>
                  <a:lnTo>
                    <a:pt x="12370" y="7120"/>
                  </a:lnTo>
                  <a:lnTo>
                    <a:pt x="11003" y="5969"/>
                  </a:lnTo>
                  <a:lnTo>
                    <a:pt x="9601" y="4819"/>
                  </a:lnTo>
                  <a:lnTo>
                    <a:pt x="8163" y="3704"/>
                  </a:lnTo>
                  <a:lnTo>
                    <a:pt x="6689" y="2625"/>
                  </a:lnTo>
                  <a:lnTo>
                    <a:pt x="5215" y="1583"/>
                  </a:lnTo>
                  <a:lnTo>
                    <a:pt x="4567" y="1151"/>
                  </a:lnTo>
                  <a:lnTo>
                    <a:pt x="3992" y="828"/>
                  </a:lnTo>
                  <a:lnTo>
                    <a:pt x="3453" y="540"/>
                  </a:lnTo>
                  <a:lnTo>
                    <a:pt x="2985" y="324"/>
                  </a:lnTo>
                  <a:lnTo>
                    <a:pt x="2518" y="144"/>
                  </a:lnTo>
                  <a:lnTo>
                    <a:pt x="2086" y="36"/>
                  </a:lnTo>
                  <a:lnTo>
                    <a:pt x="1727" y="1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4583025" y="3480425"/>
              <a:ext cx="665225" cy="695775"/>
            </a:xfrm>
            <a:custGeom>
              <a:avLst/>
              <a:gdLst/>
              <a:ahLst/>
              <a:cxnLst/>
              <a:rect l="l" t="t" r="r" b="b"/>
              <a:pathLst>
                <a:path w="26609" h="27831" extrusionOk="0">
                  <a:moveTo>
                    <a:pt x="3309" y="0"/>
                  </a:moveTo>
                  <a:lnTo>
                    <a:pt x="2734" y="2266"/>
                  </a:lnTo>
                  <a:lnTo>
                    <a:pt x="2122" y="4603"/>
                  </a:lnTo>
                  <a:lnTo>
                    <a:pt x="1475" y="7443"/>
                  </a:lnTo>
                  <a:lnTo>
                    <a:pt x="828" y="10427"/>
                  </a:lnTo>
                  <a:lnTo>
                    <a:pt x="576" y="11902"/>
                  </a:lnTo>
                  <a:lnTo>
                    <a:pt x="325" y="13304"/>
                  </a:lnTo>
                  <a:lnTo>
                    <a:pt x="145" y="14598"/>
                  </a:lnTo>
                  <a:lnTo>
                    <a:pt x="37" y="15785"/>
                  </a:lnTo>
                  <a:lnTo>
                    <a:pt x="1" y="16792"/>
                  </a:lnTo>
                  <a:lnTo>
                    <a:pt x="1" y="17223"/>
                  </a:lnTo>
                  <a:lnTo>
                    <a:pt x="37" y="17583"/>
                  </a:lnTo>
                  <a:lnTo>
                    <a:pt x="145" y="18194"/>
                  </a:lnTo>
                  <a:lnTo>
                    <a:pt x="289" y="18841"/>
                  </a:lnTo>
                  <a:lnTo>
                    <a:pt x="468" y="19560"/>
                  </a:lnTo>
                  <a:lnTo>
                    <a:pt x="684" y="20279"/>
                  </a:lnTo>
                  <a:lnTo>
                    <a:pt x="936" y="21034"/>
                  </a:lnTo>
                  <a:lnTo>
                    <a:pt x="1187" y="21825"/>
                  </a:lnTo>
                  <a:lnTo>
                    <a:pt x="1475" y="22581"/>
                  </a:lnTo>
                  <a:lnTo>
                    <a:pt x="1799" y="23300"/>
                  </a:lnTo>
                  <a:lnTo>
                    <a:pt x="2122" y="24019"/>
                  </a:lnTo>
                  <a:lnTo>
                    <a:pt x="2482" y="24702"/>
                  </a:lnTo>
                  <a:lnTo>
                    <a:pt x="2877" y="25349"/>
                  </a:lnTo>
                  <a:lnTo>
                    <a:pt x="3237" y="25924"/>
                  </a:lnTo>
                  <a:lnTo>
                    <a:pt x="3632" y="26392"/>
                  </a:lnTo>
                  <a:lnTo>
                    <a:pt x="4064" y="26823"/>
                  </a:lnTo>
                  <a:lnTo>
                    <a:pt x="4280" y="26967"/>
                  </a:lnTo>
                  <a:lnTo>
                    <a:pt x="4495" y="27111"/>
                  </a:lnTo>
                  <a:lnTo>
                    <a:pt x="4711" y="27255"/>
                  </a:lnTo>
                  <a:lnTo>
                    <a:pt x="4891" y="27327"/>
                  </a:lnTo>
                  <a:lnTo>
                    <a:pt x="5286" y="27435"/>
                  </a:lnTo>
                  <a:lnTo>
                    <a:pt x="5646" y="27471"/>
                  </a:lnTo>
                  <a:lnTo>
                    <a:pt x="5970" y="27471"/>
                  </a:lnTo>
                  <a:lnTo>
                    <a:pt x="6293" y="27435"/>
                  </a:lnTo>
                  <a:lnTo>
                    <a:pt x="6581" y="27399"/>
                  </a:lnTo>
                  <a:lnTo>
                    <a:pt x="6868" y="27291"/>
                  </a:lnTo>
                  <a:lnTo>
                    <a:pt x="7120" y="27183"/>
                  </a:lnTo>
                  <a:lnTo>
                    <a:pt x="7336" y="27039"/>
                  </a:lnTo>
                  <a:lnTo>
                    <a:pt x="7731" y="26751"/>
                  </a:lnTo>
                  <a:lnTo>
                    <a:pt x="8019" y="26500"/>
                  </a:lnTo>
                  <a:lnTo>
                    <a:pt x="8271" y="26212"/>
                  </a:lnTo>
                  <a:lnTo>
                    <a:pt x="8522" y="26536"/>
                  </a:lnTo>
                  <a:lnTo>
                    <a:pt x="8810" y="26787"/>
                  </a:lnTo>
                  <a:lnTo>
                    <a:pt x="9134" y="27039"/>
                  </a:lnTo>
                  <a:lnTo>
                    <a:pt x="9457" y="27255"/>
                  </a:lnTo>
                  <a:lnTo>
                    <a:pt x="9817" y="27435"/>
                  </a:lnTo>
                  <a:lnTo>
                    <a:pt x="10176" y="27614"/>
                  </a:lnTo>
                  <a:lnTo>
                    <a:pt x="10572" y="27722"/>
                  </a:lnTo>
                  <a:lnTo>
                    <a:pt x="10931" y="27830"/>
                  </a:lnTo>
                  <a:lnTo>
                    <a:pt x="11291" y="27830"/>
                  </a:lnTo>
                  <a:lnTo>
                    <a:pt x="11615" y="27794"/>
                  </a:lnTo>
                  <a:lnTo>
                    <a:pt x="11938" y="27686"/>
                  </a:lnTo>
                  <a:lnTo>
                    <a:pt x="12226" y="27542"/>
                  </a:lnTo>
                  <a:lnTo>
                    <a:pt x="12514" y="27363"/>
                  </a:lnTo>
                  <a:lnTo>
                    <a:pt x="12765" y="27147"/>
                  </a:lnTo>
                  <a:lnTo>
                    <a:pt x="12981" y="26895"/>
                  </a:lnTo>
                  <a:lnTo>
                    <a:pt x="13197" y="26644"/>
                  </a:lnTo>
                  <a:lnTo>
                    <a:pt x="13592" y="26176"/>
                  </a:lnTo>
                  <a:lnTo>
                    <a:pt x="13844" y="25709"/>
                  </a:lnTo>
                  <a:lnTo>
                    <a:pt x="14060" y="25277"/>
                  </a:lnTo>
                  <a:lnTo>
                    <a:pt x="14419" y="25529"/>
                  </a:lnTo>
                  <a:lnTo>
                    <a:pt x="14779" y="25781"/>
                  </a:lnTo>
                  <a:lnTo>
                    <a:pt x="15138" y="25960"/>
                  </a:lnTo>
                  <a:lnTo>
                    <a:pt x="15534" y="26140"/>
                  </a:lnTo>
                  <a:lnTo>
                    <a:pt x="15929" y="26284"/>
                  </a:lnTo>
                  <a:lnTo>
                    <a:pt x="16325" y="26392"/>
                  </a:lnTo>
                  <a:lnTo>
                    <a:pt x="16756" y="26464"/>
                  </a:lnTo>
                  <a:lnTo>
                    <a:pt x="17152" y="26536"/>
                  </a:lnTo>
                  <a:lnTo>
                    <a:pt x="17511" y="26500"/>
                  </a:lnTo>
                  <a:lnTo>
                    <a:pt x="17835" y="26428"/>
                  </a:lnTo>
                  <a:lnTo>
                    <a:pt x="18159" y="26320"/>
                  </a:lnTo>
                  <a:lnTo>
                    <a:pt x="18482" y="26140"/>
                  </a:lnTo>
                  <a:lnTo>
                    <a:pt x="18770" y="25960"/>
                  </a:lnTo>
                  <a:lnTo>
                    <a:pt x="19057" y="25745"/>
                  </a:lnTo>
                  <a:lnTo>
                    <a:pt x="19597" y="25277"/>
                  </a:lnTo>
                  <a:lnTo>
                    <a:pt x="20028" y="24774"/>
                  </a:lnTo>
                  <a:lnTo>
                    <a:pt x="20352" y="24342"/>
                  </a:lnTo>
                  <a:lnTo>
                    <a:pt x="20639" y="23947"/>
                  </a:lnTo>
                  <a:lnTo>
                    <a:pt x="21107" y="23983"/>
                  </a:lnTo>
                  <a:lnTo>
                    <a:pt x="21538" y="24019"/>
                  </a:lnTo>
                  <a:lnTo>
                    <a:pt x="21970" y="23983"/>
                  </a:lnTo>
                  <a:lnTo>
                    <a:pt x="22401" y="23947"/>
                  </a:lnTo>
                  <a:lnTo>
                    <a:pt x="22833" y="23839"/>
                  </a:lnTo>
                  <a:lnTo>
                    <a:pt x="23264" y="23695"/>
                  </a:lnTo>
                  <a:lnTo>
                    <a:pt x="23660" y="23515"/>
                  </a:lnTo>
                  <a:lnTo>
                    <a:pt x="24055" y="23300"/>
                  </a:lnTo>
                  <a:lnTo>
                    <a:pt x="24235" y="23192"/>
                  </a:lnTo>
                  <a:lnTo>
                    <a:pt x="24379" y="23048"/>
                  </a:lnTo>
                  <a:lnTo>
                    <a:pt x="24667" y="22688"/>
                  </a:lnTo>
                  <a:lnTo>
                    <a:pt x="24954" y="22257"/>
                  </a:lnTo>
                  <a:lnTo>
                    <a:pt x="25206" y="21754"/>
                  </a:lnTo>
                  <a:lnTo>
                    <a:pt x="25422" y="21178"/>
                  </a:lnTo>
                  <a:lnTo>
                    <a:pt x="25637" y="20567"/>
                  </a:lnTo>
                  <a:lnTo>
                    <a:pt x="25817" y="19920"/>
                  </a:lnTo>
                  <a:lnTo>
                    <a:pt x="25997" y="19201"/>
                  </a:lnTo>
                  <a:lnTo>
                    <a:pt x="26141" y="18482"/>
                  </a:lnTo>
                  <a:lnTo>
                    <a:pt x="26285" y="17727"/>
                  </a:lnTo>
                  <a:lnTo>
                    <a:pt x="26464" y="16252"/>
                  </a:lnTo>
                  <a:lnTo>
                    <a:pt x="26572" y="14850"/>
                  </a:lnTo>
                  <a:lnTo>
                    <a:pt x="26608" y="13592"/>
                  </a:lnTo>
                  <a:lnTo>
                    <a:pt x="26572" y="12944"/>
                  </a:lnTo>
                  <a:lnTo>
                    <a:pt x="26464" y="12189"/>
                  </a:lnTo>
                  <a:lnTo>
                    <a:pt x="26320" y="11362"/>
                  </a:lnTo>
                  <a:lnTo>
                    <a:pt x="26105" y="10427"/>
                  </a:lnTo>
                  <a:lnTo>
                    <a:pt x="25637" y="8414"/>
                  </a:lnTo>
                  <a:lnTo>
                    <a:pt x="25026" y="6293"/>
                  </a:lnTo>
                  <a:lnTo>
                    <a:pt x="23911" y="2445"/>
                  </a:lnTo>
                  <a:lnTo>
                    <a:pt x="23444" y="971"/>
                  </a:lnTo>
                  <a:lnTo>
                    <a:pt x="23192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4731350" y="3885825"/>
              <a:ext cx="53950" cy="248125"/>
            </a:xfrm>
            <a:custGeom>
              <a:avLst/>
              <a:gdLst/>
              <a:ahLst/>
              <a:cxnLst/>
              <a:rect l="l" t="t" r="r" b="b"/>
              <a:pathLst>
                <a:path w="2158" h="9925" extrusionOk="0">
                  <a:moveTo>
                    <a:pt x="37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324" y="2553"/>
                  </a:lnTo>
                  <a:lnTo>
                    <a:pt x="504" y="3812"/>
                  </a:lnTo>
                  <a:lnTo>
                    <a:pt x="684" y="5034"/>
                  </a:lnTo>
                  <a:lnTo>
                    <a:pt x="935" y="6257"/>
                  </a:lnTo>
                  <a:lnTo>
                    <a:pt x="1223" y="7479"/>
                  </a:lnTo>
                  <a:lnTo>
                    <a:pt x="1583" y="8702"/>
                  </a:lnTo>
                  <a:lnTo>
                    <a:pt x="1798" y="9277"/>
                  </a:lnTo>
                  <a:lnTo>
                    <a:pt x="2014" y="9888"/>
                  </a:lnTo>
                  <a:lnTo>
                    <a:pt x="2086" y="9924"/>
                  </a:lnTo>
                  <a:lnTo>
                    <a:pt x="2158" y="9888"/>
                  </a:lnTo>
                  <a:lnTo>
                    <a:pt x="2158" y="9852"/>
                  </a:lnTo>
                  <a:lnTo>
                    <a:pt x="1942" y="8630"/>
                  </a:lnTo>
                  <a:lnTo>
                    <a:pt x="1655" y="7407"/>
                  </a:lnTo>
                  <a:lnTo>
                    <a:pt x="1079" y="4962"/>
                  </a:lnTo>
                  <a:lnTo>
                    <a:pt x="792" y="3740"/>
                  </a:lnTo>
                  <a:lnTo>
                    <a:pt x="540" y="2517"/>
                  </a:lnTo>
                  <a:lnTo>
                    <a:pt x="288" y="1295"/>
                  </a:lnTo>
                  <a:lnTo>
                    <a:pt x="108" y="72"/>
                  </a:lnTo>
                  <a:lnTo>
                    <a:pt x="108" y="3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911125" y="3867850"/>
              <a:ext cx="22500" cy="244525"/>
            </a:xfrm>
            <a:custGeom>
              <a:avLst/>
              <a:gdLst/>
              <a:ahLst/>
              <a:cxnLst/>
              <a:rect l="l" t="t" r="r" b="b"/>
              <a:pathLst>
                <a:path w="900" h="9781" extrusionOk="0">
                  <a:moveTo>
                    <a:pt x="37" y="0"/>
                  </a:moveTo>
                  <a:lnTo>
                    <a:pt x="1" y="36"/>
                  </a:lnTo>
                  <a:lnTo>
                    <a:pt x="1" y="72"/>
                  </a:lnTo>
                  <a:lnTo>
                    <a:pt x="37" y="2517"/>
                  </a:lnTo>
                  <a:lnTo>
                    <a:pt x="145" y="4998"/>
                  </a:lnTo>
                  <a:lnTo>
                    <a:pt x="216" y="6221"/>
                  </a:lnTo>
                  <a:lnTo>
                    <a:pt x="324" y="7443"/>
                  </a:lnTo>
                  <a:lnTo>
                    <a:pt x="360" y="8018"/>
                  </a:lnTo>
                  <a:lnTo>
                    <a:pt x="432" y="8594"/>
                  </a:lnTo>
                  <a:lnTo>
                    <a:pt x="540" y="9169"/>
                  </a:lnTo>
                  <a:lnTo>
                    <a:pt x="684" y="9708"/>
                  </a:lnTo>
                  <a:lnTo>
                    <a:pt x="720" y="9780"/>
                  </a:lnTo>
                  <a:lnTo>
                    <a:pt x="864" y="9780"/>
                  </a:lnTo>
                  <a:lnTo>
                    <a:pt x="900" y="9708"/>
                  </a:lnTo>
                  <a:lnTo>
                    <a:pt x="900" y="9133"/>
                  </a:lnTo>
                  <a:lnTo>
                    <a:pt x="900" y="8558"/>
                  </a:lnTo>
                  <a:lnTo>
                    <a:pt x="828" y="7982"/>
                  </a:lnTo>
                  <a:lnTo>
                    <a:pt x="756" y="7407"/>
                  </a:lnTo>
                  <a:lnTo>
                    <a:pt x="468" y="4962"/>
                  </a:lnTo>
                  <a:lnTo>
                    <a:pt x="252" y="2517"/>
                  </a:lnTo>
                  <a:lnTo>
                    <a:pt x="109" y="72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5084625" y="3856150"/>
              <a:ext cx="18900" cy="222050"/>
            </a:xfrm>
            <a:custGeom>
              <a:avLst/>
              <a:gdLst/>
              <a:ahLst/>
              <a:cxnLst/>
              <a:rect l="l" t="t" r="r" b="b"/>
              <a:pathLst>
                <a:path w="756" h="8882" extrusionOk="0">
                  <a:moveTo>
                    <a:pt x="72" y="1"/>
                  </a:moveTo>
                  <a:lnTo>
                    <a:pt x="36" y="37"/>
                  </a:lnTo>
                  <a:lnTo>
                    <a:pt x="0" y="73"/>
                  </a:lnTo>
                  <a:lnTo>
                    <a:pt x="144" y="2302"/>
                  </a:lnTo>
                  <a:lnTo>
                    <a:pt x="288" y="4531"/>
                  </a:lnTo>
                  <a:lnTo>
                    <a:pt x="360" y="6761"/>
                  </a:lnTo>
                  <a:lnTo>
                    <a:pt x="360" y="7300"/>
                  </a:lnTo>
                  <a:lnTo>
                    <a:pt x="396" y="7803"/>
                  </a:lnTo>
                  <a:lnTo>
                    <a:pt x="468" y="8343"/>
                  </a:lnTo>
                  <a:lnTo>
                    <a:pt x="575" y="8846"/>
                  </a:lnTo>
                  <a:lnTo>
                    <a:pt x="611" y="8882"/>
                  </a:lnTo>
                  <a:lnTo>
                    <a:pt x="647" y="8882"/>
                  </a:lnTo>
                  <a:lnTo>
                    <a:pt x="647" y="8846"/>
                  </a:lnTo>
                  <a:lnTo>
                    <a:pt x="719" y="8343"/>
                  </a:lnTo>
                  <a:lnTo>
                    <a:pt x="755" y="7839"/>
                  </a:lnTo>
                  <a:lnTo>
                    <a:pt x="755" y="7336"/>
                  </a:lnTo>
                  <a:lnTo>
                    <a:pt x="683" y="6832"/>
                  </a:lnTo>
                  <a:lnTo>
                    <a:pt x="540" y="4603"/>
                  </a:lnTo>
                  <a:lnTo>
                    <a:pt x="108" y="73"/>
                  </a:lnTo>
                  <a:lnTo>
                    <a:pt x="108" y="37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4090450" y="1845325"/>
              <a:ext cx="1096675" cy="1641425"/>
            </a:xfrm>
            <a:custGeom>
              <a:avLst/>
              <a:gdLst/>
              <a:ahLst/>
              <a:cxnLst/>
              <a:rect l="l" t="t" r="r" b="b"/>
              <a:pathLst>
                <a:path w="43867" h="65657" extrusionOk="0">
                  <a:moveTo>
                    <a:pt x="1402" y="1"/>
                  </a:moveTo>
                  <a:lnTo>
                    <a:pt x="1079" y="37"/>
                  </a:lnTo>
                  <a:lnTo>
                    <a:pt x="791" y="145"/>
                  </a:lnTo>
                  <a:lnTo>
                    <a:pt x="575" y="253"/>
                  </a:lnTo>
                  <a:lnTo>
                    <a:pt x="360" y="468"/>
                  </a:lnTo>
                  <a:lnTo>
                    <a:pt x="216" y="684"/>
                  </a:lnTo>
                  <a:lnTo>
                    <a:pt x="108" y="972"/>
                  </a:lnTo>
                  <a:lnTo>
                    <a:pt x="36" y="1295"/>
                  </a:lnTo>
                  <a:lnTo>
                    <a:pt x="0" y="1655"/>
                  </a:lnTo>
                  <a:lnTo>
                    <a:pt x="0" y="2050"/>
                  </a:lnTo>
                  <a:lnTo>
                    <a:pt x="72" y="2482"/>
                  </a:lnTo>
                  <a:lnTo>
                    <a:pt x="144" y="2985"/>
                  </a:lnTo>
                  <a:lnTo>
                    <a:pt x="252" y="3489"/>
                  </a:lnTo>
                  <a:lnTo>
                    <a:pt x="396" y="4028"/>
                  </a:lnTo>
                  <a:lnTo>
                    <a:pt x="575" y="4603"/>
                  </a:lnTo>
                  <a:lnTo>
                    <a:pt x="1007" y="5862"/>
                  </a:lnTo>
                  <a:lnTo>
                    <a:pt x="1546" y="7192"/>
                  </a:lnTo>
                  <a:lnTo>
                    <a:pt x="2229" y="8666"/>
                  </a:lnTo>
                  <a:lnTo>
                    <a:pt x="2949" y="10176"/>
                  </a:lnTo>
                  <a:lnTo>
                    <a:pt x="7012" y="18051"/>
                  </a:lnTo>
                  <a:lnTo>
                    <a:pt x="11758" y="27255"/>
                  </a:lnTo>
                  <a:lnTo>
                    <a:pt x="13951" y="31570"/>
                  </a:lnTo>
                  <a:lnTo>
                    <a:pt x="15821" y="35202"/>
                  </a:lnTo>
                  <a:lnTo>
                    <a:pt x="17115" y="37862"/>
                  </a:lnTo>
                  <a:lnTo>
                    <a:pt x="17511" y="38725"/>
                  </a:lnTo>
                  <a:lnTo>
                    <a:pt x="17726" y="39193"/>
                  </a:lnTo>
                  <a:lnTo>
                    <a:pt x="17834" y="39732"/>
                  </a:lnTo>
                  <a:lnTo>
                    <a:pt x="18050" y="40775"/>
                  </a:lnTo>
                  <a:lnTo>
                    <a:pt x="18589" y="43975"/>
                  </a:lnTo>
                  <a:lnTo>
                    <a:pt x="20063" y="53000"/>
                  </a:lnTo>
                  <a:lnTo>
                    <a:pt x="21466" y="61737"/>
                  </a:lnTo>
                  <a:lnTo>
                    <a:pt x="22077" y="65656"/>
                  </a:lnTo>
                  <a:lnTo>
                    <a:pt x="43866" y="63894"/>
                  </a:lnTo>
                  <a:lnTo>
                    <a:pt x="43075" y="60119"/>
                  </a:lnTo>
                  <a:lnTo>
                    <a:pt x="42212" y="56128"/>
                  </a:lnTo>
                  <a:lnTo>
                    <a:pt x="41134" y="51346"/>
                  </a:lnTo>
                  <a:lnTo>
                    <a:pt x="39947" y="46276"/>
                  </a:lnTo>
                  <a:lnTo>
                    <a:pt x="39336" y="43795"/>
                  </a:lnTo>
                  <a:lnTo>
                    <a:pt x="38724" y="41386"/>
                  </a:lnTo>
                  <a:lnTo>
                    <a:pt x="38113" y="39157"/>
                  </a:lnTo>
                  <a:lnTo>
                    <a:pt x="37538" y="37143"/>
                  </a:lnTo>
                  <a:lnTo>
                    <a:pt x="36999" y="35417"/>
                  </a:lnTo>
                  <a:lnTo>
                    <a:pt x="36711" y="34698"/>
                  </a:lnTo>
                  <a:lnTo>
                    <a:pt x="36459" y="34051"/>
                  </a:lnTo>
                  <a:lnTo>
                    <a:pt x="36208" y="33440"/>
                  </a:lnTo>
                  <a:lnTo>
                    <a:pt x="35848" y="32757"/>
                  </a:lnTo>
                  <a:lnTo>
                    <a:pt x="35453" y="32037"/>
                  </a:lnTo>
                  <a:lnTo>
                    <a:pt x="35021" y="31282"/>
                  </a:lnTo>
                  <a:lnTo>
                    <a:pt x="34518" y="30455"/>
                  </a:lnTo>
                  <a:lnTo>
                    <a:pt x="33978" y="29592"/>
                  </a:lnTo>
                  <a:lnTo>
                    <a:pt x="32720" y="27795"/>
                  </a:lnTo>
                  <a:lnTo>
                    <a:pt x="31282" y="25853"/>
                  </a:lnTo>
                  <a:lnTo>
                    <a:pt x="29664" y="23804"/>
                  </a:lnTo>
                  <a:lnTo>
                    <a:pt x="27902" y="21682"/>
                  </a:lnTo>
                  <a:lnTo>
                    <a:pt x="25996" y="19489"/>
                  </a:lnTo>
                  <a:lnTo>
                    <a:pt x="23983" y="17296"/>
                  </a:lnTo>
                  <a:lnTo>
                    <a:pt x="21825" y="15066"/>
                  </a:lnTo>
                  <a:lnTo>
                    <a:pt x="19560" y="12837"/>
                  </a:lnTo>
                  <a:lnTo>
                    <a:pt x="18410" y="11758"/>
                  </a:lnTo>
                  <a:lnTo>
                    <a:pt x="17259" y="10680"/>
                  </a:lnTo>
                  <a:lnTo>
                    <a:pt x="16036" y="9601"/>
                  </a:lnTo>
                  <a:lnTo>
                    <a:pt x="14850" y="8558"/>
                  </a:lnTo>
                  <a:lnTo>
                    <a:pt x="13627" y="7516"/>
                  </a:lnTo>
                  <a:lnTo>
                    <a:pt x="12369" y="6509"/>
                  </a:lnTo>
                  <a:lnTo>
                    <a:pt x="11146" y="5538"/>
                  </a:lnTo>
                  <a:lnTo>
                    <a:pt x="9888" y="4567"/>
                  </a:lnTo>
                  <a:lnTo>
                    <a:pt x="8630" y="3632"/>
                  </a:lnTo>
                  <a:lnTo>
                    <a:pt x="7335" y="2769"/>
                  </a:lnTo>
                  <a:lnTo>
                    <a:pt x="6508" y="2194"/>
                  </a:lnTo>
                  <a:lnTo>
                    <a:pt x="5717" y="1691"/>
                  </a:lnTo>
                  <a:lnTo>
                    <a:pt x="4998" y="1295"/>
                  </a:lnTo>
                  <a:lnTo>
                    <a:pt x="4351" y="936"/>
                  </a:lnTo>
                  <a:lnTo>
                    <a:pt x="3740" y="612"/>
                  </a:lnTo>
                  <a:lnTo>
                    <a:pt x="3164" y="396"/>
                  </a:lnTo>
                  <a:lnTo>
                    <a:pt x="2661" y="217"/>
                  </a:lnTo>
                  <a:lnTo>
                    <a:pt x="2193" y="73"/>
                  </a:lnTo>
                  <a:lnTo>
                    <a:pt x="1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650450" y="3333900"/>
              <a:ext cx="495325" cy="43175"/>
            </a:xfrm>
            <a:custGeom>
              <a:avLst/>
              <a:gdLst/>
              <a:ahLst/>
              <a:cxnLst/>
              <a:rect l="l" t="t" r="r" b="b"/>
              <a:pathLst>
                <a:path w="19813" h="1727" extrusionOk="0">
                  <a:moveTo>
                    <a:pt x="19740" y="1"/>
                  </a:moveTo>
                  <a:lnTo>
                    <a:pt x="18482" y="37"/>
                  </a:lnTo>
                  <a:lnTo>
                    <a:pt x="17223" y="108"/>
                  </a:lnTo>
                  <a:lnTo>
                    <a:pt x="14706" y="288"/>
                  </a:lnTo>
                  <a:lnTo>
                    <a:pt x="9888" y="648"/>
                  </a:lnTo>
                  <a:lnTo>
                    <a:pt x="7767" y="792"/>
                  </a:lnTo>
                  <a:lnTo>
                    <a:pt x="4675" y="1079"/>
                  </a:lnTo>
                  <a:lnTo>
                    <a:pt x="1691" y="1403"/>
                  </a:lnTo>
                  <a:lnTo>
                    <a:pt x="648" y="1511"/>
                  </a:lnTo>
                  <a:lnTo>
                    <a:pt x="37" y="1619"/>
                  </a:lnTo>
                  <a:lnTo>
                    <a:pt x="1" y="1655"/>
                  </a:lnTo>
                  <a:lnTo>
                    <a:pt x="1" y="1690"/>
                  </a:lnTo>
                  <a:lnTo>
                    <a:pt x="37" y="1726"/>
                  </a:lnTo>
                  <a:lnTo>
                    <a:pt x="648" y="1726"/>
                  </a:lnTo>
                  <a:lnTo>
                    <a:pt x="1691" y="1655"/>
                  </a:lnTo>
                  <a:lnTo>
                    <a:pt x="4639" y="1511"/>
                  </a:lnTo>
                  <a:lnTo>
                    <a:pt x="7731" y="1295"/>
                  </a:lnTo>
                  <a:lnTo>
                    <a:pt x="9817" y="1115"/>
                  </a:lnTo>
                  <a:lnTo>
                    <a:pt x="14742" y="648"/>
                  </a:lnTo>
                  <a:lnTo>
                    <a:pt x="17259" y="432"/>
                  </a:lnTo>
                  <a:lnTo>
                    <a:pt x="18518" y="324"/>
                  </a:lnTo>
                  <a:lnTo>
                    <a:pt x="19740" y="108"/>
                  </a:lnTo>
                  <a:lnTo>
                    <a:pt x="19812" y="108"/>
                  </a:lnTo>
                  <a:lnTo>
                    <a:pt x="19812" y="37"/>
                  </a:lnTo>
                  <a:lnTo>
                    <a:pt x="198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6033A9-C9A0-94AD-9C96-76C91B5A318B}"/>
              </a:ext>
            </a:extLst>
          </p:cNvPr>
          <p:cNvSpPr/>
          <p:nvPr/>
        </p:nvSpPr>
        <p:spPr>
          <a:xfrm>
            <a:off x="25532" y="-1123"/>
            <a:ext cx="5220236" cy="1229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highlight>
                  <a:srgbClr val="FF0000"/>
                </a:highlight>
              </a:rPr>
              <a:t>This is a report I created for a client whose name is fictionalized as X for confidentiality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2"/>
          <p:cNvSpPr txBox="1">
            <a:spLocks noGrp="1"/>
          </p:cNvSpPr>
          <p:nvPr>
            <p:ph type="title"/>
          </p:nvPr>
        </p:nvSpPr>
        <p:spPr>
          <a:xfrm>
            <a:off x="144083" y="1787776"/>
            <a:ext cx="7717500" cy="1655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Can we measure incremental effect of these 3 campaigns?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373748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3B93-5323-B69C-04F6-B2B59D9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effects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C258-AE75-1EDB-57BE-A08B5654E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129004"/>
            <a:ext cx="7460366" cy="350315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/>
              <a:t>I used a technique called </a:t>
            </a:r>
            <a:r>
              <a:rPr lang="en-US" sz="1800" u="sng" dirty="0"/>
              <a:t>Regression Discontinuity Design</a:t>
            </a:r>
            <a:r>
              <a:rPr lang="en-US" sz="1800" dirty="0"/>
              <a:t> to study the causal relationship between a campaign and resulting conversions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/>
              <a:t>Idea is to analyze the periods </a:t>
            </a:r>
            <a:r>
              <a:rPr lang="en-US" sz="1800" b="1" u="sng" dirty="0"/>
              <a:t>just before </a:t>
            </a:r>
            <a:r>
              <a:rPr lang="en-US" sz="1800" dirty="0"/>
              <a:t>and</a:t>
            </a:r>
            <a:r>
              <a:rPr lang="en-US" sz="1800" b="1" u="sng" dirty="0"/>
              <a:t> just after </a:t>
            </a:r>
            <a:r>
              <a:rPr lang="en-US" sz="1800" dirty="0"/>
              <a:t>the start of a campaign </a:t>
            </a:r>
            <a:r>
              <a:rPr lang="en-US" sz="1600" dirty="0"/>
              <a:t>(min. $500 spend per </a:t>
            </a:r>
            <a:r>
              <a:rPr lang="en-US" sz="1600" dirty="0" err="1"/>
              <a:t>wk</a:t>
            </a:r>
            <a:r>
              <a:rPr lang="en-US" sz="1600" dirty="0"/>
              <a:t>)</a:t>
            </a:r>
            <a:r>
              <a:rPr lang="en-US" sz="1800" dirty="0"/>
              <a:t> and compare the KPI data</a:t>
            </a:r>
            <a:endParaRPr lang="en-US" sz="16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Provided that the overall spend on other campaigns is similar in both periods 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/>
              <a:t>I developed a few more models to analyze these effects</a:t>
            </a:r>
          </a:p>
        </p:txBody>
      </p:sp>
    </p:spTree>
    <p:extLst>
      <p:ext uri="{BB962C8B-B14F-4D97-AF65-F5344CB8AC3E}">
        <p14:creationId xmlns:p14="http://schemas.microsoft.com/office/powerpoint/2010/main" val="3857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EE09B07-428B-3345-29AB-6FBC080E4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6"/>
          <a:stretch/>
        </p:blipFill>
        <p:spPr>
          <a:xfrm>
            <a:off x="713250" y="2571750"/>
            <a:ext cx="7426280" cy="23967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23B93-5323-B69C-04F6-B2B59D9A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02" y="445025"/>
            <a:ext cx="7717500" cy="572700"/>
          </a:xfrm>
        </p:spPr>
        <p:txBody>
          <a:bodyPr/>
          <a:lstStyle/>
          <a:p>
            <a:r>
              <a:rPr lang="en-US" dirty="0"/>
              <a:t>Incremental effect: </a:t>
            </a:r>
            <a:r>
              <a:rPr lang="en-US" i="1" dirty="0"/>
              <a:t>Website Visits 1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9562337-F8CB-00A4-A298-A1C411D5C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965" y="1007578"/>
            <a:ext cx="7717500" cy="13702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This campaign started at 12</a:t>
            </a:r>
            <a:r>
              <a:rPr lang="en-US" sz="1600" baseline="30000" dirty="0"/>
              <a:t>th</a:t>
            </a:r>
            <a:r>
              <a:rPr lang="en-US" sz="1600" dirty="0"/>
              <a:t> week (vertical line), so we analyze weeks 7 – 18 (boxed zone)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Model shows that the this</a:t>
            </a:r>
            <a:r>
              <a:rPr lang="en-US" sz="1600" i="1" dirty="0"/>
              <a:t> </a:t>
            </a:r>
            <a:r>
              <a:rPr lang="en-US" sz="1600" dirty="0"/>
              <a:t>campaign is responsible for </a:t>
            </a:r>
            <a:r>
              <a:rPr lang="en-US" sz="1600" b="1" dirty="0"/>
              <a:t>322 additional conversions per week </a:t>
            </a:r>
            <a:r>
              <a:rPr lang="en-US" sz="1600" dirty="0"/>
              <a:t>in this zone. </a:t>
            </a:r>
          </a:p>
        </p:txBody>
      </p:sp>
      <p:sp>
        <p:nvSpPr>
          <p:cNvPr id="11" name="Google Shape;1335;p40">
            <a:extLst>
              <a:ext uri="{FF2B5EF4-FFF2-40B4-BE49-F238E27FC236}">
                <a16:creationId xmlns:a16="http://schemas.microsoft.com/office/drawing/2014/main" id="{057FE318-4B21-E9F3-27AC-549193A82076}"/>
              </a:ext>
            </a:extLst>
          </p:cNvPr>
          <p:cNvSpPr txBox="1">
            <a:spLocks/>
          </p:cNvSpPr>
          <p:nvPr/>
        </p:nvSpPr>
        <p:spPr>
          <a:xfrm>
            <a:off x="2721536" y="2698361"/>
            <a:ext cx="872923" cy="464561"/>
          </a:xfrm>
          <a:custGeom>
            <a:avLst/>
            <a:gdLst>
              <a:gd name="connsiteX0" fmla="*/ 0 w 872923"/>
              <a:gd name="connsiteY0" fmla="*/ 0 h 464561"/>
              <a:gd name="connsiteX1" fmla="*/ 872923 w 872923"/>
              <a:gd name="connsiteY1" fmla="*/ 0 h 464561"/>
              <a:gd name="connsiteX2" fmla="*/ 872923 w 872923"/>
              <a:gd name="connsiteY2" fmla="*/ 464561 h 464561"/>
              <a:gd name="connsiteX3" fmla="*/ 0 w 872923"/>
              <a:gd name="connsiteY3" fmla="*/ 464561 h 464561"/>
              <a:gd name="connsiteX4" fmla="*/ 0 w 872923"/>
              <a:gd name="connsiteY4" fmla="*/ 0 h 46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923" h="464561" extrusionOk="0">
                <a:moveTo>
                  <a:pt x="0" y="0"/>
                </a:moveTo>
                <a:cubicBezTo>
                  <a:pt x="104290" y="-33563"/>
                  <a:pt x="469416" y="10159"/>
                  <a:pt x="872923" y="0"/>
                </a:cubicBezTo>
                <a:cubicBezTo>
                  <a:pt x="906997" y="151420"/>
                  <a:pt x="879297" y="403684"/>
                  <a:pt x="872923" y="464561"/>
                </a:cubicBezTo>
                <a:cubicBezTo>
                  <a:pt x="538975" y="501198"/>
                  <a:pt x="265056" y="411229"/>
                  <a:pt x="0" y="464561"/>
                </a:cubicBezTo>
                <a:cubicBezTo>
                  <a:pt x="-83" y="381370"/>
                  <a:pt x="25170" y="173962"/>
                  <a:pt x="0" y="0"/>
                </a:cubicBezTo>
                <a:close/>
              </a:path>
            </a:pathLst>
          </a:custGeom>
          <a:noFill/>
          <a:ln w="127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100" dirty="0">
                <a:highlight>
                  <a:srgbClr val="FFFF00"/>
                </a:highlight>
              </a:rPr>
              <a:t>Campaign ON</a:t>
            </a:r>
          </a:p>
        </p:txBody>
      </p:sp>
      <p:sp>
        <p:nvSpPr>
          <p:cNvPr id="13" name="Google Shape;1335;p40">
            <a:extLst>
              <a:ext uri="{FF2B5EF4-FFF2-40B4-BE49-F238E27FC236}">
                <a16:creationId xmlns:a16="http://schemas.microsoft.com/office/drawing/2014/main" id="{21B7AD81-37B9-66EC-CCE7-E746B331E75D}"/>
              </a:ext>
            </a:extLst>
          </p:cNvPr>
          <p:cNvSpPr txBox="1">
            <a:spLocks/>
          </p:cNvSpPr>
          <p:nvPr/>
        </p:nvSpPr>
        <p:spPr>
          <a:xfrm>
            <a:off x="1980072" y="2470584"/>
            <a:ext cx="883313" cy="437701"/>
          </a:xfrm>
          <a:custGeom>
            <a:avLst/>
            <a:gdLst>
              <a:gd name="connsiteX0" fmla="*/ 0 w 883313"/>
              <a:gd name="connsiteY0" fmla="*/ 0 h 437701"/>
              <a:gd name="connsiteX1" fmla="*/ 883313 w 883313"/>
              <a:gd name="connsiteY1" fmla="*/ 0 h 437701"/>
              <a:gd name="connsiteX2" fmla="*/ 883313 w 883313"/>
              <a:gd name="connsiteY2" fmla="*/ 437701 h 437701"/>
              <a:gd name="connsiteX3" fmla="*/ 0 w 883313"/>
              <a:gd name="connsiteY3" fmla="*/ 437701 h 437701"/>
              <a:gd name="connsiteX4" fmla="*/ 0 w 883313"/>
              <a:gd name="connsiteY4" fmla="*/ 0 h 43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313" h="437701" extrusionOk="0">
                <a:moveTo>
                  <a:pt x="0" y="0"/>
                </a:moveTo>
                <a:cubicBezTo>
                  <a:pt x="322199" y="63898"/>
                  <a:pt x="725839" y="-30864"/>
                  <a:pt x="883313" y="0"/>
                </a:cubicBezTo>
                <a:cubicBezTo>
                  <a:pt x="884974" y="210975"/>
                  <a:pt x="884688" y="252022"/>
                  <a:pt x="883313" y="437701"/>
                </a:cubicBezTo>
                <a:cubicBezTo>
                  <a:pt x="737369" y="390761"/>
                  <a:pt x="288765" y="369769"/>
                  <a:pt x="0" y="437701"/>
                </a:cubicBezTo>
                <a:cubicBezTo>
                  <a:pt x="12372" y="382482"/>
                  <a:pt x="22040" y="73931"/>
                  <a:pt x="0" y="0"/>
                </a:cubicBezTo>
                <a:close/>
              </a:path>
            </a:pathLst>
          </a:custGeom>
          <a:noFill/>
          <a:ln w="127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050" dirty="0"/>
              <a:t>Campaign OFF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0D208-F856-2A59-EE7E-29030E5FE68F}"/>
              </a:ext>
            </a:extLst>
          </p:cNvPr>
          <p:cNvSpPr/>
          <p:nvPr/>
        </p:nvSpPr>
        <p:spPr>
          <a:xfrm>
            <a:off x="2277598" y="3337667"/>
            <a:ext cx="1386108" cy="1333253"/>
          </a:xfrm>
          <a:prstGeom prst="rect">
            <a:avLst/>
          </a:prstGeom>
          <a:solidFill>
            <a:srgbClr val="00B0F0">
              <a:alpha val="30000"/>
            </a:srgbClr>
          </a:solidFill>
          <a:ln w="9525">
            <a:solidFill>
              <a:schemeClr val="bg1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67445"/>
                      <a:gd name="connsiteY0" fmla="*/ 0 h 1333253"/>
                      <a:gd name="connsiteX1" fmla="*/ 474474 w 1467445"/>
                      <a:gd name="connsiteY1" fmla="*/ 0 h 1333253"/>
                      <a:gd name="connsiteX2" fmla="*/ 963622 w 1467445"/>
                      <a:gd name="connsiteY2" fmla="*/ 0 h 1333253"/>
                      <a:gd name="connsiteX3" fmla="*/ 1467445 w 1467445"/>
                      <a:gd name="connsiteY3" fmla="*/ 0 h 1333253"/>
                      <a:gd name="connsiteX4" fmla="*/ 1467445 w 1467445"/>
                      <a:gd name="connsiteY4" fmla="*/ 666627 h 1333253"/>
                      <a:gd name="connsiteX5" fmla="*/ 1467445 w 1467445"/>
                      <a:gd name="connsiteY5" fmla="*/ 1333253 h 1333253"/>
                      <a:gd name="connsiteX6" fmla="*/ 978297 w 1467445"/>
                      <a:gd name="connsiteY6" fmla="*/ 1333253 h 1333253"/>
                      <a:gd name="connsiteX7" fmla="*/ 518497 w 1467445"/>
                      <a:gd name="connsiteY7" fmla="*/ 1333253 h 1333253"/>
                      <a:gd name="connsiteX8" fmla="*/ 0 w 1467445"/>
                      <a:gd name="connsiteY8" fmla="*/ 1333253 h 1333253"/>
                      <a:gd name="connsiteX9" fmla="*/ 0 w 1467445"/>
                      <a:gd name="connsiteY9" fmla="*/ 679959 h 1333253"/>
                      <a:gd name="connsiteX10" fmla="*/ 0 w 1467445"/>
                      <a:gd name="connsiteY10" fmla="*/ 0 h 1333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67445" h="1333253" fill="none" extrusionOk="0">
                        <a:moveTo>
                          <a:pt x="0" y="0"/>
                        </a:moveTo>
                        <a:cubicBezTo>
                          <a:pt x="131983" y="-6903"/>
                          <a:pt x="312886" y="6618"/>
                          <a:pt x="474474" y="0"/>
                        </a:cubicBezTo>
                        <a:cubicBezTo>
                          <a:pt x="636062" y="-6618"/>
                          <a:pt x="739756" y="14222"/>
                          <a:pt x="963622" y="0"/>
                        </a:cubicBezTo>
                        <a:cubicBezTo>
                          <a:pt x="1187488" y="-14222"/>
                          <a:pt x="1347458" y="12458"/>
                          <a:pt x="1467445" y="0"/>
                        </a:cubicBezTo>
                        <a:cubicBezTo>
                          <a:pt x="1489533" y="178685"/>
                          <a:pt x="1480872" y="335407"/>
                          <a:pt x="1467445" y="666627"/>
                        </a:cubicBezTo>
                        <a:cubicBezTo>
                          <a:pt x="1454018" y="997847"/>
                          <a:pt x="1462990" y="1032877"/>
                          <a:pt x="1467445" y="1333253"/>
                        </a:cubicBezTo>
                        <a:cubicBezTo>
                          <a:pt x="1257114" y="1322647"/>
                          <a:pt x="1123866" y="1326271"/>
                          <a:pt x="978297" y="1333253"/>
                        </a:cubicBezTo>
                        <a:cubicBezTo>
                          <a:pt x="832728" y="1340235"/>
                          <a:pt x="744417" y="1338594"/>
                          <a:pt x="518497" y="1333253"/>
                        </a:cubicBezTo>
                        <a:cubicBezTo>
                          <a:pt x="292577" y="1327912"/>
                          <a:pt x="121778" y="1311084"/>
                          <a:pt x="0" y="1333253"/>
                        </a:cubicBezTo>
                        <a:cubicBezTo>
                          <a:pt x="-31609" y="1122122"/>
                          <a:pt x="30742" y="945497"/>
                          <a:pt x="0" y="679959"/>
                        </a:cubicBezTo>
                        <a:cubicBezTo>
                          <a:pt x="-30742" y="414421"/>
                          <a:pt x="11616" y="288810"/>
                          <a:pt x="0" y="0"/>
                        </a:cubicBezTo>
                        <a:close/>
                      </a:path>
                      <a:path w="1467445" h="1333253" stroke="0" extrusionOk="0">
                        <a:moveTo>
                          <a:pt x="0" y="0"/>
                        </a:moveTo>
                        <a:cubicBezTo>
                          <a:pt x="205392" y="4900"/>
                          <a:pt x="283408" y="21219"/>
                          <a:pt x="474474" y="0"/>
                        </a:cubicBezTo>
                        <a:cubicBezTo>
                          <a:pt x="665540" y="-21219"/>
                          <a:pt x="776273" y="-282"/>
                          <a:pt x="919599" y="0"/>
                        </a:cubicBezTo>
                        <a:cubicBezTo>
                          <a:pt x="1062925" y="282"/>
                          <a:pt x="1272670" y="-13849"/>
                          <a:pt x="1467445" y="0"/>
                        </a:cubicBezTo>
                        <a:cubicBezTo>
                          <a:pt x="1458989" y="192770"/>
                          <a:pt x="1482429" y="440468"/>
                          <a:pt x="1467445" y="653294"/>
                        </a:cubicBezTo>
                        <a:cubicBezTo>
                          <a:pt x="1452461" y="866120"/>
                          <a:pt x="1449722" y="1174478"/>
                          <a:pt x="1467445" y="1333253"/>
                        </a:cubicBezTo>
                        <a:cubicBezTo>
                          <a:pt x="1330586" y="1317166"/>
                          <a:pt x="1177375" y="1328320"/>
                          <a:pt x="1007646" y="1333253"/>
                        </a:cubicBezTo>
                        <a:cubicBezTo>
                          <a:pt x="837917" y="1338186"/>
                          <a:pt x="743585" y="1346808"/>
                          <a:pt x="547846" y="1333253"/>
                        </a:cubicBezTo>
                        <a:cubicBezTo>
                          <a:pt x="352107" y="1319698"/>
                          <a:pt x="208903" y="1323599"/>
                          <a:pt x="0" y="1333253"/>
                        </a:cubicBezTo>
                        <a:cubicBezTo>
                          <a:pt x="-5279" y="1052537"/>
                          <a:pt x="4195" y="967417"/>
                          <a:pt x="0" y="706624"/>
                        </a:cubicBezTo>
                        <a:cubicBezTo>
                          <a:pt x="-4195" y="445831"/>
                          <a:pt x="-28342" y="1653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AA3417-62EA-9E79-9457-6F059EA4D5A7}"/>
              </a:ext>
            </a:extLst>
          </p:cNvPr>
          <p:cNvCxnSpPr>
            <a:cxnSpLocks/>
          </p:cNvCxnSpPr>
          <p:nvPr/>
        </p:nvCxnSpPr>
        <p:spPr>
          <a:xfrm>
            <a:off x="2236127" y="2532434"/>
            <a:ext cx="5181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97020F-3655-29F0-7BD1-73B703F0DCE4}"/>
              </a:ext>
            </a:extLst>
          </p:cNvPr>
          <p:cNvCxnSpPr>
            <a:cxnSpLocks/>
          </p:cNvCxnSpPr>
          <p:nvPr/>
        </p:nvCxnSpPr>
        <p:spPr>
          <a:xfrm>
            <a:off x="2772194" y="2474946"/>
            <a:ext cx="0" cy="219456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039EDA-7028-EF9F-B2DB-6CC2125431AE}"/>
              </a:ext>
            </a:extLst>
          </p:cNvPr>
          <p:cNvCxnSpPr>
            <a:cxnSpLocks/>
          </p:cNvCxnSpPr>
          <p:nvPr/>
        </p:nvCxnSpPr>
        <p:spPr>
          <a:xfrm>
            <a:off x="2762867" y="2761708"/>
            <a:ext cx="5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6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EE09B07-428B-3345-29AB-6FBC080E4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6"/>
          <a:stretch/>
        </p:blipFill>
        <p:spPr>
          <a:xfrm>
            <a:off x="1108360" y="2668554"/>
            <a:ext cx="7426280" cy="23967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23B93-5323-B69C-04F6-B2B59D9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effect: </a:t>
            </a:r>
            <a:r>
              <a:rPr lang="en-US" i="1" dirty="0"/>
              <a:t>Website Visits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8D7315DB-7B2E-F157-6B86-BDACA4BB75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90532" y="1326477"/>
                <a:ext cx="7717500" cy="967695"/>
              </a:xfrm>
            </p:spPr>
            <p:txBody>
              <a:bodyPr/>
              <a:lstStyle/>
              <a:p>
                <a:pPr marL="11430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Pct val="90000"/>
                  <a:buNone/>
                </a:pPr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‘Marginal’ CPA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Spend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Web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Visits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campaign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during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weeks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12−18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Additional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conversion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leads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=  </a:t>
                </a:r>
                <a:r>
                  <a:rPr lang="en-US" sz="1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$4.5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8D7315DB-7B2E-F157-6B86-BDACA4BB7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90532" y="1326477"/>
                <a:ext cx="7717500" cy="96769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35;p40">
            <a:extLst>
              <a:ext uri="{FF2B5EF4-FFF2-40B4-BE49-F238E27FC236}">
                <a16:creationId xmlns:a16="http://schemas.microsoft.com/office/drawing/2014/main" id="{057FE318-4B21-E9F3-27AC-549193A82076}"/>
              </a:ext>
            </a:extLst>
          </p:cNvPr>
          <p:cNvSpPr txBox="1">
            <a:spLocks/>
          </p:cNvSpPr>
          <p:nvPr/>
        </p:nvSpPr>
        <p:spPr>
          <a:xfrm>
            <a:off x="3116646" y="2795165"/>
            <a:ext cx="872923" cy="464561"/>
          </a:xfrm>
          <a:custGeom>
            <a:avLst/>
            <a:gdLst>
              <a:gd name="connsiteX0" fmla="*/ 0 w 872923"/>
              <a:gd name="connsiteY0" fmla="*/ 0 h 464561"/>
              <a:gd name="connsiteX1" fmla="*/ 872923 w 872923"/>
              <a:gd name="connsiteY1" fmla="*/ 0 h 464561"/>
              <a:gd name="connsiteX2" fmla="*/ 872923 w 872923"/>
              <a:gd name="connsiteY2" fmla="*/ 464561 h 464561"/>
              <a:gd name="connsiteX3" fmla="*/ 0 w 872923"/>
              <a:gd name="connsiteY3" fmla="*/ 464561 h 464561"/>
              <a:gd name="connsiteX4" fmla="*/ 0 w 872923"/>
              <a:gd name="connsiteY4" fmla="*/ 0 h 46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923" h="464561" extrusionOk="0">
                <a:moveTo>
                  <a:pt x="0" y="0"/>
                </a:moveTo>
                <a:cubicBezTo>
                  <a:pt x="104290" y="-33563"/>
                  <a:pt x="469416" y="10159"/>
                  <a:pt x="872923" y="0"/>
                </a:cubicBezTo>
                <a:cubicBezTo>
                  <a:pt x="906997" y="151420"/>
                  <a:pt x="879297" y="403684"/>
                  <a:pt x="872923" y="464561"/>
                </a:cubicBezTo>
                <a:cubicBezTo>
                  <a:pt x="538975" y="501198"/>
                  <a:pt x="265056" y="411229"/>
                  <a:pt x="0" y="464561"/>
                </a:cubicBezTo>
                <a:cubicBezTo>
                  <a:pt x="-83" y="381370"/>
                  <a:pt x="25170" y="173962"/>
                  <a:pt x="0" y="0"/>
                </a:cubicBezTo>
                <a:close/>
              </a:path>
            </a:pathLst>
          </a:custGeom>
          <a:noFill/>
          <a:ln w="127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100" dirty="0">
                <a:highlight>
                  <a:srgbClr val="FFFF00"/>
                </a:highlight>
              </a:rPr>
              <a:t>Campaign ON</a:t>
            </a:r>
          </a:p>
        </p:txBody>
      </p:sp>
      <p:sp>
        <p:nvSpPr>
          <p:cNvPr id="13" name="Google Shape;1335;p40">
            <a:extLst>
              <a:ext uri="{FF2B5EF4-FFF2-40B4-BE49-F238E27FC236}">
                <a16:creationId xmlns:a16="http://schemas.microsoft.com/office/drawing/2014/main" id="{21B7AD81-37B9-66EC-CCE7-E746B331E75D}"/>
              </a:ext>
            </a:extLst>
          </p:cNvPr>
          <p:cNvSpPr txBox="1">
            <a:spLocks/>
          </p:cNvSpPr>
          <p:nvPr/>
        </p:nvSpPr>
        <p:spPr>
          <a:xfrm>
            <a:off x="2384509" y="2567388"/>
            <a:ext cx="883313" cy="437701"/>
          </a:xfrm>
          <a:custGeom>
            <a:avLst/>
            <a:gdLst>
              <a:gd name="connsiteX0" fmla="*/ 0 w 883313"/>
              <a:gd name="connsiteY0" fmla="*/ 0 h 437701"/>
              <a:gd name="connsiteX1" fmla="*/ 883313 w 883313"/>
              <a:gd name="connsiteY1" fmla="*/ 0 h 437701"/>
              <a:gd name="connsiteX2" fmla="*/ 883313 w 883313"/>
              <a:gd name="connsiteY2" fmla="*/ 437701 h 437701"/>
              <a:gd name="connsiteX3" fmla="*/ 0 w 883313"/>
              <a:gd name="connsiteY3" fmla="*/ 437701 h 437701"/>
              <a:gd name="connsiteX4" fmla="*/ 0 w 883313"/>
              <a:gd name="connsiteY4" fmla="*/ 0 h 43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313" h="437701" extrusionOk="0">
                <a:moveTo>
                  <a:pt x="0" y="0"/>
                </a:moveTo>
                <a:cubicBezTo>
                  <a:pt x="322199" y="63898"/>
                  <a:pt x="725839" y="-30864"/>
                  <a:pt x="883313" y="0"/>
                </a:cubicBezTo>
                <a:cubicBezTo>
                  <a:pt x="884974" y="210975"/>
                  <a:pt x="884688" y="252022"/>
                  <a:pt x="883313" y="437701"/>
                </a:cubicBezTo>
                <a:cubicBezTo>
                  <a:pt x="737369" y="390761"/>
                  <a:pt x="288765" y="369769"/>
                  <a:pt x="0" y="437701"/>
                </a:cubicBezTo>
                <a:cubicBezTo>
                  <a:pt x="12372" y="382482"/>
                  <a:pt x="22040" y="73931"/>
                  <a:pt x="0" y="0"/>
                </a:cubicBezTo>
                <a:close/>
              </a:path>
            </a:pathLst>
          </a:custGeom>
          <a:noFill/>
          <a:ln w="127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050" dirty="0"/>
              <a:t>Campaign OFF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0D208-F856-2A59-EE7E-29030E5FE68F}"/>
              </a:ext>
            </a:extLst>
          </p:cNvPr>
          <p:cNvSpPr/>
          <p:nvPr/>
        </p:nvSpPr>
        <p:spPr>
          <a:xfrm>
            <a:off x="2672708" y="3434471"/>
            <a:ext cx="1386108" cy="1333253"/>
          </a:xfrm>
          <a:prstGeom prst="rect">
            <a:avLst/>
          </a:prstGeom>
          <a:solidFill>
            <a:srgbClr val="00B0F0">
              <a:alpha val="30000"/>
            </a:srgbClr>
          </a:solidFill>
          <a:ln w="9525">
            <a:solidFill>
              <a:schemeClr val="bg1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67445"/>
                      <a:gd name="connsiteY0" fmla="*/ 0 h 1333253"/>
                      <a:gd name="connsiteX1" fmla="*/ 474474 w 1467445"/>
                      <a:gd name="connsiteY1" fmla="*/ 0 h 1333253"/>
                      <a:gd name="connsiteX2" fmla="*/ 963622 w 1467445"/>
                      <a:gd name="connsiteY2" fmla="*/ 0 h 1333253"/>
                      <a:gd name="connsiteX3" fmla="*/ 1467445 w 1467445"/>
                      <a:gd name="connsiteY3" fmla="*/ 0 h 1333253"/>
                      <a:gd name="connsiteX4" fmla="*/ 1467445 w 1467445"/>
                      <a:gd name="connsiteY4" fmla="*/ 666627 h 1333253"/>
                      <a:gd name="connsiteX5" fmla="*/ 1467445 w 1467445"/>
                      <a:gd name="connsiteY5" fmla="*/ 1333253 h 1333253"/>
                      <a:gd name="connsiteX6" fmla="*/ 978297 w 1467445"/>
                      <a:gd name="connsiteY6" fmla="*/ 1333253 h 1333253"/>
                      <a:gd name="connsiteX7" fmla="*/ 518497 w 1467445"/>
                      <a:gd name="connsiteY7" fmla="*/ 1333253 h 1333253"/>
                      <a:gd name="connsiteX8" fmla="*/ 0 w 1467445"/>
                      <a:gd name="connsiteY8" fmla="*/ 1333253 h 1333253"/>
                      <a:gd name="connsiteX9" fmla="*/ 0 w 1467445"/>
                      <a:gd name="connsiteY9" fmla="*/ 679959 h 1333253"/>
                      <a:gd name="connsiteX10" fmla="*/ 0 w 1467445"/>
                      <a:gd name="connsiteY10" fmla="*/ 0 h 1333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67445" h="1333253" fill="none" extrusionOk="0">
                        <a:moveTo>
                          <a:pt x="0" y="0"/>
                        </a:moveTo>
                        <a:cubicBezTo>
                          <a:pt x="131983" y="-6903"/>
                          <a:pt x="312886" y="6618"/>
                          <a:pt x="474474" y="0"/>
                        </a:cubicBezTo>
                        <a:cubicBezTo>
                          <a:pt x="636062" y="-6618"/>
                          <a:pt x="739756" y="14222"/>
                          <a:pt x="963622" y="0"/>
                        </a:cubicBezTo>
                        <a:cubicBezTo>
                          <a:pt x="1187488" y="-14222"/>
                          <a:pt x="1347458" y="12458"/>
                          <a:pt x="1467445" y="0"/>
                        </a:cubicBezTo>
                        <a:cubicBezTo>
                          <a:pt x="1489533" y="178685"/>
                          <a:pt x="1480872" y="335407"/>
                          <a:pt x="1467445" y="666627"/>
                        </a:cubicBezTo>
                        <a:cubicBezTo>
                          <a:pt x="1454018" y="997847"/>
                          <a:pt x="1462990" y="1032877"/>
                          <a:pt x="1467445" y="1333253"/>
                        </a:cubicBezTo>
                        <a:cubicBezTo>
                          <a:pt x="1257114" y="1322647"/>
                          <a:pt x="1123866" y="1326271"/>
                          <a:pt x="978297" y="1333253"/>
                        </a:cubicBezTo>
                        <a:cubicBezTo>
                          <a:pt x="832728" y="1340235"/>
                          <a:pt x="744417" y="1338594"/>
                          <a:pt x="518497" y="1333253"/>
                        </a:cubicBezTo>
                        <a:cubicBezTo>
                          <a:pt x="292577" y="1327912"/>
                          <a:pt x="121778" y="1311084"/>
                          <a:pt x="0" y="1333253"/>
                        </a:cubicBezTo>
                        <a:cubicBezTo>
                          <a:pt x="-31609" y="1122122"/>
                          <a:pt x="30742" y="945497"/>
                          <a:pt x="0" y="679959"/>
                        </a:cubicBezTo>
                        <a:cubicBezTo>
                          <a:pt x="-30742" y="414421"/>
                          <a:pt x="11616" y="288810"/>
                          <a:pt x="0" y="0"/>
                        </a:cubicBezTo>
                        <a:close/>
                      </a:path>
                      <a:path w="1467445" h="1333253" stroke="0" extrusionOk="0">
                        <a:moveTo>
                          <a:pt x="0" y="0"/>
                        </a:moveTo>
                        <a:cubicBezTo>
                          <a:pt x="205392" y="4900"/>
                          <a:pt x="283408" y="21219"/>
                          <a:pt x="474474" y="0"/>
                        </a:cubicBezTo>
                        <a:cubicBezTo>
                          <a:pt x="665540" y="-21219"/>
                          <a:pt x="776273" y="-282"/>
                          <a:pt x="919599" y="0"/>
                        </a:cubicBezTo>
                        <a:cubicBezTo>
                          <a:pt x="1062925" y="282"/>
                          <a:pt x="1272670" y="-13849"/>
                          <a:pt x="1467445" y="0"/>
                        </a:cubicBezTo>
                        <a:cubicBezTo>
                          <a:pt x="1458989" y="192770"/>
                          <a:pt x="1482429" y="440468"/>
                          <a:pt x="1467445" y="653294"/>
                        </a:cubicBezTo>
                        <a:cubicBezTo>
                          <a:pt x="1452461" y="866120"/>
                          <a:pt x="1449722" y="1174478"/>
                          <a:pt x="1467445" y="1333253"/>
                        </a:cubicBezTo>
                        <a:cubicBezTo>
                          <a:pt x="1330586" y="1317166"/>
                          <a:pt x="1177375" y="1328320"/>
                          <a:pt x="1007646" y="1333253"/>
                        </a:cubicBezTo>
                        <a:cubicBezTo>
                          <a:pt x="837917" y="1338186"/>
                          <a:pt x="743585" y="1346808"/>
                          <a:pt x="547846" y="1333253"/>
                        </a:cubicBezTo>
                        <a:cubicBezTo>
                          <a:pt x="352107" y="1319698"/>
                          <a:pt x="208903" y="1323599"/>
                          <a:pt x="0" y="1333253"/>
                        </a:cubicBezTo>
                        <a:cubicBezTo>
                          <a:pt x="-5279" y="1052537"/>
                          <a:pt x="4195" y="967417"/>
                          <a:pt x="0" y="706624"/>
                        </a:cubicBezTo>
                        <a:cubicBezTo>
                          <a:pt x="-4195" y="445831"/>
                          <a:pt x="-28342" y="1653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AA3417-62EA-9E79-9457-6F059EA4D5A7}"/>
              </a:ext>
            </a:extLst>
          </p:cNvPr>
          <p:cNvCxnSpPr>
            <a:cxnSpLocks/>
          </p:cNvCxnSpPr>
          <p:nvPr/>
        </p:nvCxnSpPr>
        <p:spPr>
          <a:xfrm>
            <a:off x="2640564" y="2629238"/>
            <a:ext cx="5181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97020F-3655-29F0-7BD1-73B703F0DCE4}"/>
              </a:ext>
            </a:extLst>
          </p:cNvPr>
          <p:cNvCxnSpPr>
            <a:cxnSpLocks/>
          </p:cNvCxnSpPr>
          <p:nvPr/>
        </p:nvCxnSpPr>
        <p:spPr>
          <a:xfrm>
            <a:off x="3167304" y="2571750"/>
            <a:ext cx="0" cy="219456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039EDA-7028-EF9F-B2DB-6CC2125431AE}"/>
              </a:ext>
            </a:extLst>
          </p:cNvPr>
          <p:cNvCxnSpPr>
            <a:cxnSpLocks/>
          </p:cNvCxnSpPr>
          <p:nvPr/>
        </p:nvCxnSpPr>
        <p:spPr>
          <a:xfrm>
            <a:off x="3167304" y="2858512"/>
            <a:ext cx="5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10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EE09B07-428B-3345-29AB-6FBC080E44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56"/>
          <a:stretch/>
        </p:blipFill>
        <p:spPr>
          <a:xfrm>
            <a:off x="1108360" y="2668554"/>
            <a:ext cx="7426280" cy="23967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23B93-5323-B69C-04F6-B2B59D9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effect: </a:t>
            </a:r>
            <a:r>
              <a:rPr lang="en-US" i="1" dirty="0"/>
              <a:t>Website Visits 2</a:t>
            </a:r>
          </a:p>
        </p:txBody>
      </p:sp>
      <p:sp>
        <p:nvSpPr>
          <p:cNvPr id="11" name="Google Shape;1335;p40">
            <a:extLst>
              <a:ext uri="{FF2B5EF4-FFF2-40B4-BE49-F238E27FC236}">
                <a16:creationId xmlns:a16="http://schemas.microsoft.com/office/drawing/2014/main" id="{057FE318-4B21-E9F3-27AC-549193A82076}"/>
              </a:ext>
            </a:extLst>
          </p:cNvPr>
          <p:cNvSpPr txBox="1">
            <a:spLocks/>
          </p:cNvSpPr>
          <p:nvPr/>
        </p:nvSpPr>
        <p:spPr>
          <a:xfrm>
            <a:off x="2248902" y="2804496"/>
            <a:ext cx="872923" cy="464561"/>
          </a:xfrm>
          <a:custGeom>
            <a:avLst/>
            <a:gdLst>
              <a:gd name="connsiteX0" fmla="*/ 0 w 872923"/>
              <a:gd name="connsiteY0" fmla="*/ 0 h 464561"/>
              <a:gd name="connsiteX1" fmla="*/ 872923 w 872923"/>
              <a:gd name="connsiteY1" fmla="*/ 0 h 464561"/>
              <a:gd name="connsiteX2" fmla="*/ 872923 w 872923"/>
              <a:gd name="connsiteY2" fmla="*/ 464561 h 464561"/>
              <a:gd name="connsiteX3" fmla="*/ 0 w 872923"/>
              <a:gd name="connsiteY3" fmla="*/ 464561 h 464561"/>
              <a:gd name="connsiteX4" fmla="*/ 0 w 872923"/>
              <a:gd name="connsiteY4" fmla="*/ 0 h 46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923" h="464561" extrusionOk="0">
                <a:moveTo>
                  <a:pt x="0" y="0"/>
                </a:moveTo>
                <a:cubicBezTo>
                  <a:pt x="104290" y="-33563"/>
                  <a:pt x="469416" y="10159"/>
                  <a:pt x="872923" y="0"/>
                </a:cubicBezTo>
                <a:cubicBezTo>
                  <a:pt x="906997" y="151420"/>
                  <a:pt x="879297" y="403684"/>
                  <a:pt x="872923" y="464561"/>
                </a:cubicBezTo>
                <a:cubicBezTo>
                  <a:pt x="538975" y="501198"/>
                  <a:pt x="265056" y="411229"/>
                  <a:pt x="0" y="464561"/>
                </a:cubicBezTo>
                <a:cubicBezTo>
                  <a:pt x="-83" y="381370"/>
                  <a:pt x="25170" y="173962"/>
                  <a:pt x="0" y="0"/>
                </a:cubicBezTo>
                <a:close/>
              </a:path>
            </a:pathLst>
          </a:custGeom>
          <a:noFill/>
          <a:ln w="127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100" dirty="0"/>
              <a:t>Campaign OFF</a:t>
            </a:r>
          </a:p>
        </p:txBody>
      </p:sp>
      <p:sp>
        <p:nvSpPr>
          <p:cNvPr id="13" name="Google Shape;1335;p40">
            <a:extLst>
              <a:ext uri="{FF2B5EF4-FFF2-40B4-BE49-F238E27FC236}">
                <a16:creationId xmlns:a16="http://schemas.microsoft.com/office/drawing/2014/main" id="{21B7AD81-37B9-66EC-CCE7-E746B331E75D}"/>
              </a:ext>
            </a:extLst>
          </p:cNvPr>
          <p:cNvSpPr txBox="1">
            <a:spLocks/>
          </p:cNvSpPr>
          <p:nvPr/>
        </p:nvSpPr>
        <p:spPr>
          <a:xfrm>
            <a:off x="1516765" y="2576719"/>
            <a:ext cx="883313" cy="437701"/>
          </a:xfrm>
          <a:custGeom>
            <a:avLst/>
            <a:gdLst>
              <a:gd name="connsiteX0" fmla="*/ 0 w 883313"/>
              <a:gd name="connsiteY0" fmla="*/ 0 h 437701"/>
              <a:gd name="connsiteX1" fmla="*/ 883313 w 883313"/>
              <a:gd name="connsiteY1" fmla="*/ 0 h 437701"/>
              <a:gd name="connsiteX2" fmla="*/ 883313 w 883313"/>
              <a:gd name="connsiteY2" fmla="*/ 437701 h 437701"/>
              <a:gd name="connsiteX3" fmla="*/ 0 w 883313"/>
              <a:gd name="connsiteY3" fmla="*/ 437701 h 437701"/>
              <a:gd name="connsiteX4" fmla="*/ 0 w 883313"/>
              <a:gd name="connsiteY4" fmla="*/ 0 h 43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313" h="437701" extrusionOk="0">
                <a:moveTo>
                  <a:pt x="0" y="0"/>
                </a:moveTo>
                <a:cubicBezTo>
                  <a:pt x="322199" y="63898"/>
                  <a:pt x="725839" y="-30864"/>
                  <a:pt x="883313" y="0"/>
                </a:cubicBezTo>
                <a:cubicBezTo>
                  <a:pt x="884974" y="210975"/>
                  <a:pt x="884688" y="252022"/>
                  <a:pt x="883313" y="437701"/>
                </a:cubicBezTo>
                <a:cubicBezTo>
                  <a:pt x="737369" y="390761"/>
                  <a:pt x="288765" y="369769"/>
                  <a:pt x="0" y="437701"/>
                </a:cubicBezTo>
                <a:cubicBezTo>
                  <a:pt x="12372" y="382482"/>
                  <a:pt x="22040" y="73931"/>
                  <a:pt x="0" y="0"/>
                </a:cubicBezTo>
                <a:close/>
              </a:path>
            </a:pathLst>
          </a:custGeom>
          <a:noFill/>
          <a:ln w="127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050" dirty="0">
                <a:highlight>
                  <a:srgbClr val="FFFF00"/>
                </a:highlight>
              </a:rPr>
              <a:t>Campaign 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90D208-F856-2A59-EE7E-29030E5FE68F}"/>
              </a:ext>
            </a:extLst>
          </p:cNvPr>
          <p:cNvSpPr/>
          <p:nvPr/>
        </p:nvSpPr>
        <p:spPr>
          <a:xfrm>
            <a:off x="1772820" y="3368560"/>
            <a:ext cx="1026364" cy="1333253"/>
          </a:xfrm>
          <a:prstGeom prst="rect">
            <a:avLst/>
          </a:prstGeom>
          <a:solidFill>
            <a:srgbClr val="00B0F0">
              <a:alpha val="30000"/>
            </a:srgbClr>
          </a:solidFill>
          <a:ln w="9525">
            <a:solidFill>
              <a:schemeClr val="bg1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67445"/>
                      <a:gd name="connsiteY0" fmla="*/ 0 h 1333253"/>
                      <a:gd name="connsiteX1" fmla="*/ 474474 w 1467445"/>
                      <a:gd name="connsiteY1" fmla="*/ 0 h 1333253"/>
                      <a:gd name="connsiteX2" fmla="*/ 963622 w 1467445"/>
                      <a:gd name="connsiteY2" fmla="*/ 0 h 1333253"/>
                      <a:gd name="connsiteX3" fmla="*/ 1467445 w 1467445"/>
                      <a:gd name="connsiteY3" fmla="*/ 0 h 1333253"/>
                      <a:gd name="connsiteX4" fmla="*/ 1467445 w 1467445"/>
                      <a:gd name="connsiteY4" fmla="*/ 666627 h 1333253"/>
                      <a:gd name="connsiteX5" fmla="*/ 1467445 w 1467445"/>
                      <a:gd name="connsiteY5" fmla="*/ 1333253 h 1333253"/>
                      <a:gd name="connsiteX6" fmla="*/ 978297 w 1467445"/>
                      <a:gd name="connsiteY6" fmla="*/ 1333253 h 1333253"/>
                      <a:gd name="connsiteX7" fmla="*/ 518497 w 1467445"/>
                      <a:gd name="connsiteY7" fmla="*/ 1333253 h 1333253"/>
                      <a:gd name="connsiteX8" fmla="*/ 0 w 1467445"/>
                      <a:gd name="connsiteY8" fmla="*/ 1333253 h 1333253"/>
                      <a:gd name="connsiteX9" fmla="*/ 0 w 1467445"/>
                      <a:gd name="connsiteY9" fmla="*/ 679959 h 1333253"/>
                      <a:gd name="connsiteX10" fmla="*/ 0 w 1467445"/>
                      <a:gd name="connsiteY10" fmla="*/ 0 h 1333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67445" h="1333253" fill="none" extrusionOk="0">
                        <a:moveTo>
                          <a:pt x="0" y="0"/>
                        </a:moveTo>
                        <a:cubicBezTo>
                          <a:pt x="131983" y="-6903"/>
                          <a:pt x="312886" y="6618"/>
                          <a:pt x="474474" y="0"/>
                        </a:cubicBezTo>
                        <a:cubicBezTo>
                          <a:pt x="636062" y="-6618"/>
                          <a:pt x="739756" y="14222"/>
                          <a:pt x="963622" y="0"/>
                        </a:cubicBezTo>
                        <a:cubicBezTo>
                          <a:pt x="1187488" y="-14222"/>
                          <a:pt x="1347458" y="12458"/>
                          <a:pt x="1467445" y="0"/>
                        </a:cubicBezTo>
                        <a:cubicBezTo>
                          <a:pt x="1489533" y="178685"/>
                          <a:pt x="1480872" y="335407"/>
                          <a:pt x="1467445" y="666627"/>
                        </a:cubicBezTo>
                        <a:cubicBezTo>
                          <a:pt x="1454018" y="997847"/>
                          <a:pt x="1462990" y="1032877"/>
                          <a:pt x="1467445" y="1333253"/>
                        </a:cubicBezTo>
                        <a:cubicBezTo>
                          <a:pt x="1257114" y="1322647"/>
                          <a:pt x="1123866" y="1326271"/>
                          <a:pt x="978297" y="1333253"/>
                        </a:cubicBezTo>
                        <a:cubicBezTo>
                          <a:pt x="832728" y="1340235"/>
                          <a:pt x="744417" y="1338594"/>
                          <a:pt x="518497" y="1333253"/>
                        </a:cubicBezTo>
                        <a:cubicBezTo>
                          <a:pt x="292577" y="1327912"/>
                          <a:pt x="121778" y="1311084"/>
                          <a:pt x="0" y="1333253"/>
                        </a:cubicBezTo>
                        <a:cubicBezTo>
                          <a:pt x="-31609" y="1122122"/>
                          <a:pt x="30742" y="945497"/>
                          <a:pt x="0" y="679959"/>
                        </a:cubicBezTo>
                        <a:cubicBezTo>
                          <a:pt x="-30742" y="414421"/>
                          <a:pt x="11616" y="288810"/>
                          <a:pt x="0" y="0"/>
                        </a:cubicBezTo>
                        <a:close/>
                      </a:path>
                      <a:path w="1467445" h="1333253" stroke="0" extrusionOk="0">
                        <a:moveTo>
                          <a:pt x="0" y="0"/>
                        </a:moveTo>
                        <a:cubicBezTo>
                          <a:pt x="205392" y="4900"/>
                          <a:pt x="283408" y="21219"/>
                          <a:pt x="474474" y="0"/>
                        </a:cubicBezTo>
                        <a:cubicBezTo>
                          <a:pt x="665540" y="-21219"/>
                          <a:pt x="776273" y="-282"/>
                          <a:pt x="919599" y="0"/>
                        </a:cubicBezTo>
                        <a:cubicBezTo>
                          <a:pt x="1062925" y="282"/>
                          <a:pt x="1272670" y="-13849"/>
                          <a:pt x="1467445" y="0"/>
                        </a:cubicBezTo>
                        <a:cubicBezTo>
                          <a:pt x="1458989" y="192770"/>
                          <a:pt x="1482429" y="440468"/>
                          <a:pt x="1467445" y="653294"/>
                        </a:cubicBezTo>
                        <a:cubicBezTo>
                          <a:pt x="1452461" y="866120"/>
                          <a:pt x="1449722" y="1174478"/>
                          <a:pt x="1467445" y="1333253"/>
                        </a:cubicBezTo>
                        <a:cubicBezTo>
                          <a:pt x="1330586" y="1317166"/>
                          <a:pt x="1177375" y="1328320"/>
                          <a:pt x="1007646" y="1333253"/>
                        </a:cubicBezTo>
                        <a:cubicBezTo>
                          <a:pt x="837917" y="1338186"/>
                          <a:pt x="743585" y="1346808"/>
                          <a:pt x="547846" y="1333253"/>
                        </a:cubicBezTo>
                        <a:cubicBezTo>
                          <a:pt x="352107" y="1319698"/>
                          <a:pt x="208903" y="1323599"/>
                          <a:pt x="0" y="1333253"/>
                        </a:cubicBezTo>
                        <a:cubicBezTo>
                          <a:pt x="-5279" y="1052537"/>
                          <a:pt x="4195" y="967417"/>
                          <a:pt x="0" y="706624"/>
                        </a:cubicBezTo>
                        <a:cubicBezTo>
                          <a:pt x="-4195" y="445831"/>
                          <a:pt x="-28342" y="1653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AA3417-62EA-9E79-9457-6F059EA4D5A7}"/>
              </a:ext>
            </a:extLst>
          </p:cNvPr>
          <p:cNvCxnSpPr>
            <a:cxnSpLocks/>
          </p:cNvCxnSpPr>
          <p:nvPr/>
        </p:nvCxnSpPr>
        <p:spPr>
          <a:xfrm>
            <a:off x="1772820" y="2638569"/>
            <a:ext cx="5181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97020F-3655-29F0-7BD1-73B703F0DCE4}"/>
              </a:ext>
            </a:extLst>
          </p:cNvPr>
          <p:cNvCxnSpPr>
            <a:cxnSpLocks/>
          </p:cNvCxnSpPr>
          <p:nvPr/>
        </p:nvCxnSpPr>
        <p:spPr>
          <a:xfrm>
            <a:off x="2299557" y="2629238"/>
            <a:ext cx="0" cy="219456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039EDA-7028-EF9F-B2DB-6CC2125431AE}"/>
              </a:ext>
            </a:extLst>
          </p:cNvPr>
          <p:cNvCxnSpPr>
            <a:cxnSpLocks/>
          </p:cNvCxnSpPr>
          <p:nvPr/>
        </p:nvCxnSpPr>
        <p:spPr>
          <a:xfrm>
            <a:off x="2299560" y="2867843"/>
            <a:ext cx="5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2280065D-19F7-5EE3-E148-AA2C4A00C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007578"/>
            <a:ext cx="7717500" cy="13702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Another zone of interest for this campaign is right at the start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Model shows an increment of </a:t>
            </a:r>
            <a:r>
              <a:rPr lang="en-US" sz="1600" b="1" dirty="0"/>
              <a:t>119 additional conversions per week </a:t>
            </a:r>
            <a:r>
              <a:rPr lang="en-US" sz="1600" dirty="0"/>
              <a:t>in weeks 1 to 5.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Marginal CPA =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$15.7</a:t>
            </a:r>
          </a:p>
        </p:txBody>
      </p:sp>
    </p:spTree>
    <p:extLst>
      <p:ext uri="{BB962C8B-B14F-4D97-AF65-F5344CB8AC3E}">
        <p14:creationId xmlns:p14="http://schemas.microsoft.com/office/powerpoint/2010/main" val="179349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B9A9A71-24BE-EFA6-F3C9-B4B85F9F4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7"/>
          <a:stretch/>
        </p:blipFill>
        <p:spPr>
          <a:xfrm>
            <a:off x="1004846" y="2640562"/>
            <a:ext cx="7426280" cy="23384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23B93-5323-B69C-04F6-B2B59D9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effect: </a:t>
            </a:r>
            <a:r>
              <a:rPr lang="en-US" i="1" dirty="0"/>
              <a:t>Brand Awareness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8D46C-312A-F98C-3CFB-55FC7273C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007578"/>
            <a:ext cx="7717500" cy="148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This campaign started at 28</a:t>
            </a:r>
            <a:r>
              <a:rPr lang="en-US" sz="1600" baseline="30000" dirty="0"/>
              <a:t>th</a:t>
            </a:r>
            <a:r>
              <a:rPr lang="en-US" sz="1600" dirty="0"/>
              <a:t> week so the shaded zone (week 26-31) is analyzed.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Its marginal effect on the conversions is effectively Zero.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771C29-82B1-610D-413F-0B9C262A438E}"/>
              </a:ext>
            </a:extLst>
          </p:cNvPr>
          <p:cNvCxnSpPr>
            <a:cxnSpLocks/>
          </p:cNvCxnSpPr>
          <p:nvPr/>
        </p:nvCxnSpPr>
        <p:spPr>
          <a:xfrm>
            <a:off x="5080079" y="2640562"/>
            <a:ext cx="0" cy="210312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FBDDC-E442-9A7A-48F7-54CB4366AFF6}"/>
              </a:ext>
            </a:extLst>
          </p:cNvPr>
          <p:cNvSpPr/>
          <p:nvPr/>
        </p:nvSpPr>
        <p:spPr>
          <a:xfrm>
            <a:off x="4814597" y="3334030"/>
            <a:ext cx="625150" cy="1333253"/>
          </a:xfrm>
          <a:prstGeom prst="rect">
            <a:avLst/>
          </a:prstGeom>
          <a:solidFill>
            <a:srgbClr val="00B0F0">
              <a:alpha val="30000"/>
            </a:srgbClr>
          </a:solidFill>
          <a:ln w="9525">
            <a:solidFill>
              <a:schemeClr val="bg1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67445"/>
                      <a:gd name="connsiteY0" fmla="*/ 0 h 1333253"/>
                      <a:gd name="connsiteX1" fmla="*/ 474474 w 1467445"/>
                      <a:gd name="connsiteY1" fmla="*/ 0 h 1333253"/>
                      <a:gd name="connsiteX2" fmla="*/ 963622 w 1467445"/>
                      <a:gd name="connsiteY2" fmla="*/ 0 h 1333253"/>
                      <a:gd name="connsiteX3" fmla="*/ 1467445 w 1467445"/>
                      <a:gd name="connsiteY3" fmla="*/ 0 h 1333253"/>
                      <a:gd name="connsiteX4" fmla="*/ 1467445 w 1467445"/>
                      <a:gd name="connsiteY4" fmla="*/ 666627 h 1333253"/>
                      <a:gd name="connsiteX5" fmla="*/ 1467445 w 1467445"/>
                      <a:gd name="connsiteY5" fmla="*/ 1333253 h 1333253"/>
                      <a:gd name="connsiteX6" fmla="*/ 978297 w 1467445"/>
                      <a:gd name="connsiteY6" fmla="*/ 1333253 h 1333253"/>
                      <a:gd name="connsiteX7" fmla="*/ 518497 w 1467445"/>
                      <a:gd name="connsiteY7" fmla="*/ 1333253 h 1333253"/>
                      <a:gd name="connsiteX8" fmla="*/ 0 w 1467445"/>
                      <a:gd name="connsiteY8" fmla="*/ 1333253 h 1333253"/>
                      <a:gd name="connsiteX9" fmla="*/ 0 w 1467445"/>
                      <a:gd name="connsiteY9" fmla="*/ 679959 h 1333253"/>
                      <a:gd name="connsiteX10" fmla="*/ 0 w 1467445"/>
                      <a:gd name="connsiteY10" fmla="*/ 0 h 1333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67445" h="1333253" fill="none" extrusionOk="0">
                        <a:moveTo>
                          <a:pt x="0" y="0"/>
                        </a:moveTo>
                        <a:cubicBezTo>
                          <a:pt x="131983" y="-6903"/>
                          <a:pt x="312886" y="6618"/>
                          <a:pt x="474474" y="0"/>
                        </a:cubicBezTo>
                        <a:cubicBezTo>
                          <a:pt x="636062" y="-6618"/>
                          <a:pt x="739756" y="14222"/>
                          <a:pt x="963622" y="0"/>
                        </a:cubicBezTo>
                        <a:cubicBezTo>
                          <a:pt x="1187488" y="-14222"/>
                          <a:pt x="1347458" y="12458"/>
                          <a:pt x="1467445" y="0"/>
                        </a:cubicBezTo>
                        <a:cubicBezTo>
                          <a:pt x="1489533" y="178685"/>
                          <a:pt x="1480872" y="335407"/>
                          <a:pt x="1467445" y="666627"/>
                        </a:cubicBezTo>
                        <a:cubicBezTo>
                          <a:pt x="1454018" y="997847"/>
                          <a:pt x="1462990" y="1032877"/>
                          <a:pt x="1467445" y="1333253"/>
                        </a:cubicBezTo>
                        <a:cubicBezTo>
                          <a:pt x="1257114" y="1322647"/>
                          <a:pt x="1123866" y="1326271"/>
                          <a:pt x="978297" y="1333253"/>
                        </a:cubicBezTo>
                        <a:cubicBezTo>
                          <a:pt x="832728" y="1340235"/>
                          <a:pt x="744417" y="1338594"/>
                          <a:pt x="518497" y="1333253"/>
                        </a:cubicBezTo>
                        <a:cubicBezTo>
                          <a:pt x="292577" y="1327912"/>
                          <a:pt x="121778" y="1311084"/>
                          <a:pt x="0" y="1333253"/>
                        </a:cubicBezTo>
                        <a:cubicBezTo>
                          <a:pt x="-31609" y="1122122"/>
                          <a:pt x="30742" y="945497"/>
                          <a:pt x="0" y="679959"/>
                        </a:cubicBezTo>
                        <a:cubicBezTo>
                          <a:pt x="-30742" y="414421"/>
                          <a:pt x="11616" y="288810"/>
                          <a:pt x="0" y="0"/>
                        </a:cubicBezTo>
                        <a:close/>
                      </a:path>
                      <a:path w="1467445" h="1333253" stroke="0" extrusionOk="0">
                        <a:moveTo>
                          <a:pt x="0" y="0"/>
                        </a:moveTo>
                        <a:cubicBezTo>
                          <a:pt x="205392" y="4900"/>
                          <a:pt x="283408" y="21219"/>
                          <a:pt x="474474" y="0"/>
                        </a:cubicBezTo>
                        <a:cubicBezTo>
                          <a:pt x="665540" y="-21219"/>
                          <a:pt x="776273" y="-282"/>
                          <a:pt x="919599" y="0"/>
                        </a:cubicBezTo>
                        <a:cubicBezTo>
                          <a:pt x="1062925" y="282"/>
                          <a:pt x="1272670" y="-13849"/>
                          <a:pt x="1467445" y="0"/>
                        </a:cubicBezTo>
                        <a:cubicBezTo>
                          <a:pt x="1458989" y="192770"/>
                          <a:pt x="1482429" y="440468"/>
                          <a:pt x="1467445" y="653294"/>
                        </a:cubicBezTo>
                        <a:cubicBezTo>
                          <a:pt x="1452461" y="866120"/>
                          <a:pt x="1449722" y="1174478"/>
                          <a:pt x="1467445" y="1333253"/>
                        </a:cubicBezTo>
                        <a:cubicBezTo>
                          <a:pt x="1330586" y="1317166"/>
                          <a:pt x="1177375" y="1328320"/>
                          <a:pt x="1007646" y="1333253"/>
                        </a:cubicBezTo>
                        <a:cubicBezTo>
                          <a:pt x="837917" y="1338186"/>
                          <a:pt x="743585" y="1346808"/>
                          <a:pt x="547846" y="1333253"/>
                        </a:cubicBezTo>
                        <a:cubicBezTo>
                          <a:pt x="352107" y="1319698"/>
                          <a:pt x="208903" y="1323599"/>
                          <a:pt x="0" y="1333253"/>
                        </a:cubicBezTo>
                        <a:cubicBezTo>
                          <a:pt x="-5279" y="1052537"/>
                          <a:pt x="4195" y="967417"/>
                          <a:pt x="0" y="706624"/>
                        </a:cubicBezTo>
                        <a:cubicBezTo>
                          <a:pt x="-4195" y="445831"/>
                          <a:pt x="-28342" y="16534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1335;p40">
            <a:extLst>
              <a:ext uri="{FF2B5EF4-FFF2-40B4-BE49-F238E27FC236}">
                <a16:creationId xmlns:a16="http://schemas.microsoft.com/office/drawing/2014/main" id="{83827819-6942-F72A-D832-3980326EBCF4}"/>
              </a:ext>
            </a:extLst>
          </p:cNvPr>
          <p:cNvSpPr txBox="1">
            <a:spLocks/>
          </p:cNvSpPr>
          <p:nvPr/>
        </p:nvSpPr>
        <p:spPr>
          <a:xfrm>
            <a:off x="5020092" y="2834836"/>
            <a:ext cx="872923" cy="464561"/>
          </a:xfrm>
          <a:custGeom>
            <a:avLst/>
            <a:gdLst>
              <a:gd name="connsiteX0" fmla="*/ 0 w 872923"/>
              <a:gd name="connsiteY0" fmla="*/ 0 h 464561"/>
              <a:gd name="connsiteX1" fmla="*/ 872923 w 872923"/>
              <a:gd name="connsiteY1" fmla="*/ 0 h 464561"/>
              <a:gd name="connsiteX2" fmla="*/ 872923 w 872923"/>
              <a:gd name="connsiteY2" fmla="*/ 464561 h 464561"/>
              <a:gd name="connsiteX3" fmla="*/ 0 w 872923"/>
              <a:gd name="connsiteY3" fmla="*/ 464561 h 464561"/>
              <a:gd name="connsiteX4" fmla="*/ 0 w 872923"/>
              <a:gd name="connsiteY4" fmla="*/ 0 h 46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923" h="464561" extrusionOk="0">
                <a:moveTo>
                  <a:pt x="0" y="0"/>
                </a:moveTo>
                <a:cubicBezTo>
                  <a:pt x="104290" y="-33563"/>
                  <a:pt x="469416" y="10159"/>
                  <a:pt x="872923" y="0"/>
                </a:cubicBezTo>
                <a:cubicBezTo>
                  <a:pt x="906997" y="151420"/>
                  <a:pt x="879297" y="403684"/>
                  <a:pt x="872923" y="464561"/>
                </a:cubicBezTo>
                <a:cubicBezTo>
                  <a:pt x="538975" y="501198"/>
                  <a:pt x="265056" y="411229"/>
                  <a:pt x="0" y="464561"/>
                </a:cubicBezTo>
                <a:cubicBezTo>
                  <a:pt x="-83" y="381370"/>
                  <a:pt x="25170" y="173962"/>
                  <a:pt x="0" y="0"/>
                </a:cubicBezTo>
                <a:close/>
              </a:path>
            </a:pathLst>
          </a:custGeom>
          <a:noFill/>
          <a:ln w="127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100" dirty="0">
                <a:highlight>
                  <a:srgbClr val="FFFF00"/>
                </a:highlight>
              </a:rPr>
              <a:t>Campaign ON</a:t>
            </a:r>
          </a:p>
        </p:txBody>
      </p:sp>
      <p:sp>
        <p:nvSpPr>
          <p:cNvPr id="15" name="Google Shape;1335;p40">
            <a:extLst>
              <a:ext uri="{FF2B5EF4-FFF2-40B4-BE49-F238E27FC236}">
                <a16:creationId xmlns:a16="http://schemas.microsoft.com/office/drawing/2014/main" id="{60436698-1B18-2B82-FFB1-CBF7E717234A}"/>
              </a:ext>
            </a:extLst>
          </p:cNvPr>
          <p:cNvSpPr txBox="1">
            <a:spLocks/>
          </p:cNvSpPr>
          <p:nvPr/>
        </p:nvSpPr>
        <p:spPr>
          <a:xfrm>
            <a:off x="4287955" y="2607059"/>
            <a:ext cx="883313" cy="437701"/>
          </a:xfrm>
          <a:custGeom>
            <a:avLst/>
            <a:gdLst>
              <a:gd name="connsiteX0" fmla="*/ 0 w 883313"/>
              <a:gd name="connsiteY0" fmla="*/ 0 h 437701"/>
              <a:gd name="connsiteX1" fmla="*/ 883313 w 883313"/>
              <a:gd name="connsiteY1" fmla="*/ 0 h 437701"/>
              <a:gd name="connsiteX2" fmla="*/ 883313 w 883313"/>
              <a:gd name="connsiteY2" fmla="*/ 437701 h 437701"/>
              <a:gd name="connsiteX3" fmla="*/ 0 w 883313"/>
              <a:gd name="connsiteY3" fmla="*/ 437701 h 437701"/>
              <a:gd name="connsiteX4" fmla="*/ 0 w 883313"/>
              <a:gd name="connsiteY4" fmla="*/ 0 h 437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313" h="437701" extrusionOk="0">
                <a:moveTo>
                  <a:pt x="0" y="0"/>
                </a:moveTo>
                <a:cubicBezTo>
                  <a:pt x="322199" y="63898"/>
                  <a:pt x="725839" y="-30864"/>
                  <a:pt x="883313" y="0"/>
                </a:cubicBezTo>
                <a:cubicBezTo>
                  <a:pt x="884974" y="210975"/>
                  <a:pt x="884688" y="252022"/>
                  <a:pt x="883313" y="437701"/>
                </a:cubicBezTo>
                <a:cubicBezTo>
                  <a:pt x="737369" y="390761"/>
                  <a:pt x="288765" y="369769"/>
                  <a:pt x="0" y="437701"/>
                </a:cubicBezTo>
                <a:cubicBezTo>
                  <a:pt x="12372" y="382482"/>
                  <a:pt x="22040" y="73931"/>
                  <a:pt x="0" y="0"/>
                </a:cubicBezTo>
                <a:close/>
              </a:path>
            </a:pathLst>
          </a:custGeom>
          <a:noFill/>
          <a:ln w="12700">
            <a:noFill/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050" dirty="0"/>
              <a:t>Campaign OFF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2A7DAB-F26D-FDAF-7D65-4B9C8626953B}"/>
              </a:ext>
            </a:extLst>
          </p:cNvPr>
          <p:cNvCxnSpPr>
            <a:cxnSpLocks/>
          </p:cNvCxnSpPr>
          <p:nvPr/>
        </p:nvCxnSpPr>
        <p:spPr>
          <a:xfrm>
            <a:off x="4544010" y="2668909"/>
            <a:ext cx="5181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65B57-0E75-FD98-E2DC-08DF2D0B58B3}"/>
              </a:ext>
            </a:extLst>
          </p:cNvPr>
          <p:cNvCxnSpPr>
            <a:cxnSpLocks/>
          </p:cNvCxnSpPr>
          <p:nvPr/>
        </p:nvCxnSpPr>
        <p:spPr>
          <a:xfrm>
            <a:off x="5070750" y="2898183"/>
            <a:ext cx="518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4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045099-8AFA-354F-1711-ECE424F59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6"/>
          <a:stretch/>
        </p:blipFill>
        <p:spPr>
          <a:xfrm>
            <a:off x="1081596" y="2549995"/>
            <a:ext cx="7426280" cy="23638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23B93-5323-B69C-04F6-B2B59D9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effect: </a:t>
            </a:r>
            <a:r>
              <a:rPr lang="en-US" i="1" dirty="0"/>
              <a:t>Website Conversions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C258-AE75-1EDB-57BE-A08B5654E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056648"/>
            <a:ext cx="7717500" cy="13211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Accelerates from 19</a:t>
            </a:r>
            <a:r>
              <a:rPr lang="en-US" sz="1600" baseline="30000" dirty="0"/>
              <a:t>th</a:t>
            </a:r>
            <a:r>
              <a:rPr lang="en-US" sz="1600" dirty="0"/>
              <a:t> week.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But its effect could not be isolated due to considerable overlap with the </a:t>
            </a:r>
            <a:r>
              <a:rPr lang="en-US" sz="1600" i="1" dirty="0"/>
              <a:t>Website Visits </a:t>
            </a:r>
            <a:r>
              <a:rPr lang="en-US" sz="1600" dirty="0"/>
              <a:t>campaign during the same period. </a:t>
            </a:r>
            <a:endParaRPr lang="en-US" sz="16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BC7E12-D869-C61C-BC43-CD1ADE468120}"/>
              </a:ext>
            </a:extLst>
          </p:cNvPr>
          <p:cNvCxnSpPr/>
          <p:nvPr/>
        </p:nvCxnSpPr>
        <p:spPr>
          <a:xfrm>
            <a:off x="4020910" y="2338829"/>
            <a:ext cx="0" cy="2194560"/>
          </a:xfrm>
          <a:prstGeom prst="straightConnector1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82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0148-22F0-FD10-FD4D-FE8282A4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05064"/>
            <a:ext cx="7717500" cy="572700"/>
          </a:xfrm>
        </p:spPr>
        <p:txBody>
          <a:bodyPr/>
          <a:lstStyle/>
          <a:p>
            <a:r>
              <a:rPr lang="en-US" dirty="0"/>
              <a:t>To sum up the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9DB9E-4851-DABC-0DF6-E639CD13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96" y="2210802"/>
            <a:ext cx="7426008" cy="25647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0DFFA3C2-E000-1C97-BA7A-606647A80E52}"/>
              </a:ext>
            </a:extLst>
          </p:cNvPr>
          <p:cNvSpPr/>
          <p:nvPr/>
        </p:nvSpPr>
        <p:spPr>
          <a:xfrm>
            <a:off x="1365486" y="3462453"/>
            <a:ext cx="1119674" cy="979714"/>
          </a:xfrm>
          <a:prstGeom prst="arc">
            <a:avLst>
              <a:gd name="adj1" fmla="val 17156976"/>
              <a:gd name="adj2" fmla="val 623333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1335;p40">
            <a:extLst>
              <a:ext uri="{FF2B5EF4-FFF2-40B4-BE49-F238E27FC236}">
                <a16:creationId xmlns:a16="http://schemas.microsoft.com/office/drawing/2014/main" id="{2185698B-7DFD-33E5-B068-4C1A45AA89D1}"/>
              </a:ext>
            </a:extLst>
          </p:cNvPr>
          <p:cNvSpPr txBox="1">
            <a:spLocks/>
          </p:cNvSpPr>
          <p:nvPr/>
        </p:nvSpPr>
        <p:spPr>
          <a:xfrm>
            <a:off x="102637" y="2669923"/>
            <a:ext cx="2211355" cy="82326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400" b="0" dirty="0"/>
              <a:t>This dip is explained by the solo run of </a:t>
            </a:r>
            <a:r>
              <a:rPr lang="en-US" sz="1400" b="0" i="1" dirty="0"/>
              <a:t>Lead Gen </a:t>
            </a:r>
            <a:r>
              <a:rPr lang="en-US" sz="1400" b="0" dirty="0"/>
              <a:t>campaign. 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1202157-78D7-B262-5DD9-4B5A71CEC245}"/>
              </a:ext>
            </a:extLst>
          </p:cNvPr>
          <p:cNvSpPr/>
          <p:nvPr/>
        </p:nvSpPr>
        <p:spPr>
          <a:xfrm rot="18843328">
            <a:off x="2420062" y="2034056"/>
            <a:ext cx="919376" cy="1382328"/>
          </a:xfrm>
          <a:prstGeom prst="arc">
            <a:avLst>
              <a:gd name="adj1" fmla="val 17233179"/>
              <a:gd name="adj2" fmla="val 2881266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335;p40">
            <a:extLst>
              <a:ext uri="{FF2B5EF4-FFF2-40B4-BE49-F238E27FC236}">
                <a16:creationId xmlns:a16="http://schemas.microsoft.com/office/drawing/2014/main" id="{9C1431ED-B259-20CA-EF87-3BDFC49CE893}"/>
              </a:ext>
            </a:extLst>
          </p:cNvPr>
          <p:cNvSpPr txBox="1">
            <a:spLocks/>
          </p:cNvSpPr>
          <p:nvPr/>
        </p:nvSpPr>
        <p:spPr>
          <a:xfrm>
            <a:off x="1492898" y="1224027"/>
            <a:ext cx="2839030" cy="9835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400" b="0" dirty="0"/>
              <a:t>This sharp increase is credited to the </a:t>
            </a:r>
            <a:r>
              <a:rPr lang="en-US" sz="1400" b="0" i="1" dirty="0"/>
              <a:t>Website Visits </a:t>
            </a:r>
            <a:r>
              <a:rPr lang="en-US" sz="1400" b="0" dirty="0"/>
              <a:t>campaign. </a:t>
            </a:r>
          </a:p>
          <a:p>
            <a:pPr algn="just"/>
            <a:endParaRPr lang="en-US" sz="1400" b="0" dirty="0"/>
          </a:p>
          <a:p>
            <a:pPr algn="just"/>
            <a:r>
              <a:rPr lang="en-US" sz="1400" b="0" dirty="0"/>
              <a:t>Regression model missed it. 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5DA9024-C11A-C168-8043-D8E5BBFCB441}"/>
              </a:ext>
            </a:extLst>
          </p:cNvPr>
          <p:cNvSpPr/>
          <p:nvPr/>
        </p:nvSpPr>
        <p:spPr>
          <a:xfrm rot="4640967" flipV="1">
            <a:off x="5006545" y="2348201"/>
            <a:ext cx="1268024" cy="495808"/>
          </a:xfrm>
          <a:prstGeom prst="arc">
            <a:avLst>
              <a:gd name="adj1" fmla="val 12865660"/>
              <a:gd name="adj2" fmla="val 2045113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335;p40">
            <a:extLst>
              <a:ext uri="{FF2B5EF4-FFF2-40B4-BE49-F238E27FC236}">
                <a16:creationId xmlns:a16="http://schemas.microsoft.com/office/drawing/2014/main" id="{EB72B848-7316-6C63-C331-EB4BA892F906}"/>
              </a:ext>
            </a:extLst>
          </p:cNvPr>
          <p:cNvSpPr txBox="1">
            <a:spLocks/>
          </p:cNvSpPr>
          <p:nvPr/>
        </p:nvSpPr>
        <p:spPr>
          <a:xfrm>
            <a:off x="5073329" y="1261830"/>
            <a:ext cx="2839030" cy="122257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400" b="0" dirty="0"/>
              <a:t>This climb is the combined effect of </a:t>
            </a:r>
            <a:r>
              <a:rPr lang="en-US" sz="1400" b="0" i="1" dirty="0"/>
              <a:t>Web Conversions </a:t>
            </a:r>
            <a:r>
              <a:rPr lang="en-US" sz="1400" b="0" dirty="0"/>
              <a:t>and </a:t>
            </a:r>
            <a:r>
              <a:rPr lang="en-US" sz="1400" b="0" i="1" dirty="0"/>
              <a:t>Brand Awareness </a:t>
            </a:r>
            <a:r>
              <a:rPr lang="en-US" sz="1400" b="0" dirty="0"/>
              <a:t>campaigns. </a:t>
            </a:r>
          </a:p>
          <a:p>
            <a:pPr algn="just"/>
            <a:r>
              <a:rPr lang="en-US" sz="1400" b="0" dirty="0"/>
              <a:t>All other campaign were running low in this period. </a:t>
            </a:r>
          </a:p>
        </p:txBody>
      </p:sp>
    </p:spTree>
    <p:extLst>
      <p:ext uri="{BB962C8B-B14F-4D97-AF65-F5344CB8AC3E}">
        <p14:creationId xmlns:p14="http://schemas.microsoft.com/office/powerpoint/2010/main" val="18890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1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3B93-5323-B69C-04F6-B2B59D9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C258-AE75-1EDB-57BE-A08B5654E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129004"/>
            <a:ext cx="7717500" cy="350315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i="1" dirty="0"/>
              <a:t>Website Visits </a:t>
            </a:r>
            <a:r>
              <a:rPr lang="en-US" sz="1800" dirty="0"/>
              <a:t>campaign drives more conversions than </a:t>
            </a:r>
            <a:r>
              <a:rPr lang="en-US" sz="1800" i="1" dirty="0"/>
              <a:t>Website Conversions </a:t>
            </a:r>
            <a:r>
              <a:rPr lang="en-US" sz="1800" dirty="0"/>
              <a:t>campaign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an effect not visible via regression (both have similar coefficients), but through incrementality analysis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sz="1800" i="1" dirty="0"/>
              <a:t>Brand Awareness </a:t>
            </a:r>
            <a:r>
              <a:rPr lang="en-US" sz="1800" dirty="0"/>
              <a:t>and </a:t>
            </a:r>
            <a:r>
              <a:rPr lang="en-US" sz="1800" i="1" dirty="0"/>
              <a:t>Lead Generation </a:t>
            </a:r>
            <a:r>
              <a:rPr lang="en-US" sz="1800" dirty="0"/>
              <a:t>campaigns </a:t>
            </a:r>
            <a:r>
              <a:rPr lang="en-US" sz="1800" b="1" dirty="0"/>
              <a:t>alone</a:t>
            </a:r>
            <a:r>
              <a:rPr lang="en-US" sz="1800" dirty="0"/>
              <a:t> do not drive considerable leads/conversions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Confirmed by both regression model (through small </a:t>
            </a:r>
            <a:r>
              <a:rPr lang="en-US" sz="1600" dirty="0" err="1"/>
              <a:t>coeff</a:t>
            </a:r>
            <a:r>
              <a:rPr lang="en-US" sz="1600" dirty="0"/>
              <a:t> values) and incrementality analysis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230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Overview of data</a:t>
            </a:r>
            <a:endParaRPr dirty="0"/>
          </a:p>
        </p:txBody>
      </p:sp>
      <p:sp>
        <p:nvSpPr>
          <p:cNvPr id="344" name="Google Shape;344;p32"/>
          <p:cNvSpPr txBox="1">
            <a:spLocks noGrp="1"/>
          </p:cNvSpPr>
          <p:nvPr>
            <p:ph type="subTitle" idx="1"/>
          </p:nvPr>
        </p:nvSpPr>
        <p:spPr>
          <a:xfrm>
            <a:off x="713250" y="1184862"/>
            <a:ext cx="4574742" cy="3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ts val="11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Spend data from Jan-Dec of the year </a:t>
            </a:r>
            <a:endParaRPr sz="18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spend: 		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2" charset="0"/>
              </a:rPr>
              <a:t>   </a:t>
            </a:r>
            <a:r>
              <a:rPr lang="en-US" dirty="0">
                <a:solidFill>
                  <a:schemeClr val="tx1"/>
                </a:solidFill>
                <a:latin typeface="Montserrat Medium" panose="00000600000000000000" pitchFamily="2" charset="0"/>
                <a:ea typeface="Cambria" panose="02040503050406030204" pitchFamily="18" charset="0"/>
              </a:rPr>
              <a:t>$288,903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Total KPI value:  	   </a:t>
            </a:r>
            <a:r>
              <a:rPr lang="en-US" dirty="0">
                <a:solidFill>
                  <a:schemeClr val="tx1"/>
                </a:solidFill>
                <a:latin typeface="Montserrat Medium" panose="00000600000000000000" pitchFamily="2" charset="0"/>
                <a:ea typeface="Cambria" panose="02040503050406030204" pitchFamily="18" charset="0"/>
              </a:rPr>
              <a:t>12,344 </a:t>
            </a:r>
          </a:p>
          <a:p>
            <a:pPr marL="285750" indent="-28575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Spend spread across 5 Objectives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Lead Generation 	</a:t>
            </a:r>
            <a:r>
              <a:rPr lang="en-US" dirty="0">
                <a:solidFill>
                  <a:schemeClr val="tx1"/>
                </a:solidFill>
                <a:latin typeface="Montserrat Medium" panose="00000600000000000000" pitchFamily="2" charset="0"/>
                <a:ea typeface="Cambria" panose="02040503050406030204" pitchFamily="18" charset="0"/>
              </a:rPr>
              <a:t>(71%)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Brand Awareness 	</a:t>
            </a:r>
            <a:r>
              <a:rPr lang="en-US" dirty="0">
                <a:solidFill>
                  <a:schemeClr val="tx1"/>
                </a:solidFill>
                <a:latin typeface="Montserrat Medium" panose="00000600000000000000" pitchFamily="2" charset="0"/>
                <a:ea typeface="Cambria" panose="02040503050406030204" pitchFamily="18" charset="0"/>
              </a:rPr>
              <a:t>(13%)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Website Conversions 	</a:t>
            </a:r>
            <a:r>
              <a:rPr lang="en-US" dirty="0">
                <a:solidFill>
                  <a:schemeClr val="tx1"/>
                </a:solidFill>
                <a:latin typeface="Montserrat Medium" panose="00000600000000000000" pitchFamily="2" charset="0"/>
                <a:ea typeface="Cambria" panose="02040503050406030204" pitchFamily="18" charset="0"/>
              </a:rPr>
              <a:t>(7.7%)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Website Visits 	</a:t>
            </a:r>
            <a:r>
              <a:rPr lang="en-US" dirty="0">
                <a:solidFill>
                  <a:schemeClr val="tx1"/>
                </a:solidFill>
                <a:latin typeface="Montserrat Medium" panose="00000600000000000000" pitchFamily="2" charset="0"/>
                <a:ea typeface="Cambria" panose="02040503050406030204" pitchFamily="18" charset="0"/>
              </a:rPr>
              <a:t>(6.4%)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Video Views 		</a:t>
            </a:r>
            <a:r>
              <a:rPr lang="en-US" dirty="0">
                <a:solidFill>
                  <a:schemeClr val="tx1"/>
                </a:solidFill>
                <a:latin typeface="Montserrat Medium" panose="00000600000000000000" pitchFamily="2" charset="0"/>
                <a:ea typeface="Cambria" panose="02040503050406030204" pitchFamily="18" charset="0"/>
              </a:rPr>
              <a:t>(1.6%)</a:t>
            </a:r>
          </a:p>
        </p:txBody>
      </p:sp>
      <p:pic>
        <p:nvPicPr>
          <p:cNvPr id="723" name="Picture 722">
            <a:extLst>
              <a:ext uri="{FF2B5EF4-FFF2-40B4-BE49-F238E27FC236}">
                <a16:creationId xmlns:a16="http://schemas.microsoft.com/office/drawing/2014/main" id="{19B0C97E-1E4C-88F7-0EBE-618773BC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058" y="1651408"/>
            <a:ext cx="3713815" cy="29807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83AE6FD-51F0-CCD4-CBF1-52E0B5E3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11" y="1543805"/>
            <a:ext cx="6400262" cy="3151645"/>
          </a:xfrm>
          <a:prstGeom prst="rect">
            <a:avLst/>
          </a:prstGeom>
        </p:spPr>
      </p:pic>
      <p:sp>
        <p:nvSpPr>
          <p:cNvPr id="1613" name="Google Shape;16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majority of spending made in the first 6 months </a:t>
            </a:r>
            <a:endParaRPr dirty="0"/>
          </a:p>
        </p:txBody>
      </p:sp>
      <p:sp>
        <p:nvSpPr>
          <p:cNvPr id="17" name="Google Shape;1335;p40">
            <a:extLst>
              <a:ext uri="{FF2B5EF4-FFF2-40B4-BE49-F238E27FC236}">
                <a16:creationId xmlns:a16="http://schemas.microsoft.com/office/drawing/2014/main" id="{82AA57FC-91A0-DF6F-42B3-EC9E42126B10}"/>
              </a:ext>
            </a:extLst>
          </p:cNvPr>
          <p:cNvSpPr txBox="1">
            <a:spLocks/>
          </p:cNvSpPr>
          <p:nvPr/>
        </p:nvSpPr>
        <p:spPr>
          <a:xfrm>
            <a:off x="93306" y="2275206"/>
            <a:ext cx="1716749" cy="1688841"/>
          </a:xfrm>
          <a:prstGeom prst="rect">
            <a:avLst/>
          </a:prstGeom>
          <a:noFill/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600" b="0" dirty="0"/>
              <a:t>Bars represent the spend</a:t>
            </a:r>
          </a:p>
          <a:p>
            <a:pPr algn="just"/>
            <a:endParaRPr lang="en-US" sz="1600" b="0" dirty="0"/>
          </a:p>
          <a:p>
            <a:pPr algn="just"/>
            <a:r>
              <a:rPr lang="en-US" sz="1600" b="0" dirty="0"/>
              <a:t>Line represents the sum of leads and conversions</a:t>
            </a:r>
          </a:p>
        </p:txBody>
      </p:sp>
    </p:spTree>
    <p:extLst>
      <p:ext uri="{BB962C8B-B14F-4D97-AF65-F5344CB8AC3E}">
        <p14:creationId xmlns:p14="http://schemas.microsoft.com/office/powerpoint/2010/main" val="250006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06643BF-1D41-2F5B-DEF5-31E2F8F2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45" y="1501313"/>
            <a:ext cx="7046648" cy="3412383"/>
          </a:xfrm>
          <a:prstGeom prst="rect">
            <a:avLst/>
          </a:prstGeom>
        </p:spPr>
      </p:pic>
      <p:sp>
        <p:nvSpPr>
          <p:cNvPr id="1613" name="Google Shape;161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When seen on a Weekly basis</a:t>
            </a:r>
            <a:endParaRPr dirty="0"/>
          </a:p>
        </p:txBody>
      </p:sp>
      <p:sp>
        <p:nvSpPr>
          <p:cNvPr id="16" name="Google Shape;1335;p40">
            <a:extLst>
              <a:ext uri="{FF2B5EF4-FFF2-40B4-BE49-F238E27FC236}">
                <a16:creationId xmlns:a16="http://schemas.microsoft.com/office/drawing/2014/main" id="{C7607E20-581D-EEC4-555E-38CA72B42E33}"/>
              </a:ext>
            </a:extLst>
          </p:cNvPr>
          <p:cNvSpPr txBox="1">
            <a:spLocks/>
          </p:cNvSpPr>
          <p:nvPr/>
        </p:nvSpPr>
        <p:spPr>
          <a:xfrm>
            <a:off x="77638" y="2855344"/>
            <a:ext cx="1328468" cy="11645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600" b="0" dirty="0"/>
              <a:t>A dip in conversions/ leads in Q1 is observed</a:t>
            </a:r>
          </a:p>
        </p:txBody>
      </p:sp>
      <p:cxnSp>
        <p:nvCxnSpPr>
          <p:cNvPr id="18" name="Google Shape;1497;p48">
            <a:extLst>
              <a:ext uri="{FF2B5EF4-FFF2-40B4-BE49-F238E27FC236}">
                <a16:creationId xmlns:a16="http://schemas.microsoft.com/office/drawing/2014/main" id="{2DEC5207-445E-281B-CFAE-C6E1DA2684A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94338" y="1260723"/>
            <a:ext cx="2682830" cy="7763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19" name="Google Shape;1497;p48">
            <a:extLst>
              <a:ext uri="{FF2B5EF4-FFF2-40B4-BE49-F238E27FC236}">
                <a16:creationId xmlns:a16="http://schemas.microsoft.com/office/drawing/2014/main" id="{A8D07B6E-06BC-6ABD-9CF9-978A7ED35AB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393995" y="1699403"/>
            <a:ext cx="1700606" cy="940280"/>
          </a:xfrm>
          <a:prstGeom prst="bentConnector2">
            <a:avLst/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8" name="Google Shape;1335;p40">
            <a:extLst>
              <a:ext uri="{FF2B5EF4-FFF2-40B4-BE49-F238E27FC236}">
                <a16:creationId xmlns:a16="http://schemas.microsoft.com/office/drawing/2014/main" id="{93B23C4A-39AE-F71A-064A-DB002FA80E0E}"/>
              </a:ext>
            </a:extLst>
          </p:cNvPr>
          <p:cNvSpPr txBox="1">
            <a:spLocks/>
          </p:cNvSpPr>
          <p:nvPr/>
        </p:nvSpPr>
        <p:spPr>
          <a:xfrm>
            <a:off x="7177168" y="822042"/>
            <a:ext cx="1834866" cy="87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600" b="0" dirty="0"/>
              <a:t>We see 2 peaks in the conversions/ leads</a:t>
            </a:r>
          </a:p>
        </p:txBody>
      </p:sp>
      <p:cxnSp>
        <p:nvCxnSpPr>
          <p:cNvPr id="27" name="Google Shape;1497;p48">
            <a:extLst>
              <a:ext uri="{FF2B5EF4-FFF2-40B4-BE49-F238E27FC236}">
                <a16:creationId xmlns:a16="http://schemas.microsoft.com/office/drawing/2014/main" id="{5A4A576D-7682-7ACB-B266-7CA82A95C612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1406107" y="3437627"/>
            <a:ext cx="1857999" cy="7457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21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37"/>
          <p:cNvSpPr/>
          <p:nvPr/>
        </p:nvSpPr>
        <p:spPr>
          <a:xfrm rot="5400000">
            <a:off x="5820372" y="1410866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7"/>
          <p:cNvSpPr/>
          <p:nvPr/>
        </p:nvSpPr>
        <p:spPr>
          <a:xfrm rot="5400000">
            <a:off x="1965975" y="1410866"/>
            <a:ext cx="1164300" cy="1088100"/>
          </a:xfrm>
          <a:prstGeom prst="homePlate">
            <a:avLst>
              <a:gd name="adj" fmla="val 319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to ask</a:t>
            </a:r>
            <a:endParaRPr dirty="0"/>
          </a:p>
        </p:txBody>
      </p:sp>
      <p:sp>
        <p:nvSpPr>
          <p:cNvPr id="11" name="Google Shape;1305;p37">
            <a:extLst>
              <a:ext uri="{FF2B5EF4-FFF2-40B4-BE49-F238E27FC236}">
                <a16:creationId xmlns:a16="http://schemas.microsoft.com/office/drawing/2014/main" id="{63850B46-52B9-7F07-B019-33278C0CCF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0822" y="2606429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explains</a:t>
            </a:r>
            <a:endParaRPr dirty="0"/>
          </a:p>
        </p:txBody>
      </p:sp>
      <p:sp>
        <p:nvSpPr>
          <p:cNvPr id="1306" name="Google Shape;1306;p37"/>
          <p:cNvSpPr txBox="1">
            <a:spLocks noGrp="1"/>
          </p:cNvSpPr>
          <p:nvPr>
            <p:ph type="subTitle" idx="2"/>
          </p:nvPr>
        </p:nvSpPr>
        <p:spPr>
          <a:xfrm>
            <a:off x="4998264" y="2606435"/>
            <a:ext cx="27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</a:t>
            </a:r>
            <a:r>
              <a:rPr lang="en" dirty="0"/>
              <a:t>hat explains</a:t>
            </a:r>
            <a:endParaRPr dirty="0"/>
          </a:p>
        </p:txBody>
      </p:sp>
      <p:sp>
        <p:nvSpPr>
          <p:cNvPr id="1304" name="Google Shape;1304;p37"/>
          <p:cNvSpPr txBox="1">
            <a:spLocks noGrp="1"/>
          </p:cNvSpPr>
          <p:nvPr>
            <p:ph type="subTitle" idx="3"/>
          </p:nvPr>
        </p:nvSpPr>
        <p:spPr>
          <a:xfrm>
            <a:off x="4813541" y="3026454"/>
            <a:ext cx="3312543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An uptick in conversions/leads during weeks 18-20 and weeks 34-37?</a:t>
            </a:r>
            <a:endParaRPr sz="1800" dirty="0"/>
          </a:p>
        </p:txBody>
      </p:sp>
      <p:sp>
        <p:nvSpPr>
          <p:cNvPr id="1307" name="Google Shape;1307;p37"/>
          <p:cNvSpPr txBox="1">
            <a:spLocks noGrp="1"/>
          </p:cNvSpPr>
          <p:nvPr>
            <p:ph type="title" idx="5"/>
          </p:nvPr>
        </p:nvSpPr>
        <p:spPr>
          <a:xfrm>
            <a:off x="2282936" y="1658342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8" name="Google Shape;1308;p37"/>
          <p:cNvSpPr txBox="1">
            <a:spLocks noGrp="1"/>
          </p:cNvSpPr>
          <p:nvPr>
            <p:ph type="title" idx="6"/>
          </p:nvPr>
        </p:nvSpPr>
        <p:spPr>
          <a:xfrm>
            <a:off x="6137334" y="1653392"/>
            <a:ext cx="530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0" name="Google Shape;1303;p37">
            <a:extLst>
              <a:ext uri="{FF2B5EF4-FFF2-40B4-BE49-F238E27FC236}">
                <a16:creationId xmlns:a16="http://schemas.microsoft.com/office/drawing/2014/main" id="{8E8DB837-D19C-8244-EE01-A9C97F40DC65}"/>
              </a:ext>
            </a:extLst>
          </p:cNvPr>
          <p:cNvSpPr txBox="1">
            <a:spLocks/>
          </p:cNvSpPr>
          <p:nvPr/>
        </p:nvSpPr>
        <p:spPr>
          <a:xfrm>
            <a:off x="1017922" y="3026454"/>
            <a:ext cx="2989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285750" indent="-285750">
              <a:buSzPts val="1100"/>
            </a:pPr>
            <a:r>
              <a:rPr lang="en-US" sz="1800" dirty="0"/>
              <a:t>The dip in conversions in Q1 (weeks 6-13) despite high spend?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" grpId="0" animBg="1"/>
      <p:bldP spid="1306" grpId="0" build="p"/>
      <p:bldP spid="1304" grpId="0" build="p"/>
      <p:bldP spid="13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5"/>
          <p:cNvSpPr txBox="1">
            <a:spLocks noGrp="1"/>
          </p:cNvSpPr>
          <p:nvPr>
            <p:ph type="title"/>
          </p:nvPr>
        </p:nvSpPr>
        <p:spPr>
          <a:xfrm>
            <a:off x="713225" y="362041"/>
            <a:ext cx="7717500" cy="6587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To answer these, we need to get to the campaign level</a:t>
            </a:r>
            <a:endParaRPr dirty="0"/>
          </a:p>
        </p:txBody>
      </p:sp>
      <p:sp>
        <p:nvSpPr>
          <p:cNvPr id="17" name="Google Shape;344;p32">
            <a:extLst>
              <a:ext uri="{FF2B5EF4-FFF2-40B4-BE49-F238E27FC236}">
                <a16:creationId xmlns:a16="http://schemas.microsoft.com/office/drawing/2014/main" id="{933A6D6D-AD47-882C-BA83-84615574AC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746" y="776021"/>
            <a:ext cx="1016871" cy="1209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212121"/>
                </a:solidFill>
              </a:rPr>
              <a:t>Spend by Campaign Objective over 52 weeks</a:t>
            </a:r>
            <a:endParaRPr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F6BC9-2697-71A9-31E0-8B99FD52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251" y="1268877"/>
            <a:ext cx="7490446" cy="3692375"/>
          </a:xfrm>
          <a:prstGeom prst="rect">
            <a:avLst/>
          </a:prstGeom>
        </p:spPr>
      </p:pic>
      <p:sp>
        <p:nvSpPr>
          <p:cNvPr id="9" name="Google Shape;1335;p40">
            <a:extLst>
              <a:ext uri="{FF2B5EF4-FFF2-40B4-BE49-F238E27FC236}">
                <a16:creationId xmlns:a16="http://schemas.microsoft.com/office/drawing/2014/main" id="{EA67BEAE-81B7-9FC3-E2C6-26198E07DF87}"/>
              </a:ext>
            </a:extLst>
          </p:cNvPr>
          <p:cNvSpPr txBox="1">
            <a:spLocks/>
          </p:cNvSpPr>
          <p:nvPr/>
        </p:nvSpPr>
        <p:spPr>
          <a:xfrm>
            <a:off x="5225397" y="1390828"/>
            <a:ext cx="1081869" cy="841778"/>
          </a:xfrm>
          <a:custGeom>
            <a:avLst/>
            <a:gdLst>
              <a:gd name="connsiteX0" fmla="*/ 0 w 1081869"/>
              <a:gd name="connsiteY0" fmla="*/ 0 h 841778"/>
              <a:gd name="connsiteX1" fmla="*/ 1081869 w 1081869"/>
              <a:gd name="connsiteY1" fmla="*/ 0 h 841778"/>
              <a:gd name="connsiteX2" fmla="*/ 1081869 w 1081869"/>
              <a:gd name="connsiteY2" fmla="*/ 841778 h 841778"/>
              <a:gd name="connsiteX3" fmla="*/ 0 w 1081869"/>
              <a:gd name="connsiteY3" fmla="*/ 841778 h 841778"/>
              <a:gd name="connsiteX4" fmla="*/ 0 w 1081869"/>
              <a:gd name="connsiteY4" fmla="*/ 0 h 84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869" h="841778" extrusionOk="0">
                <a:moveTo>
                  <a:pt x="0" y="0"/>
                </a:moveTo>
                <a:cubicBezTo>
                  <a:pt x="390501" y="-82637"/>
                  <a:pt x="792265" y="-55359"/>
                  <a:pt x="1081869" y="0"/>
                </a:cubicBezTo>
                <a:cubicBezTo>
                  <a:pt x="1059080" y="161908"/>
                  <a:pt x="1139074" y="621747"/>
                  <a:pt x="1081869" y="841778"/>
                </a:cubicBezTo>
                <a:cubicBezTo>
                  <a:pt x="568238" y="753929"/>
                  <a:pt x="173639" y="817793"/>
                  <a:pt x="0" y="841778"/>
                </a:cubicBezTo>
                <a:cubicBezTo>
                  <a:pt x="38330" y="578033"/>
                  <a:pt x="53451" y="117658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200" b="0" dirty="0"/>
              <a:t>Major campaign, active for all 52 weeks</a:t>
            </a:r>
          </a:p>
        </p:txBody>
      </p:sp>
      <p:sp>
        <p:nvSpPr>
          <p:cNvPr id="13" name="Google Shape;1335;p40">
            <a:extLst>
              <a:ext uri="{FF2B5EF4-FFF2-40B4-BE49-F238E27FC236}">
                <a16:creationId xmlns:a16="http://schemas.microsoft.com/office/drawing/2014/main" id="{4DBFB6AC-3904-C479-7BEE-B4141FDA111B}"/>
              </a:ext>
            </a:extLst>
          </p:cNvPr>
          <p:cNvSpPr txBox="1">
            <a:spLocks/>
          </p:cNvSpPr>
          <p:nvPr/>
        </p:nvSpPr>
        <p:spPr>
          <a:xfrm>
            <a:off x="1782876" y="1811717"/>
            <a:ext cx="964800" cy="524943"/>
          </a:xfrm>
          <a:custGeom>
            <a:avLst/>
            <a:gdLst>
              <a:gd name="connsiteX0" fmla="*/ 0 w 964800"/>
              <a:gd name="connsiteY0" fmla="*/ 0 h 524943"/>
              <a:gd name="connsiteX1" fmla="*/ 964800 w 964800"/>
              <a:gd name="connsiteY1" fmla="*/ 0 h 524943"/>
              <a:gd name="connsiteX2" fmla="*/ 964800 w 964800"/>
              <a:gd name="connsiteY2" fmla="*/ 524943 h 524943"/>
              <a:gd name="connsiteX3" fmla="*/ 0 w 964800"/>
              <a:gd name="connsiteY3" fmla="*/ 524943 h 524943"/>
              <a:gd name="connsiteX4" fmla="*/ 0 w 964800"/>
              <a:gd name="connsiteY4" fmla="*/ 0 h 52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00" h="524943" extrusionOk="0">
                <a:moveTo>
                  <a:pt x="0" y="0"/>
                </a:moveTo>
                <a:cubicBezTo>
                  <a:pt x="430657" y="-77136"/>
                  <a:pt x="524465" y="-84242"/>
                  <a:pt x="964800" y="0"/>
                </a:cubicBezTo>
                <a:cubicBezTo>
                  <a:pt x="1009642" y="155911"/>
                  <a:pt x="994582" y="262775"/>
                  <a:pt x="964800" y="524943"/>
                </a:cubicBezTo>
                <a:cubicBezTo>
                  <a:pt x="794729" y="451617"/>
                  <a:pt x="207939" y="534717"/>
                  <a:pt x="0" y="524943"/>
                </a:cubicBezTo>
                <a:cubicBezTo>
                  <a:pt x="39378" y="403979"/>
                  <a:pt x="-35298" y="7075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100" b="0" dirty="0"/>
              <a:t>Starts week 26 onward</a:t>
            </a:r>
          </a:p>
        </p:txBody>
      </p:sp>
      <p:sp>
        <p:nvSpPr>
          <p:cNvPr id="15" name="Google Shape;1335;p40">
            <a:extLst>
              <a:ext uri="{FF2B5EF4-FFF2-40B4-BE49-F238E27FC236}">
                <a16:creationId xmlns:a16="http://schemas.microsoft.com/office/drawing/2014/main" id="{0BB700EE-3544-4FAA-B38E-19846250F6E5}"/>
              </a:ext>
            </a:extLst>
          </p:cNvPr>
          <p:cNvSpPr txBox="1">
            <a:spLocks/>
          </p:cNvSpPr>
          <p:nvPr/>
        </p:nvSpPr>
        <p:spPr>
          <a:xfrm>
            <a:off x="7465925" y="1723413"/>
            <a:ext cx="964800" cy="524943"/>
          </a:xfrm>
          <a:custGeom>
            <a:avLst/>
            <a:gdLst>
              <a:gd name="connsiteX0" fmla="*/ 0 w 964800"/>
              <a:gd name="connsiteY0" fmla="*/ 0 h 524943"/>
              <a:gd name="connsiteX1" fmla="*/ 964800 w 964800"/>
              <a:gd name="connsiteY1" fmla="*/ 0 h 524943"/>
              <a:gd name="connsiteX2" fmla="*/ 964800 w 964800"/>
              <a:gd name="connsiteY2" fmla="*/ 524943 h 524943"/>
              <a:gd name="connsiteX3" fmla="*/ 0 w 964800"/>
              <a:gd name="connsiteY3" fmla="*/ 524943 h 524943"/>
              <a:gd name="connsiteX4" fmla="*/ 0 w 964800"/>
              <a:gd name="connsiteY4" fmla="*/ 0 h 52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4800" h="524943" extrusionOk="0">
                <a:moveTo>
                  <a:pt x="0" y="0"/>
                </a:moveTo>
                <a:cubicBezTo>
                  <a:pt x="430657" y="-77136"/>
                  <a:pt x="524465" y="-84242"/>
                  <a:pt x="964800" y="0"/>
                </a:cubicBezTo>
                <a:cubicBezTo>
                  <a:pt x="1009642" y="155911"/>
                  <a:pt x="994582" y="262775"/>
                  <a:pt x="964800" y="524943"/>
                </a:cubicBezTo>
                <a:cubicBezTo>
                  <a:pt x="794729" y="451617"/>
                  <a:pt x="207939" y="534717"/>
                  <a:pt x="0" y="524943"/>
                </a:cubicBezTo>
                <a:cubicBezTo>
                  <a:pt x="39378" y="403979"/>
                  <a:pt x="-35298" y="7075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100" b="0" dirty="0"/>
              <a:t>Very low spend</a:t>
            </a:r>
          </a:p>
        </p:txBody>
      </p:sp>
      <p:sp>
        <p:nvSpPr>
          <p:cNvPr id="16" name="Google Shape;1335;p40">
            <a:extLst>
              <a:ext uri="{FF2B5EF4-FFF2-40B4-BE49-F238E27FC236}">
                <a16:creationId xmlns:a16="http://schemas.microsoft.com/office/drawing/2014/main" id="{2D032AC5-B931-1A86-0A2F-2DEB67CB6B52}"/>
              </a:ext>
            </a:extLst>
          </p:cNvPr>
          <p:cNvSpPr txBox="1">
            <a:spLocks/>
          </p:cNvSpPr>
          <p:nvPr/>
        </p:nvSpPr>
        <p:spPr>
          <a:xfrm>
            <a:off x="1871936" y="3380672"/>
            <a:ext cx="1173189" cy="632552"/>
          </a:xfrm>
          <a:custGeom>
            <a:avLst/>
            <a:gdLst>
              <a:gd name="connsiteX0" fmla="*/ 0 w 1173189"/>
              <a:gd name="connsiteY0" fmla="*/ 0 h 632552"/>
              <a:gd name="connsiteX1" fmla="*/ 1173189 w 1173189"/>
              <a:gd name="connsiteY1" fmla="*/ 0 h 632552"/>
              <a:gd name="connsiteX2" fmla="*/ 1173189 w 1173189"/>
              <a:gd name="connsiteY2" fmla="*/ 632552 h 632552"/>
              <a:gd name="connsiteX3" fmla="*/ 0 w 1173189"/>
              <a:gd name="connsiteY3" fmla="*/ 632552 h 632552"/>
              <a:gd name="connsiteX4" fmla="*/ 0 w 1173189"/>
              <a:gd name="connsiteY4" fmla="*/ 0 h 63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189" h="632552" extrusionOk="0">
                <a:moveTo>
                  <a:pt x="0" y="0"/>
                </a:moveTo>
                <a:cubicBezTo>
                  <a:pt x="313558" y="12134"/>
                  <a:pt x="811342" y="23871"/>
                  <a:pt x="1173189" y="0"/>
                </a:cubicBezTo>
                <a:cubicBezTo>
                  <a:pt x="1132769" y="304013"/>
                  <a:pt x="1124902" y="556533"/>
                  <a:pt x="1173189" y="632552"/>
                </a:cubicBezTo>
                <a:cubicBezTo>
                  <a:pt x="687344" y="709918"/>
                  <a:pt x="300916" y="698049"/>
                  <a:pt x="0" y="632552"/>
                </a:cubicBezTo>
                <a:cubicBezTo>
                  <a:pt x="16433" y="436795"/>
                  <a:pt x="13411" y="140946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63086753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100" b="0" dirty="0"/>
              <a:t>Starts after week 14 and then week 32</a:t>
            </a:r>
          </a:p>
        </p:txBody>
      </p:sp>
    </p:spTree>
    <p:extLst>
      <p:ext uri="{BB962C8B-B14F-4D97-AF65-F5344CB8AC3E}">
        <p14:creationId xmlns:p14="http://schemas.microsoft.com/office/powerpoint/2010/main" val="1995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86CA-05AC-20AA-5D11-D0C0B064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Built a campaign-level regression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4284-BA86-AE59-8266-93CC068B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938" y="1128399"/>
            <a:ext cx="3291418" cy="572700"/>
          </a:xfrm>
        </p:spPr>
        <p:txBody>
          <a:bodyPr/>
          <a:lstStyle/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800" dirty="0"/>
              <a:t>Model is only 72% accurate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852540-E84F-DCD3-E363-321D2D08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84" y="1757562"/>
            <a:ext cx="5945077" cy="3268328"/>
          </a:xfrm>
          <a:prstGeom prst="rect">
            <a:avLst/>
          </a:prstGeom>
        </p:spPr>
      </p:pic>
      <p:cxnSp>
        <p:nvCxnSpPr>
          <p:cNvPr id="9" name="Google Shape;1497;p48">
            <a:extLst>
              <a:ext uri="{FF2B5EF4-FFF2-40B4-BE49-F238E27FC236}">
                <a16:creationId xmlns:a16="http://schemas.microsoft.com/office/drawing/2014/main" id="{8033FF13-9410-DFAC-D892-5A6A2D56443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721279" y="1465372"/>
            <a:ext cx="2180006" cy="7449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10" name="Google Shape;1497;p48">
            <a:extLst>
              <a:ext uri="{FF2B5EF4-FFF2-40B4-BE49-F238E27FC236}">
                <a16:creationId xmlns:a16="http://schemas.microsoft.com/office/drawing/2014/main" id="{062BEB33-590F-969B-E1D8-F0528FC4E275}"/>
              </a:ext>
            </a:extLst>
          </p:cNvPr>
          <p:cNvCxnSpPr>
            <a:cxnSpLocks/>
          </p:cNvCxnSpPr>
          <p:nvPr/>
        </p:nvCxnSpPr>
        <p:spPr>
          <a:xfrm flipV="1">
            <a:off x="6316637" y="1858626"/>
            <a:ext cx="1007886" cy="5151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11" name="Google Shape;1335;p40">
            <a:extLst>
              <a:ext uri="{FF2B5EF4-FFF2-40B4-BE49-F238E27FC236}">
                <a16:creationId xmlns:a16="http://schemas.microsoft.com/office/drawing/2014/main" id="{A7BA3DBD-4BC3-C27E-718E-7E53252BEDB7}"/>
              </a:ext>
            </a:extLst>
          </p:cNvPr>
          <p:cNvSpPr txBox="1">
            <a:spLocks/>
          </p:cNvSpPr>
          <p:nvPr/>
        </p:nvSpPr>
        <p:spPr>
          <a:xfrm>
            <a:off x="6901285" y="969597"/>
            <a:ext cx="1834866" cy="9915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400" b="0" dirty="0"/>
              <a:t>The model captures the 2</a:t>
            </a:r>
            <a:r>
              <a:rPr lang="en-US" sz="1400" b="0" baseline="30000" dirty="0"/>
              <a:t>nd</a:t>
            </a:r>
            <a:r>
              <a:rPr lang="en-US" sz="1400" b="0" dirty="0"/>
              <a:t> peak well, but fails to account for the first one</a:t>
            </a:r>
          </a:p>
        </p:txBody>
      </p:sp>
      <p:sp>
        <p:nvSpPr>
          <p:cNvPr id="18" name="Google Shape;1335;p40">
            <a:extLst>
              <a:ext uri="{FF2B5EF4-FFF2-40B4-BE49-F238E27FC236}">
                <a16:creationId xmlns:a16="http://schemas.microsoft.com/office/drawing/2014/main" id="{8072F2CF-3619-FA68-5E95-4192C59E0A77}"/>
              </a:ext>
            </a:extLst>
          </p:cNvPr>
          <p:cNvSpPr txBox="1">
            <a:spLocks/>
          </p:cNvSpPr>
          <p:nvPr/>
        </p:nvSpPr>
        <p:spPr>
          <a:xfrm>
            <a:off x="441794" y="3814047"/>
            <a:ext cx="1834866" cy="572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en-US" sz="1400" b="0" dirty="0"/>
              <a:t>The initial dip is well captured </a:t>
            </a:r>
          </a:p>
        </p:txBody>
      </p:sp>
      <p:cxnSp>
        <p:nvCxnSpPr>
          <p:cNvPr id="19" name="Google Shape;1497;p48">
            <a:extLst>
              <a:ext uri="{FF2B5EF4-FFF2-40B4-BE49-F238E27FC236}">
                <a16:creationId xmlns:a16="http://schemas.microsoft.com/office/drawing/2014/main" id="{BBAB882F-63AB-DBCC-3CD9-8B5CC741BB75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2276660" y="4100395"/>
            <a:ext cx="1194328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388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86CA-05AC-20AA-5D11-D0C0B064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4284-BA86-AE59-8266-93CC068BB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098601"/>
            <a:ext cx="7717500" cy="498109"/>
          </a:xfrm>
        </p:spPr>
        <p:txBody>
          <a:bodyPr/>
          <a:lstStyle/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800" dirty="0"/>
              <a:t>Coefficients for each campaign (conversions per $1000)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91427F3-6352-30B1-BEDD-C68BDAE2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82401"/>
              </p:ext>
            </p:extLst>
          </p:nvPr>
        </p:nvGraphicFramePr>
        <p:xfrm>
          <a:off x="713251" y="1828800"/>
          <a:ext cx="7619775" cy="3131223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602995">
                  <a:extLst>
                    <a:ext uri="{9D8B030D-6E8A-4147-A177-3AD203B41FA5}">
                      <a16:colId xmlns:a16="http://schemas.microsoft.com/office/drawing/2014/main" val="3638392608"/>
                    </a:ext>
                  </a:extLst>
                </a:gridCol>
                <a:gridCol w="1720066">
                  <a:extLst>
                    <a:ext uri="{9D8B030D-6E8A-4147-A177-3AD203B41FA5}">
                      <a16:colId xmlns:a16="http://schemas.microsoft.com/office/drawing/2014/main" val="1810672104"/>
                    </a:ext>
                  </a:extLst>
                </a:gridCol>
                <a:gridCol w="1131857">
                  <a:extLst>
                    <a:ext uri="{9D8B030D-6E8A-4147-A177-3AD203B41FA5}">
                      <a16:colId xmlns:a16="http://schemas.microsoft.com/office/drawing/2014/main" val="3851449337"/>
                    </a:ext>
                  </a:extLst>
                </a:gridCol>
                <a:gridCol w="1720066">
                  <a:extLst>
                    <a:ext uri="{9D8B030D-6E8A-4147-A177-3AD203B41FA5}">
                      <a16:colId xmlns:a16="http://schemas.microsoft.com/office/drawing/2014/main" val="2680316463"/>
                    </a:ext>
                  </a:extLst>
                </a:gridCol>
                <a:gridCol w="2444791">
                  <a:extLst>
                    <a:ext uri="{9D8B030D-6E8A-4147-A177-3AD203B41FA5}">
                      <a16:colId xmlns:a16="http://schemas.microsoft.com/office/drawing/2014/main" val="444658"/>
                    </a:ext>
                  </a:extLst>
                </a:gridCol>
              </a:tblGrid>
              <a:tr h="454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Coefficient</a:t>
                      </a:r>
                      <a:endParaRPr 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Statistical Significance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84990"/>
                  </a:ext>
                </a:extLst>
              </a:tr>
              <a:tr h="352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Lead Generation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significant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Largest spend and CPA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29331"/>
                  </a:ext>
                </a:extLst>
              </a:tr>
              <a:tr h="352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Brand Awareness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58</a:t>
                      </a:r>
                      <a:endParaRPr kumimoji="0" lang="en-US" sz="1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20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Significant</a:t>
                      </a:r>
                      <a:endParaRPr kumimoji="0" lang="en-US" sz="1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Campaigns indicating potential to drive conversions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533499"/>
                  </a:ext>
                </a:extLst>
              </a:tr>
              <a:tr h="446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Website Conversions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Significant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kumimoji="0" lang="en-US" sz="12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795044"/>
                  </a:ext>
                </a:extLst>
              </a:tr>
              <a:tr h="352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Website Visits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131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2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Significant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kumimoji="0" lang="en-US" sz="12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42321"/>
                  </a:ext>
                </a:extLst>
              </a:tr>
              <a:tr h="454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Video Views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190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significant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Large Coeff, but negligible spend, so neglect it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73978"/>
                  </a:ext>
                </a:extLst>
              </a:tr>
              <a:tr h="454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Intercept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-14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Not significant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Can essentially be considered zero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0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3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3B93-5323-B69C-04F6-B2B59D9A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of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C258-AE75-1EDB-57BE-A08B5654E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129004"/>
            <a:ext cx="7717500" cy="350315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/>
              <a:t>The intercept value is negative, but not statistically significant, so essentially Zero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/>
              <a:t>The model identifies 3 campaigns with significant effect on conversions including: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Brand Awareness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Website Conversions 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Website Visits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dirty="0"/>
              <a:t>But the spike in conversions from week 18-20 is ignored by this model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1849475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 Proposal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4D5061"/>
      </a:lt2>
      <a:accent1>
        <a:srgbClr val="61D095"/>
      </a:accent1>
      <a:accent2>
        <a:srgbClr val="48BF84"/>
      </a:accent2>
      <a:accent3>
        <a:srgbClr val="46AB7D"/>
      </a:accent3>
      <a:accent4>
        <a:srgbClr val="439775"/>
      </a:accent4>
      <a:accent5>
        <a:srgbClr val="4D5061"/>
      </a:accent5>
      <a:accent6>
        <a:srgbClr val="3032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766</Words>
  <Application>Microsoft Office PowerPoint</Application>
  <PresentationFormat>On-screen Show (16:9)</PresentationFormat>
  <Paragraphs>122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Roboto</vt:lpstr>
      <vt:lpstr>Cambria</vt:lpstr>
      <vt:lpstr>Wingdings</vt:lpstr>
      <vt:lpstr>Montserrat ExtraBold</vt:lpstr>
      <vt:lpstr>Montserrat SemiBold</vt:lpstr>
      <vt:lpstr>Roboto Black</vt:lpstr>
      <vt:lpstr>Arial</vt:lpstr>
      <vt:lpstr>Cambria Math</vt:lpstr>
      <vt:lpstr>Montserrat Medium</vt:lpstr>
      <vt:lpstr>Montserrat</vt:lpstr>
      <vt:lpstr>Digital Marketing Proposal by Slidesgo</vt:lpstr>
      <vt:lpstr>Company X Analysis Report</vt:lpstr>
      <vt:lpstr>Overview of data</vt:lpstr>
      <vt:lpstr>A majority of spending made in the first 6 months </vt:lpstr>
      <vt:lpstr>When seen on a Weekly basis</vt:lpstr>
      <vt:lpstr>Questions to ask</vt:lpstr>
      <vt:lpstr>To answer these, we need to get to the campaign level</vt:lpstr>
      <vt:lpstr>Built a campaign-level regression model</vt:lpstr>
      <vt:lpstr>Results</vt:lpstr>
      <vt:lpstr>Conclusion of Part 1</vt:lpstr>
      <vt:lpstr>Can we measure incremental effect of these 3 campaigns?</vt:lpstr>
      <vt:lpstr>Incremental effects </vt:lpstr>
      <vt:lpstr>Incremental effect: Website Visits 1</vt:lpstr>
      <vt:lpstr>Incremental effect: Website Visits 1</vt:lpstr>
      <vt:lpstr>Incremental effect: Website Visits 2</vt:lpstr>
      <vt:lpstr>Incremental effect: Brand Awareness</vt:lpstr>
      <vt:lpstr>Incremental effect: Website Conversions</vt:lpstr>
      <vt:lpstr>To sum up the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Rivery Analysis Report</dc:title>
  <cp:lastModifiedBy>Zohaib Aftab</cp:lastModifiedBy>
  <cp:revision>380</cp:revision>
  <dcterms:modified xsi:type="dcterms:W3CDTF">2023-02-23T07:15:38Z</dcterms:modified>
</cp:coreProperties>
</file>