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126-4941-BC62-9A16-405408EE8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CC57F-6042-0CCF-B481-22378AD1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123A-7869-F413-2E10-C462FDF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DB72-0DA8-4C46-F7D9-8C6799F5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BD80-3982-D8CA-478A-30D43FDC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D921-00DC-95BF-129A-2BE8E9E5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B7EA7-427C-5DC6-172B-30D276A19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39D8-4B10-F98F-AE11-4E8127E4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919A-9516-FE4C-ABB2-4C78DDCB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6210-7970-9BA9-331F-FE9F3ED1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E2CFD-B8D0-2944-4209-6685C823B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7D3DE-76AA-3450-53A8-1DB79F20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636BE-D27A-6A55-6D4A-1E009804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BC1B4-9F28-EF3E-1E2C-0545FDF0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387B-A109-767E-B1FD-A65E4001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3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D20F-4A9D-1945-A730-4C691FB2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22E9-162B-DC78-EA66-1616AC0C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D87B-9044-B650-5955-E0988BA5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56A2-7F8B-36C6-8314-3C526B5F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0E7F-AB9F-A3C0-FD45-FD1F0FBF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9BA6-B4B0-CD83-A4B1-A757E050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10B70-29F8-EFEA-A275-927D4078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550D-1E25-2076-F954-8D394918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9ED8A-D430-4875-0E18-CC68E073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EB71-8CAE-1C76-3A3D-9D1CE1B5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695D-894C-735B-08B4-C1061D99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5B31-26E1-986E-A96F-93CFD964A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E9F9-A9A1-0618-EDD3-01B4429C3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C4A7-B387-E5AE-266C-A6F6E1F0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BB9D-4855-53B9-597E-E5CCB8E0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EA264-54AA-61E6-F879-C3E857D4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EEB4-77AD-B988-92C3-5629DFAC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51ECC-C045-0B44-7D7F-B6620A58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95999-BE02-F1F7-3CD3-2E649473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17538-B0EC-173B-2DF3-1BBE2F126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20F00-3B41-FA38-7EA1-BC06FE032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E43D-E90B-54DA-2D68-E798D00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8FBAE-A215-02E6-1276-A78ED0DE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C3E28-B7A2-0843-07A6-334DC21E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601A-A463-6462-65E5-38607F78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14AAF-F748-4CA6-CDE4-27A0AE0D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B313B-EF10-3B93-D4B9-109940AD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1A459-77E8-E6B2-64C6-0369097B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3AE55-549A-46B6-5D8A-3578D383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C9916-66AC-84D1-A8FC-07012F26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0B9A-CCC6-BF7D-4969-AB68BF02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180F-51D4-23A7-FC75-52BAE195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C2D-AAD2-0AF4-0FA2-5B553E969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34E82-508E-94CF-FB94-652D9685F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DABC8-1779-CD79-6FE0-87513A8E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5C984-EFD5-587F-6D3F-E9E7B1EE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E68E0-19E7-C275-B6EF-94501ED5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79D8-8086-BF6E-7DC2-9A96AED5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3935E-612D-F7C6-B6EB-DC9B7F5AC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B8D6E-CCD1-AFEA-CAA9-4991B191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B2454-27B1-C26A-7226-4F3342A1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DE6DA-650A-8583-FBA8-AA614314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ABF3E-1566-49A4-9D87-5A37941B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2A9FB-A51E-B26D-59D8-932E9F8E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F32F-E0FE-C8AF-9D77-A93B56C9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63C1-5725-29ED-D709-7D8EDC82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5136D-8F0B-4EE8-86FE-648A4E5A1C20}" type="datetimeFigureOut">
              <a:rPr lang="en-US" smtClean="0"/>
              <a:t>27-Oct-2022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D20B-991D-281F-45B4-9CC90E21A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5AD18-BAD4-7C20-A5BA-859B02345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E0CA-98A0-4AF7-ACC0-A6E47D58C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5D63-EB47-D266-8D8D-10FB3D805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5DCF7-8D10-1333-719C-90CDDCE0A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95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2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00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42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Zohaib Aftab</dc:creator>
  <cp:lastModifiedBy>Zohaib Aftab</cp:lastModifiedBy>
  <cp:revision>2</cp:revision>
  <dcterms:created xsi:type="dcterms:W3CDTF">2022-10-27T10:38:12Z</dcterms:created>
  <dcterms:modified xsi:type="dcterms:W3CDTF">2022-10-27T10:44:18Z</dcterms:modified>
</cp:coreProperties>
</file>