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D253D-9C75-4C46-87EC-57CFE99952C8}" v="5" dt="2023-01-22T14:42:20.841"/>
    <p1510:client id="{257FAEDE-CF7C-4C9D-8875-55A998C33932}" v="1" dt="2023-02-06T16:37:37.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SW44" userId="00a6718d-b8d4-4499-a8f9-aadf7c59b08a" providerId="ADAL" clId="{23EE11A3-4223-D440-8A72-708BD6AE3308}"/>
    <pc:docChg chg="modSld">
      <pc:chgData name="19SW44" userId="00a6718d-b8d4-4499-a8f9-aadf7c59b08a" providerId="ADAL" clId="{23EE11A3-4223-D440-8A72-708BD6AE3308}" dt="2023-01-11T13:58:22.480" v="6" actId="1076"/>
      <pc:docMkLst>
        <pc:docMk/>
      </pc:docMkLst>
      <pc:sldChg chg="modSp">
        <pc:chgData name="19SW44" userId="00a6718d-b8d4-4499-a8f9-aadf7c59b08a" providerId="ADAL" clId="{23EE11A3-4223-D440-8A72-708BD6AE3308}" dt="2023-01-11T13:58:22.480" v="6" actId="1076"/>
        <pc:sldMkLst>
          <pc:docMk/>
          <pc:sldMk cId="0" sldId="261"/>
        </pc:sldMkLst>
        <pc:spChg chg="mod">
          <ac:chgData name="19SW44" userId="00a6718d-b8d4-4499-a8f9-aadf7c59b08a" providerId="ADAL" clId="{23EE11A3-4223-D440-8A72-708BD6AE3308}" dt="2023-01-11T13:57:56.732" v="1" actId="20577"/>
          <ac:spMkLst>
            <pc:docMk/>
            <pc:sldMk cId="0" sldId="261"/>
            <ac:spMk id="106" creationId="{00000000-0000-0000-0000-000000000000}"/>
          </ac:spMkLst>
        </pc:spChg>
        <pc:picChg chg="mod">
          <ac:chgData name="19SW44" userId="00a6718d-b8d4-4499-a8f9-aadf7c59b08a" providerId="ADAL" clId="{23EE11A3-4223-D440-8A72-708BD6AE3308}" dt="2023-01-11T13:58:22.480" v="6" actId="1076"/>
          <ac:picMkLst>
            <pc:docMk/>
            <pc:sldMk cId="0" sldId="261"/>
            <ac:picMk id="107" creationId="{00000000-0000-0000-0000-000000000000}"/>
          </ac:picMkLst>
        </pc:picChg>
      </pc:sldChg>
    </pc:docChg>
  </pc:docChgLst>
  <pc:docChgLst>
    <pc:chgData name="19SW104" userId="S::19sw104@students.muet.edu.pk::3a6aa179-1a8b-4029-823c-5e1a50ffb160" providerId="AD" clId="Web-{257FAEDE-CF7C-4C9D-8875-55A998C33932}"/>
    <pc:docChg chg="modSld">
      <pc:chgData name="19SW104" userId="S::19sw104@students.muet.edu.pk::3a6aa179-1a8b-4029-823c-5e1a50ffb160" providerId="AD" clId="Web-{257FAEDE-CF7C-4C9D-8875-55A998C33932}" dt="2023-02-06T16:37:37.084" v="0" actId="1076"/>
      <pc:docMkLst>
        <pc:docMk/>
      </pc:docMkLst>
      <pc:sldChg chg="modSp">
        <pc:chgData name="19SW104" userId="S::19sw104@students.muet.edu.pk::3a6aa179-1a8b-4029-823c-5e1a50ffb160" providerId="AD" clId="Web-{257FAEDE-CF7C-4C9D-8875-55A998C33932}" dt="2023-02-06T16:37:37.084" v="0" actId="1076"/>
        <pc:sldMkLst>
          <pc:docMk/>
          <pc:sldMk cId="0" sldId="266"/>
        </pc:sldMkLst>
        <pc:spChg chg="mod">
          <ac:chgData name="19SW104" userId="S::19sw104@students.muet.edu.pk::3a6aa179-1a8b-4029-823c-5e1a50ffb160" providerId="AD" clId="Web-{257FAEDE-CF7C-4C9D-8875-55A998C33932}" dt="2023-02-06T16:37:37.084" v="0" actId="1076"/>
          <ac:spMkLst>
            <pc:docMk/>
            <pc:sldMk cId="0" sldId="266"/>
            <ac:spMk id="120" creationId="{00000000-0000-0000-0000-000000000000}"/>
          </ac:spMkLst>
        </pc:spChg>
      </pc:sldChg>
    </pc:docChg>
  </pc:docChgLst>
  <pc:docChgLst>
    <pc:chgData name="19SW122" userId="S::19sw122@students.muet.edu.pk::ca81712c-c341-4038-889e-1285f98d1768" providerId="AD" clId="Web-{03FD253D-9C75-4C46-87EC-57CFE99952C8}"/>
    <pc:docChg chg="addSld delSld modSld">
      <pc:chgData name="19SW122" userId="S::19sw122@students.muet.edu.pk::ca81712c-c341-4038-889e-1285f98d1768" providerId="AD" clId="Web-{03FD253D-9C75-4C46-87EC-57CFE99952C8}" dt="2023-01-22T14:42:20.841" v="4" actId="20577"/>
      <pc:docMkLst>
        <pc:docMk/>
      </pc:docMkLst>
      <pc:sldChg chg="modSp">
        <pc:chgData name="19SW122" userId="S::19sw122@students.muet.edu.pk::ca81712c-c341-4038-889e-1285f98d1768" providerId="AD" clId="Web-{03FD253D-9C75-4C46-87EC-57CFE99952C8}" dt="2023-01-22T14:42:20.841" v="4" actId="20577"/>
        <pc:sldMkLst>
          <pc:docMk/>
          <pc:sldMk cId="0" sldId="277"/>
        </pc:sldMkLst>
        <pc:spChg chg="mod">
          <ac:chgData name="19SW122" userId="S::19sw122@students.muet.edu.pk::ca81712c-c341-4038-889e-1285f98d1768" providerId="AD" clId="Web-{03FD253D-9C75-4C46-87EC-57CFE99952C8}" dt="2023-01-22T14:42:20.841" v="4" actId="20577"/>
          <ac:spMkLst>
            <pc:docMk/>
            <pc:sldMk cId="0" sldId="277"/>
            <ac:spMk id="144" creationId="{00000000-0000-0000-0000-000000000000}"/>
          </ac:spMkLst>
        </pc:spChg>
      </pc:sldChg>
      <pc:sldChg chg="new del">
        <pc:chgData name="19SW122" userId="S::19sw122@students.muet.edu.pk::ca81712c-c341-4038-889e-1285f98d1768" providerId="AD" clId="Web-{03FD253D-9C75-4C46-87EC-57CFE99952C8}" dt="2023-01-22T14:04:09.981" v="1"/>
        <pc:sldMkLst>
          <pc:docMk/>
          <pc:sldMk cId="3153526185"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380880" y="694800"/>
            <a:ext cx="6095520" cy="3428640"/>
          </a:xfrm>
          <a:prstGeom prst="rect">
            <a:avLst/>
          </a:prstGeom>
        </p:spPr>
        <p:txBody>
          <a:bodyPr lIns="0" tIns="0" rIns="0" bIns="0" anchor="ctr"/>
          <a:lstStyle/>
          <a:p>
            <a:pPr algn="ctr"/>
            <a:r>
              <a:rPr lang="en-US" sz="4400" b="0" strike="noStrike" spc="-1">
                <a:latin typeface="Arial"/>
              </a:rPr>
              <a:t>Click to move the slide</a:t>
            </a:r>
          </a:p>
        </p:txBody>
      </p:sp>
      <p:sp>
        <p:nvSpPr>
          <p:cNvPr id="85" name="PlaceHolder 2"/>
          <p:cNvSpPr>
            <a:spLocks noGrp="1"/>
          </p:cNvSpPr>
          <p:nvPr>
            <p:ph type="body"/>
          </p:nvPr>
        </p:nvSpPr>
        <p:spPr>
          <a:xfrm>
            <a:off x="685800" y="4343400"/>
            <a:ext cx="5486040" cy="4114440"/>
          </a:xfrm>
          <a:prstGeom prst="rect">
            <a:avLst/>
          </a:prstGeom>
        </p:spPr>
        <p:txBody>
          <a:bodyPr lIns="0" tIns="0" rIns="0" bIns="0"/>
          <a:lstStyle/>
          <a:p>
            <a:r>
              <a:rPr lang="en-US" sz="2000" b="0" strike="noStrike" spc="-1">
                <a:latin typeface="Arial"/>
              </a:rPr>
              <a:t>Click to edit the notes format</a:t>
            </a:r>
          </a:p>
        </p:txBody>
      </p:sp>
      <p:sp>
        <p:nvSpPr>
          <p:cNvPr id="86" name="PlaceHolder 3"/>
          <p:cNvSpPr>
            <a:spLocks noGrp="1"/>
          </p:cNvSpPr>
          <p:nvPr>
            <p:ph type="hdr"/>
          </p:nvPr>
        </p:nvSpPr>
        <p:spPr>
          <a:xfrm>
            <a:off x="0" y="0"/>
            <a:ext cx="2975760" cy="456840"/>
          </a:xfrm>
          <a:prstGeom prst="rect">
            <a:avLst/>
          </a:prstGeom>
        </p:spPr>
        <p:txBody>
          <a:bodyPr lIns="0" tIns="0" rIns="0" bIns="0"/>
          <a:lstStyle/>
          <a:p>
            <a:r>
              <a:rPr lang="en-US" sz="1400" b="0" strike="noStrike" spc="-1">
                <a:latin typeface="Times New Roman"/>
              </a:rPr>
              <a:t>&lt;header&gt;</a:t>
            </a:r>
          </a:p>
        </p:txBody>
      </p:sp>
      <p:sp>
        <p:nvSpPr>
          <p:cNvPr id="87" name="PlaceHolder 4"/>
          <p:cNvSpPr>
            <a:spLocks noGrp="1"/>
          </p:cNvSpPr>
          <p:nvPr>
            <p:ph type="dt"/>
          </p:nvPr>
        </p:nvSpPr>
        <p:spPr>
          <a:xfrm>
            <a:off x="3881880" y="0"/>
            <a:ext cx="2975760" cy="456840"/>
          </a:xfrm>
          <a:prstGeom prst="rect">
            <a:avLst/>
          </a:prstGeom>
        </p:spPr>
        <p:txBody>
          <a:bodyPr lIns="0" tIns="0" rIns="0" bIns="0"/>
          <a:lstStyle/>
          <a:p>
            <a:pPr algn="r"/>
            <a:r>
              <a:rPr lang="en-US" sz="1400" b="0" strike="noStrike" spc="-1">
                <a:latin typeface="Times New Roman"/>
              </a:rPr>
              <a:t>&lt;date/time&gt;</a:t>
            </a:r>
          </a:p>
        </p:txBody>
      </p:sp>
      <p:sp>
        <p:nvSpPr>
          <p:cNvPr id="88" name="PlaceHolder 5"/>
          <p:cNvSpPr>
            <a:spLocks noGrp="1"/>
          </p:cNvSpPr>
          <p:nvPr>
            <p:ph type="ftr"/>
          </p:nvPr>
        </p:nvSpPr>
        <p:spPr>
          <a:xfrm>
            <a:off x="0" y="8686800"/>
            <a:ext cx="2975760" cy="456840"/>
          </a:xfrm>
          <a:prstGeom prst="rect">
            <a:avLst/>
          </a:prstGeom>
        </p:spPr>
        <p:txBody>
          <a:bodyPr lIns="0" tIns="0" rIns="0" bIns="0" anchor="b"/>
          <a:lstStyle/>
          <a:p>
            <a:r>
              <a:rPr lang="en-US" sz="1400" b="0" strike="noStrike" spc="-1">
                <a:latin typeface="Times New Roman"/>
              </a:rPr>
              <a:t>&lt;footer&gt;</a:t>
            </a:r>
          </a:p>
        </p:txBody>
      </p:sp>
      <p:sp>
        <p:nvSpPr>
          <p:cNvPr id="89" name="PlaceHolder 6"/>
          <p:cNvSpPr>
            <a:spLocks noGrp="1"/>
          </p:cNvSpPr>
          <p:nvPr>
            <p:ph type="sldNum"/>
          </p:nvPr>
        </p:nvSpPr>
        <p:spPr>
          <a:xfrm>
            <a:off x="3881880" y="8686800"/>
            <a:ext cx="2975760" cy="456840"/>
          </a:xfrm>
          <a:prstGeom prst="rect">
            <a:avLst/>
          </a:prstGeom>
        </p:spPr>
        <p:txBody>
          <a:bodyPr lIns="0" tIns="0" rIns="0" bIns="0" anchor="b"/>
          <a:lstStyle/>
          <a:p>
            <a:pPr algn="r"/>
            <a:fld id="{052CCC17-3C1B-4E05-B8A5-D1789EBB544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4813" cy="3084513"/>
          </a:xfrm>
          <a:prstGeom prst="rect">
            <a:avLst/>
          </a:prstGeom>
        </p:spPr>
      </p:sp>
      <p:sp>
        <p:nvSpPr>
          <p:cNvPr id="155" name="PlaceHolder 2"/>
          <p:cNvSpPr>
            <a:spLocks noGrp="1"/>
          </p:cNvSpPr>
          <p:nvPr>
            <p:ph type="body"/>
          </p:nvPr>
        </p:nvSpPr>
        <p:spPr>
          <a:xfrm>
            <a:off x="685800" y="4400640"/>
            <a:ext cx="5484240" cy="3598200"/>
          </a:xfrm>
          <a:prstGeom prst="rect">
            <a:avLst/>
          </a:prstGeom>
        </p:spPr>
        <p:txBody>
          <a:bodyPr lIns="0" tIns="0" rIns="0" bIns="0"/>
          <a:lstStyle/>
          <a:p>
            <a:endParaRPr lang="en-US" sz="2000" b="0" strike="noStrike" spc="-1">
              <a:latin typeface="Arial"/>
            </a:endParaRPr>
          </a:p>
        </p:txBody>
      </p:sp>
      <p:sp>
        <p:nvSpPr>
          <p:cNvPr id="156"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F579F1-8BC6-42CF-ABF0-6825B751237D}" type="slidenum">
              <a:rPr lang="en-US" sz="1200" b="0" strike="noStrike" spc="-1">
                <a:solidFill>
                  <a:srgbClr val="000000"/>
                </a:solidFill>
                <a:latin typeface="Times New Roman"/>
                <a:ea typeface="Times New Roman"/>
              </a:rPr>
              <a:t>2</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7488" y="812800"/>
            <a:ext cx="7123112" cy="4006850"/>
          </a:xfrm>
          <a:prstGeom prst="rect">
            <a:avLst/>
          </a:prstGeom>
        </p:spPr>
      </p:sp>
      <p:sp>
        <p:nvSpPr>
          <p:cNvPr id="158" name="PlaceHolder 2"/>
          <p:cNvSpPr>
            <a:spLocks noGrp="1"/>
          </p:cNvSpPr>
          <p:nvPr>
            <p:ph type="body"/>
          </p:nvPr>
        </p:nvSpPr>
        <p:spPr>
          <a:xfrm>
            <a:off x="756000" y="5078520"/>
            <a:ext cx="6046200" cy="4809600"/>
          </a:xfrm>
          <a:prstGeom prst="rect">
            <a:avLst/>
          </a:prstGeom>
        </p:spPr>
        <p:txBody>
          <a:bodyPr lIns="0" tIns="0" rIns="0" bIns="0"/>
          <a:lstStyle/>
          <a:p>
            <a:endParaRPr lang="en-US" sz="2000" b="0" strike="noStrike" spc="-1">
              <a:latin typeface="Arial"/>
            </a:endParaRPr>
          </a:p>
        </p:txBody>
      </p:sp>
      <p:sp>
        <p:nvSpPr>
          <p:cNvPr id="159" name="CustomShape 3"/>
          <p:cNvSpPr/>
          <p:nvPr/>
        </p:nvSpPr>
        <p:spPr>
          <a:xfrm>
            <a:off x="4278960" y="10157400"/>
            <a:ext cx="327924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2F35A35-9DE5-47AA-957E-28C347DE4AF8}" type="slidenum">
              <a:rPr lang="en-US" sz="1400" b="0" strike="noStrike" spc="-1">
                <a:solidFill>
                  <a:srgbClr val="000000"/>
                </a:solidFill>
                <a:latin typeface="Times New Roman"/>
              </a:rPr>
              <a:t>5</a:t>
            </a:fld>
            <a:endParaRPr lang="en-US"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217488" y="812800"/>
            <a:ext cx="7123112" cy="4006850"/>
          </a:xfrm>
          <a:prstGeom prst="rect">
            <a:avLst/>
          </a:prstGeom>
        </p:spPr>
      </p:sp>
      <p:sp>
        <p:nvSpPr>
          <p:cNvPr id="161" name="PlaceHolder 2"/>
          <p:cNvSpPr>
            <a:spLocks noGrp="1"/>
          </p:cNvSpPr>
          <p:nvPr>
            <p:ph type="body"/>
          </p:nvPr>
        </p:nvSpPr>
        <p:spPr>
          <a:xfrm>
            <a:off x="756000" y="5078520"/>
            <a:ext cx="6046200" cy="4809600"/>
          </a:xfrm>
          <a:prstGeom prst="rect">
            <a:avLst/>
          </a:prstGeom>
        </p:spPr>
        <p:txBody>
          <a:bodyPr lIns="0" tIns="0" rIns="0" bIns="0"/>
          <a:lstStyle/>
          <a:p>
            <a:endParaRPr lang="en-US" sz="2000" b="0" strike="noStrike" spc="-1">
              <a:latin typeface="Arial"/>
            </a:endParaRPr>
          </a:p>
        </p:txBody>
      </p:sp>
      <p:sp>
        <p:nvSpPr>
          <p:cNvPr id="162" name="CustomShape 3"/>
          <p:cNvSpPr/>
          <p:nvPr/>
        </p:nvSpPr>
        <p:spPr>
          <a:xfrm>
            <a:off x="4278960" y="10157400"/>
            <a:ext cx="327924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BF57816C-69B3-40B7-9419-3F123F1FEFD4}" type="slidenum">
              <a:rPr lang="en-US" sz="1400" b="0" strike="noStrike" spc="-1">
                <a:solidFill>
                  <a:srgbClr val="000000"/>
                </a:solidFill>
                <a:latin typeface="Times New Roman"/>
              </a:rPr>
              <a:t>13</a:t>
            </a:fld>
            <a:endParaRPr lang="en-US"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4813" cy="3084513"/>
          </a:xfrm>
          <a:prstGeom prst="rect">
            <a:avLst/>
          </a:prstGeom>
        </p:spPr>
      </p:sp>
      <p:sp>
        <p:nvSpPr>
          <p:cNvPr id="164" name="PlaceHolder 2"/>
          <p:cNvSpPr>
            <a:spLocks noGrp="1"/>
          </p:cNvSpPr>
          <p:nvPr>
            <p:ph type="body"/>
          </p:nvPr>
        </p:nvSpPr>
        <p:spPr>
          <a:xfrm>
            <a:off x="685800" y="4400640"/>
            <a:ext cx="5484240" cy="3598200"/>
          </a:xfrm>
          <a:prstGeom prst="rect">
            <a:avLst/>
          </a:prstGeom>
        </p:spPr>
        <p:txBody>
          <a:bodyPr lIns="0" tIns="0" rIns="0" bIns="0"/>
          <a:lstStyle/>
          <a:p>
            <a:endParaRPr lang="en-US" sz="2000" b="0" strike="noStrike" spc="-1">
              <a:latin typeface="Arial"/>
            </a:endParaRPr>
          </a:p>
        </p:txBody>
      </p:sp>
      <p:sp>
        <p:nvSpPr>
          <p:cNvPr id="165"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40F122-3711-4D83-80D1-C068B31F45D0}" type="slidenum">
              <a:rPr lang="en-US" sz="1200" b="0" strike="noStrike" spc="-1">
                <a:solidFill>
                  <a:srgbClr val="000000"/>
                </a:solidFill>
                <a:latin typeface="Times New Roman"/>
                <a:ea typeface="Times New Roman"/>
              </a:rPr>
              <a:t>23</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3" name="CustomShape 4"/>
          <p:cNvSpPr/>
          <p:nvPr/>
        </p:nvSpPr>
        <p:spPr>
          <a:xfrm>
            <a:off x="446400" y="3085920"/>
            <a:ext cx="11260800" cy="330264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4" name="CustomShape 3"/>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5" name="CustomShape 4"/>
          <p:cNvSpPr/>
          <p:nvPr/>
        </p:nvSpPr>
        <p:spPr>
          <a:xfrm>
            <a:off x="440280" y="614520"/>
            <a:ext cx="11307240" cy="118728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1" strike="noStrike" spc="-1">
                <a:solidFill>
                  <a:srgbClr val="FFFFFF"/>
                </a:solidFill>
                <a:latin typeface="Gill Sans"/>
                <a:ea typeface="Gill Sans"/>
              </a:rPr>
              <a:t>                               Fair Use Notice</a:t>
            </a:r>
            <a:endParaRPr lang="en-US" sz="2800" b="1" strike="noStrike" spc="-1">
              <a:latin typeface="Arial"/>
            </a:endParaRPr>
          </a:p>
        </p:txBody>
      </p:sp>
      <p:sp>
        <p:nvSpPr>
          <p:cNvPr id="91" name="CustomShape 2"/>
          <p:cNvSpPr/>
          <p:nvPr/>
        </p:nvSpPr>
        <p:spPr>
          <a:xfrm>
            <a:off x="855360" y="2272680"/>
            <a:ext cx="1020888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2000" b="1" strike="noStrike" spc="-1">
                <a:solidFill>
                  <a:srgbClr val="000000"/>
                </a:solidFill>
                <a:latin typeface="Arial"/>
                <a:ea typeface="Gill Sans"/>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(If...then...else)</a:t>
            </a:r>
            <a:endParaRPr lang="en-US" sz="2800" b="0" strike="noStrike" spc="-1">
              <a:latin typeface="Arial"/>
            </a:endParaRPr>
          </a:p>
        </p:txBody>
      </p:sp>
      <p:sp>
        <p:nvSpPr>
          <p:cNvPr id="117"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sp>
      <p:pic>
        <p:nvPicPr>
          <p:cNvPr id="118" name="Picture 117"/>
          <p:cNvPicPr/>
          <p:nvPr/>
        </p:nvPicPr>
        <p:blipFill>
          <a:blip r:embed="rId2"/>
          <a:stretch/>
        </p:blipFill>
        <p:spPr>
          <a:xfrm>
            <a:off x="1554480" y="2286000"/>
            <a:ext cx="8768160" cy="3580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 If...then...else</a:t>
            </a:r>
            <a:endParaRPr lang="en-US" sz="2800" b="0" strike="noStrike" spc="-1">
              <a:latin typeface="Arial"/>
            </a:endParaRPr>
          </a:p>
        </p:txBody>
      </p:sp>
      <p:sp>
        <p:nvSpPr>
          <p:cNvPr id="120" name="CustomShape 2"/>
          <p:cNvSpPr/>
          <p:nvPr/>
        </p:nvSpPr>
        <p:spPr>
          <a:xfrm>
            <a:off x="581040" y="2151765"/>
            <a:ext cx="11027520" cy="3676320"/>
          </a:xfrm>
          <a:prstGeom prst="rect">
            <a:avLst/>
          </a:prstGeom>
          <a:noFill/>
          <a:ln>
            <a:noFill/>
          </a:ln>
        </p:spPr>
        <p:style>
          <a:lnRef idx="0">
            <a:scrgbClr r="0" g="0" b="0"/>
          </a:lnRef>
          <a:fillRef idx="0">
            <a:scrgbClr r="0" g="0" b="0"/>
          </a:fillRef>
          <a:effectRef idx="0">
            <a:scrgbClr r="0" g="0" b="0"/>
          </a:effectRef>
          <a:fontRef idx="minor"/>
        </p:style>
      </p:sp>
      <p:pic>
        <p:nvPicPr>
          <p:cNvPr id="121" name="Picture 120"/>
          <p:cNvPicPr/>
          <p:nvPr/>
        </p:nvPicPr>
        <p:blipFill>
          <a:blip r:embed="rId2"/>
          <a:stretch/>
        </p:blipFill>
        <p:spPr>
          <a:xfrm>
            <a:off x="1676880" y="2286000"/>
            <a:ext cx="8838360" cy="3456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(while)</a:t>
            </a:r>
            <a:endParaRPr lang="en-US" sz="2800" b="0" strike="noStrike" spc="-1">
              <a:latin typeface="Arial"/>
            </a:endParaRPr>
          </a:p>
        </p:txBody>
      </p:sp>
      <p:pic>
        <p:nvPicPr>
          <p:cNvPr id="123" name="Picture 122"/>
          <p:cNvPicPr/>
          <p:nvPr/>
        </p:nvPicPr>
        <p:blipFill>
          <a:blip r:embed="rId2"/>
          <a:stretch/>
        </p:blipFill>
        <p:spPr>
          <a:xfrm>
            <a:off x="1129320" y="2560320"/>
            <a:ext cx="9751680" cy="2399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 while</a:t>
            </a:r>
            <a:endParaRPr lang="en-US" sz="2800" b="0" strike="noStrike" spc="-1">
              <a:latin typeface="Arial"/>
            </a:endParaRPr>
          </a:p>
        </p:txBody>
      </p:sp>
      <p:pic>
        <p:nvPicPr>
          <p:cNvPr id="125" name="Picture 124"/>
          <p:cNvPicPr/>
          <p:nvPr/>
        </p:nvPicPr>
        <p:blipFill>
          <a:blip r:embed="rId3"/>
          <a:stretch/>
        </p:blipFill>
        <p:spPr>
          <a:xfrm>
            <a:off x="1812960" y="2286000"/>
            <a:ext cx="8412120" cy="3468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of Assignment</a:t>
            </a:r>
            <a:endParaRPr lang="en-US" sz="2800" b="0" strike="noStrike" spc="-1">
              <a:latin typeface="Arial"/>
            </a:endParaRPr>
          </a:p>
        </p:txBody>
      </p:sp>
      <p:pic>
        <p:nvPicPr>
          <p:cNvPr id="127" name="Picture 126"/>
          <p:cNvPicPr/>
          <p:nvPr/>
        </p:nvPicPr>
        <p:blipFill>
          <a:blip r:embed="rId2"/>
          <a:stretch/>
        </p:blipFill>
        <p:spPr>
          <a:xfrm>
            <a:off x="1193040" y="2103120"/>
            <a:ext cx="9139320" cy="3942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of Assignment</a:t>
            </a:r>
            <a:endParaRPr lang="en-US" sz="2800" b="0" strike="noStrike" spc="-1">
              <a:latin typeface="Arial"/>
            </a:endParaRPr>
          </a:p>
        </p:txBody>
      </p:sp>
      <p:pic>
        <p:nvPicPr>
          <p:cNvPr id="129" name="Picture 128"/>
          <p:cNvPicPr/>
          <p:nvPr/>
        </p:nvPicPr>
        <p:blipFill>
          <a:blip r:embed="rId2"/>
          <a:stretch/>
        </p:blipFill>
        <p:spPr>
          <a:xfrm>
            <a:off x="1554480" y="2011680"/>
            <a:ext cx="8960760" cy="417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 Assignment</a:t>
            </a:r>
            <a:endParaRPr lang="en-US" sz="2800" b="0" strike="noStrike" spc="-1">
              <a:latin typeface="Arial"/>
            </a:endParaRPr>
          </a:p>
        </p:txBody>
      </p:sp>
      <p:pic>
        <p:nvPicPr>
          <p:cNvPr id="131" name="Picture 130"/>
          <p:cNvPicPr/>
          <p:nvPr/>
        </p:nvPicPr>
        <p:blipFill>
          <a:blip r:embed="rId2"/>
          <a:stretch/>
        </p:blipFill>
        <p:spPr>
          <a:xfrm>
            <a:off x="1331280" y="2084760"/>
            <a:ext cx="9326520" cy="4009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of Earlier Example</a:t>
            </a:r>
            <a:endParaRPr lang="en-US" sz="2800" b="0" strike="noStrike" spc="-1">
              <a:latin typeface="Arial"/>
            </a:endParaRPr>
          </a:p>
        </p:txBody>
      </p:sp>
      <p:pic>
        <p:nvPicPr>
          <p:cNvPr id="133" name="Picture 132"/>
          <p:cNvPicPr/>
          <p:nvPr/>
        </p:nvPicPr>
        <p:blipFill>
          <a:blip r:embed="rId2"/>
          <a:stretch/>
        </p:blipFill>
        <p:spPr>
          <a:xfrm>
            <a:off x="1189080" y="2103120"/>
            <a:ext cx="9600480" cy="3857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Full Semantic Expansion</a:t>
            </a:r>
            <a:endParaRPr lang="en-US" sz="2800" b="0" strike="noStrike" spc="-1">
              <a:latin typeface="Arial"/>
            </a:endParaRPr>
          </a:p>
        </p:txBody>
      </p:sp>
      <p:pic>
        <p:nvPicPr>
          <p:cNvPr id="135" name="Picture 134"/>
          <p:cNvPicPr/>
          <p:nvPr/>
        </p:nvPicPr>
        <p:blipFill>
          <a:blip r:embed="rId2"/>
          <a:stretch/>
        </p:blipFill>
        <p:spPr>
          <a:xfrm>
            <a:off x="1554480" y="2122560"/>
            <a:ext cx="8855640" cy="400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Proving Properties</a:t>
            </a:r>
            <a:endParaRPr lang="en-US" sz="2800" b="0" strike="noStrike" spc="-1">
              <a:latin typeface="Arial"/>
            </a:endParaRPr>
          </a:p>
        </p:txBody>
      </p:sp>
      <p:pic>
        <p:nvPicPr>
          <p:cNvPr id="137" name="Picture 136"/>
          <p:cNvPicPr/>
          <p:nvPr/>
        </p:nvPicPr>
        <p:blipFill>
          <a:blip r:embed="rId2"/>
          <a:stretch/>
        </p:blipFill>
        <p:spPr>
          <a:xfrm>
            <a:off x="1188720" y="2078640"/>
            <a:ext cx="9235080" cy="4047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CustomShape 1"/>
          <p:cNvSpPr/>
          <p:nvPr/>
        </p:nvSpPr>
        <p:spPr>
          <a:xfrm>
            <a:off x="0" y="0"/>
            <a:ext cx="12189960" cy="685584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93" name="Google Shape;125;p27"/>
          <p:cNvPicPr/>
          <p:nvPr/>
        </p:nvPicPr>
        <p:blipFill>
          <a:blip r:embed="rId3"/>
          <a:srcRect l="13264" t="9092" r="3501"/>
          <a:stretch/>
        </p:blipFill>
        <p:spPr>
          <a:xfrm>
            <a:off x="0" y="0"/>
            <a:ext cx="12189960" cy="6855840"/>
          </a:xfrm>
          <a:prstGeom prst="rect">
            <a:avLst/>
          </a:prstGeom>
          <a:ln>
            <a:noFill/>
          </a:ln>
        </p:spPr>
      </p:pic>
      <p:grpSp>
        <p:nvGrpSpPr>
          <p:cNvPr id="94" name="Group 2"/>
          <p:cNvGrpSpPr/>
          <p:nvPr/>
        </p:nvGrpSpPr>
        <p:grpSpPr>
          <a:xfrm>
            <a:off x="446400" y="453600"/>
            <a:ext cx="11296800" cy="96480"/>
            <a:chOff x="446400" y="453600"/>
            <a:chExt cx="11296800" cy="96480"/>
          </a:xfrm>
        </p:grpSpPr>
        <p:sp>
          <p:nvSpPr>
            <p:cNvPr id="95" name="CustomShape 3"/>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96" name="CustomShape 4"/>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97" name="CustomShape 5"/>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grpSp>
      <p:sp>
        <p:nvSpPr>
          <p:cNvPr id="98" name="CustomShape 6"/>
          <p:cNvSpPr/>
          <p:nvPr/>
        </p:nvSpPr>
        <p:spPr>
          <a:xfrm>
            <a:off x="448560" y="4428000"/>
            <a:ext cx="11258640" cy="1960200"/>
          </a:xfrm>
          <a:prstGeom prst="rect">
            <a:avLst/>
          </a:prstGeom>
          <a:solidFill>
            <a:schemeClr val="accent1">
              <a:alpha val="96862"/>
            </a:schemeClr>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99" name="CustomShape 7"/>
          <p:cNvSpPr/>
          <p:nvPr/>
        </p:nvSpPr>
        <p:spPr>
          <a:xfrm>
            <a:off x="542520" y="5382360"/>
            <a:ext cx="10991520" cy="89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6000" b="0" strike="noStrike" spc="-1">
                <a:solidFill>
                  <a:srgbClr val="FFFFFF"/>
                </a:solidFill>
                <a:latin typeface="Gill Sans"/>
                <a:ea typeface="Gill Sans"/>
              </a:rPr>
              <a:t>TEMPORAL LOGIC</a:t>
            </a:r>
            <a:endParaRPr lang="en-US" sz="6000" b="0" strike="noStrike" spc="-1">
              <a:latin typeface="Arial"/>
            </a:endParaRPr>
          </a:p>
          <a:p>
            <a:pPr>
              <a:lnSpc>
                <a:spcPct val="100000"/>
              </a:lnSpc>
            </a:pPr>
            <a:r>
              <a:rPr lang="en-US" sz="6000" b="0" strike="noStrike" spc="-1">
                <a:solidFill>
                  <a:srgbClr val="FFFFFF"/>
                </a:solidFill>
                <a:latin typeface="Gill Sans"/>
                <a:ea typeface="Gill Sans"/>
              </a:rPr>
              <a:t>Program Semantics</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 Safety Property</a:t>
            </a:r>
            <a:endParaRPr lang="en-US" sz="2800" b="0" strike="noStrike" spc="-1">
              <a:latin typeface="Arial"/>
            </a:endParaRPr>
          </a:p>
        </p:txBody>
      </p:sp>
      <p:pic>
        <p:nvPicPr>
          <p:cNvPr id="139" name="Picture 138"/>
          <p:cNvPicPr/>
          <p:nvPr/>
        </p:nvPicPr>
        <p:blipFill>
          <a:blip r:embed="rId2"/>
          <a:stretch/>
        </p:blipFill>
        <p:spPr>
          <a:xfrm>
            <a:off x="4754880" y="4937760"/>
            <a:ext cx="357480" cy="447120"/>
          </a:xfrm>
          <a:prstGeom prst="rect">
            <a:avLst/>
          </a:prstGeom>
          <a:ln>
            <a:noFill/>
          </a:ln>
        </p:spPr>
      </p:pic>
      <p:pic>
        <p:nvPicPr>
          <p:cNvPr id="140" name="Picture 139"/>
          <p:cNvPicPr/>
          <p:nvPr/>
        </p:nvPicPr>
        <p:blipFill>
          <a:blip r:embed="rId3"/>
          <a:stretch/>
        </p:blipFill>
        <p:spPr>
          <a:xfrm>
            <a:off x="1097280" y="1928160"/>
            <a:ext cx="9892800" cy="4472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 Liveness Property</a:t>
            </a:r>
            <a:endParaRPr lang="en-US" sz="2800" b="0" strike="noStrike" spc="-1">
              <a:latin typeface="Arial"/>
            </a:endParaRPr>
          </a:p>
        </p:txBody>
      </p:sp>
      <p:pic>
        <p:nvPicPr>
          <p:cNvPr id="142" name="Picture 141"/>
          <p:cNvPicPr/>
          <p:nvPr/>
        </p:nvPicPr>
        <p:blipFill>
          <a:blip r:embed="rId2"/>
          <a:stretch/>
        </p:blipFill>
        <p:spPr>
          <a:xfrm>
            <a:off x="1238760" y="2103120"/>
            <a:ext cx="9459360" cy="392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Exercise</a:t>
            </a:r>
            <a:endParaRPr lang="en-US" sz="2800" b="0" strike="noStrike" spc="-1">
              <a:latin typeface="Arial"/>
            </a:endParaRPr>
          </a:p>
        </p:txBody>
      </p:sp>
      <p:sp>
        <p:nvSpPr>
          <p:cNvPr id="144" name="CustomShape 2"/>
          <p:cNvSpPr/>
          <p:nvPr/>
        </p:nvSpPr>
        <p:spPr>
          <a:xfrm>
            <a:off x="643680" y="1969200"/>
            <a:ext cx="10511640" cy="43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en-US" sz="2000" b="0" strike="noStrike" spc="-1" dirty="0">
                <a:solidFill>
                  <a:srgbClr val="333333"/>
                </a:solidFill>
                <a:latin typeface="Arial"/>
              </a:rPr>
              <a:t>Concerning the temporal semantics of basic imperative programs.</a:t>
            </a:r>
            <a:endParaRPr lang="en-US" sz="2000" b="0" strike="noStrike" spc="-1" dirty="0">
              <a:latin typeface="Arial"/>
            </a:endParaRPr>
          </a:p>
          <a:p>
            <a:pPr>
              <a:lnSpc>
                <a:spcPct val="100000"/>
              </a:lnSpc>
            </a:pPr>
            <a:endParaRPr lang="en-US" sz="2000" b="0" strike="noStrike" spc="-1">
              <a:latin typeface="Arial"/>
            </a:endParaRPr>
          </a:p>
          <a:p>
            <a:pPr marL="457200" indent="-456565">
              <a:lnSpc>
                <a:spcPct val="100000"/>
              </a:lnSpc>
              <a:buClr>
                <a:srgbClr val="000000"/>
              </a:buClr>
              <a:buFont typeface="Liberation Serif"/>
              <a:buAutoNum type="alphaLcParenR"/>
            </a:pPr>
            <a:r>
              <a:rPr lang="en-US" sz="2000" b="0" strike="noStrike" spc="-1" dirty="0">
                <a:solidFill>
                  <a:srgbClr val="333333"/>
                </a:solidFill>
                <a:latin typeface="Arial"/>
              </a:rPr>
              <a:t>Give a temporal formula characterizing the execution sequences of this program:</a:t>
            </a:r>
            <a:endParaRPr lang="en-US" sz="2000" b="0" strike="noStrike" spc="-1" dirty="0">
              <a:latin typeface="Arial"/>
            </a:endParaRPr>
          </a:p>
          <a:p>
            <a:pPr>
              <a:lnSpc>
                <a:spcPct val="100000"/>
              </a:lnSpc>
            </a:pPr>
            <a:endParaRPr lang="en-US" sz="2000" b="0" strike="noStrike" spc="-1">
              <a:latin typeface="Arial"/>
            </a:endParaRPr>
          </a:p>
          <a:p>
            <a:pPr marL="1727835" lvl="7" indent="-215265">
              <a:lnSpc>
                <a:spcPct val="100000"/>
              </a:lnSpc>
              <a:buClr>
                <a:srgbClr val="000000"/>
              </a:buClr>
              <a:buFont typeface="Liberation Serif"/>
              <a:buAutoNum type="alphaLcParenR"/>
            </a:pPr>
            <a:r>
              <a:rPr lang="en-US" sz="2000" b="0" strike="noStrike" spc="-1" dirty="0">
                <a:solidFill>
                  <a:srgbClr val="333333"/>
                </a:solidFill>
                <a:latin typeface="Arial"/>
              </a:rPr>
              <a:t>z:=3; z:=z+5; z:=z/4; end</a:t>
            </a:r>
            <a:endParaRPr lang="en-US" sz="2000" b="0" strike="noStrike" spc="-1" dirty="0">
              <a:latin typeface="Arial"/>
            </a:endParaRPr>
          </a:p>
          <a:p>
            <a:pPr>
              <a:lnSpc>
                <a:spcPct val="100000"/>
              </a:lnSpc>
            </a:pPr>
            <a:endParaRPr lang="en-US" sz="2000" b="0" strike="noStrike" spc="-1">
              <a:latin typeface="Arial"/>
            </a:endParaRPr>
          </a:p>
          <a:p>
            <a:pPr marL="457200" indent="-456565">
              <a:buClr>
                <a:srgbClr val="000000"/>
              </a:buClr>
              <a:buFont typeface="Liberation Serif"/>
              <a:buAutoNum type="alphaLcParenR"/>
            </a:pPr>
            <a:r>
              <a:rPr lang="en-US" sz="2000" spc="-1" dirty="0">
                <a:solidFill>
                  <a:srgbClr val="333333"/>
                </a:solidFill>
                <a:latin typeface="Arial"/>
              </a:rPr>
              <a:t>Give a temporal formula capturing a semantics of the following statement in a standard imperative programming language:</a:t>
            </a:r>
            <a:endParaRPr lang="en-US" sz="2000" spc="-1" dirty="0">
              <a:solidFill>
                <a:srgbClr val="000000"/>
              </a:solidFill>
              <a:latin typeface="Arial"/>
            </a:endParaRPr>
          </a:p>
          <a:p>
            <a:endParaRPr lang="en-US" sz="2000" spc="-1" dirty="0">
              <a:solidFill>
                <a:srgbClr val="000000"/>
              </a:solidFill>
              <a:latin typeface="Arial"/>
            </a:endParaRPr>
          </a:p>
          <a:p>
            <a:pPr marL="1727835" lvl="7" indent="-215265">
              <a:buClr>
                <a:srgbClr val="000000"/>
              </a:buClr>
              <a:buAutoNum type="alphaLcParenR"/>
            </a:pPr>
            <a:r>
              <a:rPr lang="en-US" sz="2000" spc="-1" dirty="0">
                <a:solidFill>
                  <a:srgbClr val="333333"/>
                </a:solidFill>
                <a:latin typeface="Arial"/>
              </a:rPr>
              <a:t>(if (y&gt;2) then y:=1 else y:=y+2); end</a:t>
            </a:r>
            <a:endParaRPr lang="en-US" sz="2000" b="0" strike="noStrike" spc="-1" dirty="0">
              <a:latin typeface="Arial"/>
            </a:endParaRPr>
          </a:p>
          <a:p>
            <a:pPr>
              <a:lnSpc>
                <a:spcPct val="100000"/>
              </a:lnSpc>
            </a:pPr>
            <a:endParaRPr lang="en-US" sz="2000" b="0" strike="noStrike" spc="-1">
              <a:latin typeface="Arial"/>
            </a:endParaRPr>
          </a:p>
          <a:p>
            <a:pPr marL="457200" indent="-456565">
              <a:lnSpc>
                <a:spcPct val="100000"/>
              </a:lnSpc>
              <a:buClr>
                <a:srgbClr val="000000"/>
              </a:buClr>
              <a:buFont typeface="Liberation Serif"/>
              <a:buAutoNum type="alphaLcParenR"/>
            </a:pPr>
            <a:r>
              <a:rPr lang="en-US" sz="2000" b="0" strike="noStrike" spc="-1" dirty="0">
                <a:solidFill>
                  <a:srgbClr val="333333"/>
                </a:solidFill>
                <a:latin typeface="Arial"/>
              </a:rPr>
              <a:t>What temporal formula would we write to describe the property that, at some point in the execution of the program in part (b) the variable y is guaranteed to have a value less than 5? Is this a liveness property, a safety property or neither?</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CustomShape 1"/>
          <p:cNvSpPr/>
          <p:nvPr/>
        </p:nvSpPr>
        <p:spPr>
          <a:xfrm>
            <a:off x="0" y="0"/>
            <a:ext cx="12189960" cy="685584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146" name="Google Shape;395;p66"/>
          <p:cNvPicPr/>
          <p:nvPr/>
        </p:nvPicPr>
        <p:blipFill>
          <a:blip r:embed="rId3"/>
          <a:srcRect l="2189" r="9644"/>
          <a:stretch/>
        </p:blipFill>
        <p:spPr>
          <a:xfrm>
            <a:off x="446400" y="723960"/>
            <a:ext cx="7496280" cy="5674680"/>
          </a:xfrm>
          <a:prstGeom prst="rect">
            <a:avLst/>
          </a:prstGeom>
          <a:ln>
            <a:noFill/>
          </a:ln>
        </p:spPr>
      </p:pic>
      <p:sp>
        <p:nvSpPr>
          <p:cNvPr id="147" name="CustomShape 2"/>
          <p:cNvSpPr/>
          <p:nvPr/>
        </p:nvSpPr>
        <p:spPr>
          <a:xfrm>
            <a:off x="8042040" y="723960"/>
            <a:ext cx="3701160" cy="566460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148" name="CustomShape 3"/>
          <p:cNvSpPr/>
          <p:nvPr/>
        </p:nvSpPr>
        <p:spPr>
          <a:xfrm>
            <a:off x="8296200" y="1419120"/>
            <a:ext cx="3079440" cy="174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b="0" strike="noStrike" spc="-1">
                <a:solidFill>
                  <a:srgbClr val="FFFFFF"/>
                </a:solidFill>
                <a:latin typeface="Gill Sans"/>
                <a:ea typeface="Gill Sans"/>
              </a:rPr>
              <a:t>THANK YOU</a:t>
            </a:r>
            <a:endParaRPr lang="en-US" sz="3600" b="0" strike="noStrike" spc="-1">
              <a:latin typeface="Arial"/>
            </a:endParaRPr>
          </a:p>
        </p:txBody>
      </p:sp>
      <p:sp>
        <p:nvSpPr>
          <p:cNvPr id="149" name="CustomShape 4"/>
          <p:cNvSpPr/>
          <p:nvPr/>
        </p:nvSpPr>
        <p:spPr>
          <a:xfrm>
            <a:off x="8296200" y="3504960"/>
            <a:ext cx="3079440" cy="262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a:lnSpc>
                <a:spcPct val="100000"/>
              </a:lnSpc>
              <a:spcBef>
                <a:spcPts val="921"/>
              </a:spcBef>
            </a:pPr>
            <a:endParaRPr lang="en-US" sz="1800" b="0" strike="noStrike" spc="-1">
              <a:latin typeface="Arial"/>
            </a:endParaRPr>
          </a:p>
        </p:txBody>
      </p:sp>
      <p:grpSp>
        <p:nvGrpSpPr>
          <p:cNvPr id="150" name="Group 5"/>
          <p:cNvGrpSpPr/>
          <p:nvPr/>
        </p:nvGrpSpPr>
        <p:grpSpPr>
          <a:xfrm>
            <a:off x="446400" y="453600"/>
            <a:ext cx="11296800" cy="96480"/>
            <a:chOff x="446400" y="453600"/>
            <a:chExt cx="11296800" cy="96480"/>
          </a:xfrm>
        </p:grpSpPr>
        <p:sp>
          <p:nvSpPr>
            <p:cNvPr id="151" name="CustomShape 6"/>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152" name="CustomShape 7"/>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153" name="CustomShape 8"/>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Contents</a:t>
            </a:r>
            <a:endParaRPr lang="en-US" sz="2800" b="0" strike="noStrike" spc="-1">
              <a:latin typeface="Arial"/>
            </a:endParaRPr>
          </a:p>
        </p:txBody>
      </p:sp>
      <p:sp>
        <p:nvSpPr>
          <p:cNvPr id="101" name="CustomShape 2"/>
          <p:cNvSpPr/>
          <p:nvPr/>
        </p:nvSpPr>
        <p:spPr>
          <a:xfrm>
            <a:off x="581040" y="2180520"/>
            <a:ext cx="1102752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05280" indent="-303120">
              <a:lnSpc>
                <a:spcPct val="100000"/>
              </a:lnSpc>
              <a:buClr>
                <a:srgbClr val="4590B8"/>
              </a:buClr>
              <a:buFont typeface="Noto Sans Symbols"/>
              <a:buChar char="◼"/>
            </a:pPr>
            <a:r>
              <a:rPr lang="en-US" sz="1800" b="0" strike="noStrike" spc="-1">
                <a:solidFill>
                  <a:srgbClr val="3D3D3D"/>
                </a:solidFill>
                <a:latin typeface="Gill Sans"/>
                <a:ea typeface="Gill Sans"/>
              </a:rPr>
              <a:t>Using temporal logic to represent simple system behaviors</a:t>
            </a:r>
            <a:endParaRPr lang="en-US" sz="1800" b="0" strike="noStrike" spc="-1">
              <a:latin typeface="Arial"/>
            </a:endParaRPr>
          </a:p>
          <a:p>
            <a:pPr>
              <a:lnSpc>
                <a:spcPct val="100000"/>
              </a:lnSpc>
            </a:pPr>
            <a:endParaRPr lang="en-US" sz="1800" b="0" strike="noStrike" spc="-1">
              <a:latin typeface="Arial"/>
            </a:endParaRPr>
          </a:p>
          <a:p>
            <a:pPr marL="305280" indent="-303120">
              <a:lnSpc>
                <a:spcPct val="100000"/>
              </a:lnSpc>
              <a:buClr>
                <a:srgbClr val="4590B8"/>
              </a:buClr>
              <a:buFont typeface="Noto Sans Symbols"/>
              <a:buChar char="◼"/>
            </a:pPr>
            <a:r>
              <a:rPr lang="en-US" sz="1800" b="0" strike="noStrike" spc="-1">
                <a:solidFill>
                  <a:srgbClr val="3D3D3D"/>
                </a:solidFill>
                <a:latin typeface="Gill Sans"/>
                <a:ea typeface="Gill Sans"/>
              </a:rPr>
              <a:t>Understand temporal semantics for a basic imperative programming language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Revision</a:t>
            </a:r>
            <a:endParaRPr lang="en-US" sz="2800" b="0" strike="noStrike" spc="-1">
              <a:latin typeface="Arial"/>
            </a:endParaRPr>
          </a:p>
        </p:txBody>
      </p:sp>
      <p:pic>
        <p:nvPicPr>
          <p:cNvPr id="103" name="Picture 102"/>
          <p:cNvPicPr/>
          <p:nvPr/>
        </p:nvPicPr>
        <p:blipFill>
          <a:blip r:embed="rId2"/>
          <a:stretch/>
        </p:blipFill>
        <p:spPr>
          <a:xfrm>
            <a:off x="1828800" y="2499840"/>
            <a:ext cx="8073000" cy="3077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Simple Programming Language</a:t>
            </a:r>
            <a:endParaRPr lang="en-US" sz="2800" b="0" strike="noStrike" spc="-1">
              <a:latin typeface="Arial"/>
            </a:endParaRPr>
          </a:p>
        </p:txBody>
      </p:sp>
      <p:pic>
        <p:nvPicPr>
          <p:cNvPr id="105" name="Picture 104"/>
          <p:cNvPicPr/>
          <p:nvPr/>
        </p:nvPicPr>
        <p:blipFill>
          <a:blip r:embed="rId3"/>
          <a:stretch/>
        </p:blipFill>
        <p:spPr>
          <a:xfrm>
            <a:off x="1463040" y="2011680"/>
            <a:ext cx="8686440" cy="4161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Assignments</a:t>
            </a:r>
            <a:endParaRPr lang="en-US" sz="2800" b="0" strike="noStrike" spc="-1">
              <a:latin typeface="Arial"/>
            </a:endParaRPr>
          </a:p>
        </p:txBody>
      </p:sp>
      <p:pic>
        <p:nvPicPr>
          <p:cNvPr id="107" name="Picture 106"/>
          <p:cNvPicPr/>
          <p:nvPr/>
        </p:nvPicPr>
        <p:blipFill>
          <a:blip r:embed="rId2"/>
          <a:stretch/>
        </p:blipFill>
        <p:spPr>
          <a:xfrm>
            <a:off x="1246278" y="2115233"/>
            <a:ext cx="9235080" cy="3780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Statements</a:t>
            </a:r>
            <a:endParaRPr lang="en-US" sz="2800" b="0" strike="noStrike" spc="-1">
              <a:latin typeface="Arial"/>
            </a:endParaRPr>
          </a:p>
        </p:txBody>
      </p:sp>
      <p:sp>
        <p:nvSpPr>
          <p:cNvPr id="109"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sp>
      <p:pic>
        <p:nvPicPr>
          <p:cNvPr id="110" name="Picture 109"/>
          <p:cNvPicPr/>
          <p:nvPr/>
        </p:nvPicPr>
        <p:blipFill>
          <a:blip r:embed="rId2"/>
          <a:stretch/>
        </p:blipFill>
        <p:spPr>
          <a:xfrm>
            <a:off x="1920240" y="2293920"/>
            <a:ext cx="8320680" cy="3466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Example Program</a:t>
            </a:r>
            <a:endParaRPr lang="en-US" sz="2800" b="0" strike="noStrike" spc="-1">
              <a:latin typeface="Arial"/>
            </a:endParaRPr>
          </a:p>
        </p:txBody>
      </p:sp>
      <p:sp>
        <p:nvSpPr>
          <p:cNvPr id="112"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sp>
      <p:pic>
        <p:nvPicPr>
          <p:cNvPr id="113" name="Picture 112"/>
          <p:cNvPicPr/>
          <p:nvPr/>
        </p:nvPicPr>
        <p:blipFill>
          <a:blip r:embed="rId2"/>
          <a:stretch/>
        </p:blipFill>
        <p:spPr>
          <a:xfrm>
            <a:off x="1173960" y="2286000"/>
            <a:ext cx="6323760" cy="3054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0" strike="noStrike" spc="-1">
                <a:solidFill>
                  <a:srgbClr val="FFFFFF"/>
                </a:solidFill>
                <a:latin typeface="Gill Sans"/>
                <a:ea typeface="Gill Sans"/>
              </a:rPr>
              <a:t>Semantics (end)</a:t>
            </a:r>
            <a:endParaRPr lang="en-US" sz="2800" b="0" strike="noStrike" spc="-1">
              <a:latin typeface="Arial"/>
            </a:endParaRPr>
          </a:p>
        </p:txBody>
      </p:sp>
      <p:pic>
        <p:nvPicPr>
          <p:cNvPr id="115" name="Picture 114"/>
          <p:cNvPicPr/>
          <p:nvPr/>
        </p:nvPicPr>
        <p:blipFill>
          <a:blip r:embed="rId2"/>
          <a:stretch/>
        </p:blipFill>
        <p:spPr>
          <a:xfrm>
            <a:off x="1371600" y="2158200"/>
            <a:ext cx="8686440" cy="3785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4C809AD19F7E4D9CE8D686D62A7F25" ma:contentTypeVersion="2" ma:contentTypeDescription="Create a new document." ma:contentTypeScope="" ma:versionID="892bf44ddc1b14daecb87b8e9b6f2f21">
  <xsd:schema xmlns:xsd="http://www.w3.org/2001/XMLSchema" xmlns:xs="http://www.w3.org/2001/XMLSchema" xmlns:p="http://schemas.microsoft.com/office/2006/metadata/properties" xmlns:ns2="8dae1f0d-6849-4bb1-b2e3-71de3eaa5682" targetNamespace="http://schemas.microsoft.com/office/2006/metadata/properties" ma:root="true" ma:fieldsID="13e074c1d8f3a4c682c6070ca9a6aa30" ns2:_="">
    <xsd:import namespace="8dae1f0d-6849-4bb1-b2e3-71de3eaa56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ae1f0d-6849-4bb1-b2e3-71de3eaa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7F9BAE-D684-4430-AEA2-AD26C6AEA2DE}">
  <ds:schemaRefs>
    <ds:schemaRef ds:uri="http://schemas.microsoft.com/sharepoint/v3/contenttype/forms"/>
  </ds:schemaRefs>
</ds:datastoreItem>
</file>

<file path=customXml/itemProps2.xml><?xml version="1.0" encoding="utf-8"?>
<ds:datastoreItem xmlns:ds="http://schemas.openxmlformats.org/officeDocument/2006/customXml" ds:itemID="{B98BBF97-3BFB-4973-A38B-E870C10AD146}">
  <ds:schemaRefs>
    <ds:schemaRef ds:uri="http://schemas.microsoft.com/office/2006/metadata/contentType"/>
    <ds:schemaRef ds:uri="http://schemas.microsoft.com/office/2006/metadata/properties/metaAttributes"/>
    <ds:schemaRef ds:uri="http://www.w3.org/2000/xmlns/"/>
    <ds:schemaRef ds:uri="http://www.w3.org/2001/XMLSchema"/>
    <ds:schemaRef ds:uri="8dae1f0d-6849-4bb1-b2e3-71de3eaa568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803309-4674-4446-91ED-B835F514AC39}">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44</TotalTime>
  <Application>Microsoft Office PowerPoint</Application>
  <PresentationFormat>Widescreen</PresentationFormat>
  <Slides>23</Slides>
  <Notes>4</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19SW44</cp:lastModifiedBy>
  <cp:revision>16</cp:revision>
  <dcterms:modified xsi:type="dcterms:W3CDTF">2023-02-06T16:37:37Z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0x010100384C809AD19F7E4D9CE8D686D62A7F25</vt:lpwstr>
  </property>
</Properties>
</file>