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sldIdLst>
    <p:sldId id="256" r:id="rId7"/>
    <p:sldId id="257" r:id="rId8"/>
    <p:sldId id="258" r:id="rId9"/>
    <p:sldId id="290" r:id="rId10"/>
    <p:sldId id="279" r:id="rId11"/>
    <p:sldId id="280" r:id="rId12"/>
    <p:sldId id="281" r:id="rId13"/>
    <p:sldId id="282" r:id="rId14"/>
    <p:sldId id="283" r:id="rId15"/>
    <p:sldId id="291" r:id="rId16"/>
    <p:sldId id="284" r:id="rId17"/>
    <p:sldId id="285" r:id="rId18"/>
    <p:sldId id="286" r:id="rId19"/>
    <p:sldId id="287" r:id="rId20"/>
    <p:sldId id="288" r:id="rId21"/>
    <p:sldId id="289" r:id="rId22"/>
    <p:sldId id="278"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ECFA8-AFDF-49F8-85FC-BC4D516DD4DC}" v="3" dt="2023-02-09T15:28:20.926"/>
    <p1510:client id="{24C523C2-75B9-421F-8F75-25EDB8325DA3}" v="1" dt="2023-02-08T11:37:28.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SW122" userId="S::19sw122@students.muet.edu.pk::ca81712c-c341-4038-889e-1285f98d1768" providerId="AD" clId="Web-{0E6ECFA8-AFDF-49F8-85FC-BC4D516DD4DC}"/>
    <pc:docChg chg="addSld delSld modSld">
      <pc:chgData name="19SW122" userId="S::19sw122@students.muet.edu.pk::ca81712c-c341-4038-889e-1285f98d1768" providerId="AD" clId="Web-{0E6ECFA8-AFDF-49F8-85FC-BC4D516DD4DC}" dt="2023-02-09T15:28:20.926" v="2" actId="1076"/>
      <pc:docMkLst>
        <pc:docMk/>
      </pc:docMkLst>
      <pc:sldChg chg="modSp">
        <pc:chgData name="19SW122" userId="S::19sw122@students.muet.edu.pk::ca81712c-c341-4038-889e-1285f98d1768" providerId="AD" clId="Web-{0E6ECFA8-AFDF-49F8-85FC-BC4D516DD4DC}" dt="2023-02-09T15:28:20.926" v="2" actId="1076"/>
        <pc:sldMkLst>
          <pc:docMk/>
          <pc:sldMk cId="0" sldId="276"/>
        </pc:sldMkLst>
        <pc:picChg chg="mod">
          <ac:chgData name="19SW122" userId="S::19sw122@students.muet.edu.pk::ca81712c-c341-4038-889e-1285f98d1768" providerId="AD" clId="Web-{0E6ECFA8-AFDF-49F8-85FC-BC4D516DD4DC}" dt="2023-02-09T15:28:20.926" v="2" actId="1076"/>
          <ac:picMkLst>
            <pc:docMk/>
            <pc:sldMk cId="0" sldId="276"/>
            <ac:picMk id="161" creationId="{00000000-0000-0000-0000-000000000000}"/>
          </ac:picMkLst>
        </pc:picChg>
      </pc:sldChg>
      <pc:sldChg chg="new del">
        <pc:chgData name="19SW122" userId="S::19sw122@students.muet.edu.pk::ca81712c-c341-4038-889e-1285f98d1768" providerId="AD" clId="Web-{0E6ECFA8-AFDF-49F8-85FC-BC4D516DD4DC}" dt="2023-02-07T12:27:21.344" v="1"/>
        <pc:sldMkLst>
          <pc:docMk/>
          <pc:sldMk cId="2836828501" sldId="291"/>
        </pc:sldMkLst>
      </pc:sldChg>
    </pc:docChg>
  </pc:docChgLst>
  <pc:docChgLst>
    <pc:chgData name="19SW104" userId="S::19sw104@students.muet.edu.pk::3a6aa179-1a8b-4029-823c-5e1a50ffb160" providerId="AD" clId="Web-{24C523C2-75B9-421F-8F75-25EDB8325DA3}"/>
    <pc:docChg chg="addSld">
      <pc:chgData name="19SW104" userId="S::19sw104@students.muet.edu.pk::3a6aa179-1a8b-4029-823c-5e1a50ffb160" providerId="AD" clId="Web-{24C523C2-75B9-421F-8F75-25EDB8325DA3}" dt="2023-02-08T11:37:28.405" v="0"/>
      <pc:docMkLst>
        <pc:docMk/>
      </pc:docMkLst>
      <pc:sldChg chg="new">
        <pc:chgData name="19SW104" userId="S::19sw104@students.muet.edu.pk::3a6aa179-1a8b-4029-823c-5e1a50ffb160" providerId="AD" clId="Web-{24C523C2-75B9-421F-8F75-25EDB8325DA3}" dt="2023-02-08T11:37:28.405" v="0"/>
        <pc:sldMkLst>
          <pc:docMk/>
          <pc:sldMk cId="2698133274" sldId="29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3420000" y="5040000"/>
            <a:ext cx="6299640" cy="10299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3420000" y="6168240"/>
            <a:ext cx="62996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3420000" y="6168240"/>
            <a:ext cx="3074040" cy="102996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664812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3420000" y="5040000"/>
            <a:ext cx="2028240" cy="102996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5550120" y="5040000"/>
            <a:ext cx="2028240" cy="102996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7680240" y="5040000"/>
            <a:ext cx="2028240" cy="102996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3420000" y="6168240"/>
            <a:ext cx="2028240" cy="102996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5550120" y="6168240"/>
            <a:ext cx="2028240" cy="102996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7680240" y="6168240"/>
            <a:ext cx="20282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subTitle"/>
          </p:nvPr>
        </p:nvSpPr>
        <p:spPr>
          <a:xfrm>
            <a:off x="3420000" y="5040000"/>
            <a:ext cx="6299640" cy="2159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3420000" y="5040000"/>
            <a:ext cx="6299640" cy="215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3420000" y="5040000"/>
            <a:ext cx="3074040" cy="21596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6648120" y="5040000"/>
            <a:ext cx="3074040" cy="215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2700000" y="2700000"/>
            <a:ext cx="4679640" cy="10011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648120" y="5040000"/>
            <a:ext cx="3074040" cy="21596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342000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3420000" y="5040000"/>
            <a:ext cx="6299640" cy="2159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3420000" y="5040000"/>
            <a:ext cx="3074040" cy="21596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64812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3420000" y="6168240"/>
            <a:ext cx="62996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3420000" y="5040000"/>
            <a:ext cx="6299640" cy="102996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3420000" y="6168240"/>
            <a:ext cx="62996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69"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3420000" y="6168240"/>
            <a:ext cx="3074040" cy="102996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664812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3420000" y="5040000"/>
            <a:ext cx="2028240" cy="102996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5550120" y="5040000"/>
            <a:ext cx="2028240" cy="102996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7680240" y="5040000"/>
            <a:ext cx="2028240" cy="102996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3420000" y="6168240"/>
            <a:ext cx="2028240" cy="102996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5550120" y="6168240"/>
            <a:ext cx="2028240" cy="102996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7680240" y="6168240"/>
            <a:ext cx="20282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subTitle"/>
          </p:nvPr>
        </p:nvSpPr>
        <p:spPr>
          <a:xfrm>
            <a:off x="3420000" y="5040000"/>
            <a:ext cx="6299640" cy="2159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3420000" y="5040000"/>
            <a:ext cx="6299640" cy="215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3420000" y="5040000"/>
            <a:ext cx="3074040" cy="21596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648120" y="5040000"/>
            <a:ext cx="3074040" cy="215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3420000" y="5040000"/>
            <a:ext cx="6299640" cy="215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2700000" y="2700000"/>
            <a:ext cx="4679640" cy="10011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94" name="PlaceHolder 3"/>
          <p:cNvSpPr>
            <a:spLocks noGrp="1"/>
          </p:cNvSpPr>
          <p:nvPr>
            <p:ph type="body"/>
          </p:nvPr>
        </p:nvSpPr>
        <p:spPr>
          <a:xfrm>
            <a:off x="6648120" y="5040000"/>
            <a:ext cx="3074040" cy="2159640"/>
          </a:xfrm>
          <a:prstGeom prst="rect">
            <a:avLst/>
          </a:prstGeom>
        </p:spPr>
        <p:txBody>
          <a:bodyPr lIns="0" tIns="0" rIns="0" bIns="0">
            <a:normAutofit/>
          </a:bodyPr>
          <a:lstStyle/>
          <a:p>
            <a:endParaRPr lang="en-US" sz="3200" b="0" strike="noStrike" spc="-1">
              <a:latin typeface="Arial"/>
            </a:endParaRPr>
          </a:p>
        </p:txBody>
      </p:sp>
      <p:sp>
        <p:nvSpPr>
          <p:cNvPr id="95" name="PlaceHolder 4"/>
          <p:cNvSpPr>
            <a:spLocks noGrp="1"/>
          </p:cNvSpPr>
          <p:nvPr>
            <p:ph type="body"/>
          </p:nvPr>
        </p:nvSpPr>
        <p:spPr>
          <a:xfrm>
            <a:off x="342000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body"/>
          </p:nvPr>
        </p:nvSpPr>
        <p:spPr>
          <a:xfrm>
            <a:off x="3420000" y="5040000"/>
            <a:ext cx="3074040" cy="215964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664812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3420000" y="6168240"/>
            <a:ext cx="62996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3420000" y="5040000"/>
            <a:ext cx="6299640" cy="102996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3420000" y="6168240"/>
            <a:ext cx="62996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3420000" y="6168240"/>
            <a:ext cx="3074040" cy="102996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64812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3420000" y="5040000"/>
            <a:ext cx="2028240" cy="102996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5550120" y="5040000"/>
            <a:ext cx="2028240" cy="102996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7680240" y="5040000"/>
            <a:ext cx="2028240" cy="1029960"/>
          </a:xfrm>
          <a:prstGeom prst="rect">
            <a:avLst/>
          </a:prstGeom>
        </p:spPr>
        <p:txBody>
          <a:bodyPr lIns="0" tIns="0" rIns="0" bIns="0">
            <a:normAutofit/>
          </a:bodyPr>
          <a:lstStyle/>
          <a:p>
            <a:endParaRPr lang="en-US" sz="3200" b="0" strike="noStrike" spc="-1">
              <a:latin typeface="Arial"/>
            </a:endParaRPr>
          </a:p>
        </p:txBody>
      </p:sp>
      <p:sp>
        <p:nvSpPr>
          <p:cNvPr id="116" name="PlaceHolder 5"/>
          <p:cNvSpPr>
            <a:spLocks noGrp="1"/>
          </p:cNvSpPr>
          <p:nvPr>
            <p:ph type="body"/>
          </p:nvPr>
        </p:nvSpPr>
        <p:spPr>
          <a:xfrm>
            <a:off x="3420000" y="6168240"/>
            <a:ext cx="2028240" cy="1029960"/>
          </a:xfrm>
          <a:prstGeom prst="rect">
            <a:avLst/>
          </a:prstGeom>
        </p:spPr>
        <p:txBody>
          <a:bodyPr lIns="0" tIns="0" rIns="0" bIns="0">
            <a:normAutofit/>
          </a:bodyPr>
          <a:lstStyle/>
          <a:p>
            <a:endParaRPr lang="en-US" sz="3200" b="0" strike="noStrike" spc="-1">
              <a:latin typeface="Arial"/>
            </a:endParaRPr>
          </a:p>
        </p:txBody>
      </p:sp>
      <p:sp>
        <p:nvSpPr>
          <p:cNvPr id="117" name="PlaceHolder 6"/>
          <p:cNvSpPr>
            <a:spLocks noGrp="1"/>
          </p:cNvSpPr>
          <p:nvPr>
            <p:ph type="body"/>
          </p:nvPr>
        </p:nvSpPr>
        <p:spPr>
          <a:xfrm>
            <a:off x="5550120" y="6168240"/>
            <a:ext cx="2028240" cy="1029960"/>
          </a:xfrm>
          <a:prstGeom prst="rect">
            <a:avLst/>
          </a:prstGeom>
        </p:spPr>
        <p:txBody>
          <a:bodyPr lIns="0" tIns="0" rIns="0" bIns="0">
            <a:normAutofit/>
          </a:bodyPr>
          <a:lstStyle/>
          <a:p>
            <a:endParaRPr lang="en-US" sz="3200" b="0" strike="noStrike" spc="-1">
              <a:latin typeface="Arial"/>
            </a:endParaRPr>
          </a:p>
        </p:txBody>
      </p:sp>
      <p:sp>
        <p:nvSpPr>
          <p:cNvPr id="118" name="PlaceHolder 7"/>
          <p:cNvSpPr>
            <a:spLocks noGrp="1"/>
          </p:cNvSpPr>
          <p:nvPr>
            <p:ph type="body"/>
          </p:nvPr>
        </p:nvSpPr>
        <p:spPr>
          <a:xfrm>
            <a:off x="7680240" y="6168240"/>
            <a:ext cx="20282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3420000" y="5040000"/>
            <a:ext cx="3074040" cy="215964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6648120" y="5040000"/>
            <a:ext cx="3074040" cy="215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700000" y="2700000"/>
            <a:ext cx="4679640" cy="10011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6648120" y="5040000"/>
            <a:ext cx="3074040" cy="215964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342000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3420000" y="5040000"/>
            <a:ext cx="3074040" cy="21596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648120" y="6168240"/>
            <a:ext cx="30740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700000" y="2700000"/>
            <a:ext cx="4679640" cy="215964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3420000" y="5040000"/>
            <a:ext cx="3074040" cy="102996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648120" y="5040000"/>
            <a:ext cx="3074040" cy="102996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3420000" y="6168240"/>
            <a:ext cx="6299640" cy="1029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ustomShape 1"/>
          <p:cNvSpPr/>
          <p:nvPr/>
        </p:nvSpPr>
        <p:spPr>
          <a:xfrm>
            <a:off x="0" y="7200000"/>
            <a:ext cx="10079640" cy="35964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6" name="CustomShape 2"/>
          <p:cNvSpPr/>
          <p:nvPr/>
        </p:nvSpPr>
        <p:spPr>
          <a:xfrm>
            <a:off x="0" y="0"/>
            <a:ext cx="10079640" cy="161964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270000" y="6894000"/>
            <a:ext cx="539640" cy="539640"/>
          </a:xfrm>
          <a:prstGeom prst="ellipse">
            <a:avLst/>
          </a:prstGeom>
          <a:solidFill>
            <a:srgbClr val="1ABC9C"/>
          </a:solidFill>
          <a:ln w="72000">
            <a:noFill/>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2700000" y="2700000"/>
            <a:ext cx="4679640" cy="2159640"/>
          </a:xfrm>
          <a:prstGeom prst="rect">
            <a:avLst/>
          </a:prstGeom>
        </p:spPr>
        <p:txBody>
          <a:bodyPr lIns="0" tIns="0" rIns="0" bIns="0" anchor="ctr" anchorCtr="1"/>
          <a:lstStyle/>
          <a:p>
            <a:r>
              <a:rPr lang="en-US" sz="1800" b="0" strike="noStrike" spc="-1">
                <a:latin typeface="Arial"/>
              </a:rPr>
              <a:t>Click to edit the title text format</a:t>
            </a:r>
          </a:p>
        </p:txBody>
      </p:sp>
      <p:sp>
        <p:nvSpPr>
          <p:cNvPr id="4" name="PlaceHolder 5"/>
          <p:cNvSpPr>
            <a:spLocks noGrp="1"/>
          </p:cNvSpPr>
          <p:nvPr>
            <p:ph type="body"/>
          </p:nvPr>
        </p:nvSpPr>
        <p:spPr>
          <a:xfrm>
            <a:off x="3420000" y="5040000"/>
            <a:ext cx="6299640" cy="2159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41" name="CustomShape 1"/>
          <p:cNvSpPr/>
          <p:nvPr/>
        </p:nvSpPr>
        <p:spPr>
          <a:xfrm>
            <a:off x="0" y="0"/>
            <a:ext cx="10079640" cy="5039640"/>
          </a:xfrm>
          <a:prstGeom prst="rect">
            <a:avLst/>
          </a:prstGeom>
          <a:solidFill>
            <a:srgbClr val="1ABC9C"/>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2700000" y="2700000"/>
            <a:ext cx="4679640" cy="2159640"/>
          </a:xfrm>
          <a:prstGeom prst="rect">
            <a:avLst/>
          </a:prstGeom>
        </p:spPr>
        <p:txBody>
          <a:bodyPr lIns="0" tIns="0" rIns="0" bIns="0" anchor="ctr" anchorCtr="1"/>
          <a:lstStyle/>
          <a:p>
            <a:r>
              <a:rPr lang="en-US" sz="1800" b="0" strike="noStrike" spc="-1">
                <a:latin typeface="Arial"/>
              </a:rPr>
              <a:t>Click to edit the title text format</a:t>
            </a:r>
          </a:p>
        </p:txBody>
      </p:sp>
      <p:sp>
        <p:nvSpPr>
          <p:cNvPr id="43"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80" name="CustomShape 1"/>
          <p:cNvSpPr/>
          <p:nvPr/>
        </p:nvSpPr>
        <p:spPr>
          <a:xfrm>
            <a:off x="2520000" y="2520000"/>
            <a:ext cx="5039640" cy="2519640"/>
          </a:xfrm>
          <a:prstGeom prst="wedgeRectCallout">
            <a:avLst>
              <a:gd name="adj1" fmla="val -42740"/>
              <a:gd name="adj2" fmla="val 114189"/>
            </a:avLst>
          </a:prstGeom>
          <a:solidFill>
            <a:srgbClr val="FFFFFF"/>
          </a:solidFill>
          <a:ln>
            <a:noFill/>
          </a:ln>
        </p:spPr>
        <p:style>
          <a:lnRef idx="0">
            <a:scrgbClr r="0" g="0" b="0"/>
          </a:lnRef>
          <a:fillRef idx="0">
            <a:scrgbClr r="0" g="0" b="0"/>
          </a:fillRef>
          <a:effectRef idx="0">
            <a:scrgbClr r="0" g="0" b="0"/>
          </a:effectRef>
          <a:fontRef idx="minor"/>
        </p:style>
      </p:sp>
      <p:sp>
        <p:nvSpPr>
          <p:cNvPr id="81" name="PlaceHolder 2"/>
          <p:cNvSpPr>
            <a:spLocks noGrp="1"/>
          </p:cNvSpPr>
          <p:nvPr>
            <p:ph type="title"/>
          </p:nvPr>
        </p:nvSpPr>
        <p:spPr>
          <a:xfrm>
            <a:off x="2700000" y="2700000"/>
            <a:ext cx="4679640" cy="2159640"/>
          </a:xfrm>
          <a:prstGeom prst="rect">
            <a:avLst/>
          </a:prstGeom>
        </p:spPr>
        <p:txBody>
          <a:bodyPr lIns="0" tIns="0" rIns="0" bIns="0" anchor="ctr" anchorCtr="1"/>
          <a:lstStyle/>
          <a:p>
            <a:r>
              <a:rPr lang="en-US" sz="1800" b="0" strike="noStrike" spc="-1">
                <a:latin typeface="Arial"/>
              </a:rPr>
              <a:t>Click to edit the title text format</a:t>
            </a:r>
          </a:p>
        </p:txBody>
      </p:sp>
      <p:sp>
        <p:nvSpPr>
          <p:cNvPr id="82" name="PlaceHolder 3"/>
          <p:cNvSpPr>
            <a:spLocks noGrp="1"/>
          </p:cNvSpPr>
          <p:nvPr>
            <p:ph type="body"/>
          </p:nvPr>
        </p:nvSpPr>
        <p:spPr>
          <a:xfrm>
            <a:off x="3420000" y="5040000"/>
            <a:ext cx="6299640" cy="21596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2743200" y="365760"/>
            <a:ext cx="448020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FAIR USE NOTICE</a:t>
            </a:r>
            <a:endParaRPr lang="en-US" sz="3600" b="0" strike="noStrike" spc="-1">
              <a:latin typeface="Arial"/>
            </a:endParaRPr>
          </a:p>
        </p:txBody>
      </p:sp>
      <p:sp>
        <p:nvSpPr>
          <p:cNvPr id="120" name="CustomShape 2"/>
          <p:cNvSpPr/>
          <p:nvPr/>
        </p:nvSpPr>
        <p:spPr>
          <a:xfrm>
            <a:off x="822960" y="1980000"/>
            <a:ext cx="8229240" cy="3323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Aft>
                <a:spcPts val="1412"/>
              </a:spcAft>
              <a:buClr>
                <a:srgbClr val="2C3E50"/>
              </a:buClr>
              <a:buSzPct val="45000"/>
              <a:buFont typeface="Wingdings" charset="2"/>
              <a:buChar char=""/>
            </a:pPr>
            <a:r>
              <a:rPr lang="en-US" sz="2000" b="0" strike="noStrike" spc="-1">
                <a:solidFill>
                  <a:srgbClr val="000000"/>
                </a:solidFill>
                <a:latin typeface="Arial"/>
                <a:ea typeface="Gill Sans"/>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EFDC-1BC1-C9F5-FF18-9BB8CE2FB8C1}"/>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0ABEE5BC-EFCB-5036-0E8D-7585DD92968B}"/>
              </a:ext>
            </a:extLst>
          </p:cNvPr>
          <p:cNvSpPr>
            <a:spLocks noGrp="1"/>
          </p:cNvSpPr>
          <p:nvPr>
            <p:ph type="subTitle"/>
          </p:nvPr>
        </p:nvSpPr>
        <p:spPr/>
        <p:txBody>
          <a:bodyPr/>
          <a:lstStyle/>
          <a:p>
            <a:endParaRPr lang="en-US"/>
          </a:p>
        </p:txBody>
      </p:sp>
    </p:spTree>
    <p:extLst>
      <p:ext uri="{BB962C8B-B14F-4D97-AF65-F5344CB8AC3E}">
        <p14:creationId xmlns:p14="http://schemas.microsoft.com/office/powerpoint/2010/main" val="269813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Concurrency</a:t>
            </a:r>
            <a:endParaRPr lang="en-US" sz="3600" b="0" strike="noStrike" spc="-1" dirty="0">
              <a:latin typeface="Arial"/>
            </a:endParaRPr>
          </a:p>
        </p:txBody>
      </p:sp>
      <p:pic>
        <p:nvPicPr>
          <p:cNvPr id="5" name="Picture 4"/>
          <p:cNvPicPr/>
          <p:nvPr/>
        </p:nvPicPr>
        <p:blipFill>
          <a:blip r:embed="rId2"/>
          <a:stretch/>
        </p:blipFill>
        <p:spPr>
          <a:xfrm>
            <a:off x="799915" y="2135750"/>
            <a:ext cx="8479809" cy="4489902"/>
          </a:xfrm>
          <a:prstGeom prst="rect">
            <a:avLst/>
          </a:prstGeom>
          <a:ln>
            <a:noFill/>
          </a:ln>
        </p:spPr>
      </p:pic>
    </p:spTree>
    <p:extLst>
      <p:ext uri="{BB962C8B-B14F-4D97-AF65-F5344CB8AC3E}">
        <p14:creationId xmlns:p14="http://schemas.microsoft.com/office/powerpoint/2010/main" val="29172314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Interleaving vs True Concurrency</a:t>
            </a:r>
            <a:endParaRPr lang="en-US" sz="3600" b="0" strike="noStrike" spc="-1" dirty="0">
              <a:latin typeface="Arial"/>
            </a:endParaRPr>
          </a:p>
        </p:txBody>
      </p:sp>
      <p:pic>
        <p:nvPicPr>
          <p:cNvPr id="5" name="Picture 4"/>
          <p:cNvPicPr/>
          <p:nvPr/>
        </p:nvPicPr>
        <p:blipFill>
          <a:blip r:embed="rId2"/>
          <a:stretch/>
        </p:blipFill>
        <p:spPr>
          <a:xfrm>
            <a:off x="794715" y="2039429"/>
            <a:ext cx="8274334" cy="4526262"/>
          </a:xfrm>
          <a:prstGeom prst="rect">
            <a:avLst/>
          </a:prstGeom>
          <a:ln>
            <a:noFill/>
          </a:ln>
        </p:spPr>
      </p:pic>
    </p:spTree>
    <p:extLst>
      <p:ext uri="{BB962C8B-B14F-4D97-AF65-F5344CB8AC3E}">
        <p14:creationId xmlns:p14="http://schemas.microsoft.com/office/powerpoint/2010/main" val="8900284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Synchrony vs Asynchrony</a:t>
            </a:r>
            <a:endParaRPr lang="en-US" sz="3600" b="0" strike="noStrike" spc="-1" dirty="0">
              <a:latin typeface="Arial"/>
            </a:endParaRPr>
          </a:p>
        </p:txBody>
      </p:sp>
      <p:pic>
        <p:nvPicPr>
          <p:cNvPr id="5" name="Picture 4"/>
          <p:cNvPicPr/>
          <p:nvPr/>
        </p:nvPicPr>
        <p:blipFill rotWithShape="1">
          <a:blip r:embed="rId2"/>
          <a:srcRect b="6140"/>
          <a:stretch/>
        </p:blipFill>
        <p:spPr>
          <a:xfrm>
            <a:off x="360000" y="2327972"/>
            <a:ext cx="9052560" cy="3915543"/>
          </a:xfrm>
          <a:prstGeom prst="rect">
            <a:avLst/>
          </a:prstGeom>
          <a:ln>
            <a:noFill/>
          </a:ln>
        </p:spPr>
      </p:pic>
    </p:spTree>
    <p:extLst>
      <p:ext uri="{BB962C8B-B14F-4D97-AF65-F5344CB8AC3E}">
        <p14:creationId xmlns:p14="http://schemas.microsoft.com/office/powerpoint/2010/main" val="7269768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Concurrency</a:t>
            </a:r>
            <a:endParaRPr lang="en-US" sz="3600" b="0" strike="noStrike" spc="-1" dirty="0">
              <a:latin typeface="Arial"/>
            </a:endParaRPr>
          </a:p>
        </p:txBody>
      </p:sp>
      <p:pic>
        <p:nvPicPr>
          <p:cNvPr id="5" name="Picture 4"/>
          <p:cNvPicPr/>
          <p:nvPr/>
        </p:nvPicPr>
        <p:blipFill>
          <a:blip r:embed="rId2"/>
          <a:stretch/>
        </p:blipFill>
        <p:spPr>
          <a:xfrm>
            <a:off x="806489" y="2389432"/>
            <a:ext cx="8778240" cy="3952440"/>
          </a:xfrm>
          <a:prstGeom prst="rect">
            <a:avLst/>
          </a:prstGeom>
          <a:ln>
            <a:noFill/>
          </a:ln>
        </p:spPr>
      </p:pic>
    </p:spTree>
    <p:extLst>
      <p:ext uri="{BB962C8B-B14F-4D97-AF65-F5344CB8AC3E}">
        <p14:creationId xmlns:p14="http://schemas.microsoft.com/office/powerpoint/2010/main" val="37076735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Example</a:t>
            </a:r>
            <a:endParaRPr lang="en-US" sz="3600" b="0" strike="noStrike" spc="-1" dirty="0">
              <a:latin typeface="Arial"/>
            </a:endParaRPr>
          </a:p>
        </p:txBody>
      </p:sp>
      <p:pic>
        <p:nvPicPr>
          <p:cNvPr id="5" name="Picture 4"/>
          <p:cNvPicPr/>
          <p:nvPr/>
        </p:nvPicPr>
        <p:blipFill rotWithShape="1">
          <a:blip r:embed="rId2"/>
          <a:srcRect b="31078"/>
          <a:stretch/>
        </p:blipFill>
        <p:spPr>
          <a:xfrm>
            <a:off x="927381" y="2697874"/>
            <a:ext cx="8224877" cy="3630355"/>
          </a:xfrm>
          <a:prstGeom prst="rect">
            <a:avLst/>
          </a:prstGeom>
          <a:ln>
            <a:noFill/>
          </a:ln>
        </p:spPr>
      </p:pic>
    </p:spTree>
    <p:extLst>
      <p:ext uri="{BB962C8B-B14F-4D97-AF65-F5344CB8AC3E}">
        <p14:creationId xmlns:p14="http://schemas.microsoft.com/office/powerpoint/2010/main" val="579326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Example</a:t>
            </a:r>
            <a:endParaRPr lang="en-US" sz="3600" b="0" strike="noStrike" spc="-1" dirty="0">
              <a:latin typeface="Arial"/>
            </a:endParaRPr>
          </a:p>
        </p:txBody>
      </p:sp>
      <p:pic>
        <p:nvPicPr>
          <p:cNvPr id="5" name="Picture 4"/>
          <p:cNvPicPr/>
          <p:nvPr/>
        </p:nvPicPr>
        <p:blipFill rotWithShape="1">
          <a:blip r:embed="rId2"/>
          <a:srcRect l="2924" t="13835" r="22849" b="66025"/>
          <a:stretch/>
        </p:blipFill>
        <p:spPr>
          <a:xfrm>
            <a:off x="1836999" y="2239964"/>
            <a:ext cx="6583675" cy="832514"/>
          </a:xfrm>
          <a:prstGeom prst="rect">
            <a:avLst/>
          </a:prstGeom>
          <a:ln>
            <a:noFill/>
          </a:ln>
        </p:spPr>
      </p:pic>
      <p:pic>
        <p:nvPicPr>
          <p:cNvPr id="6" name="Picture 5"/>
          <p:cNvPicPr/>
          <p:nvPr/>
        </p:nvPicPr>
        <p:blipFill rotWithShape="1">
          <a:blip r:embed="rId3"/>
          <a:srcRect t="77018"/>
          <a:stretch/>
        </p:blipFill>
        <p:spPr>
          <a:xfrm>
            <a:off x="677822" y="5509795"/>
            <a:ext cx="8869680" cy="917130"/>
          </a:xfrm>
          <a:prstGeom prst="rect">
            <a:avLst/>
          </a:prstGeom>
          <a:ln>
            <a:noFill/>
          </a:ln>
        </p:spPr>
      </p:pic>
      <p:sp>
        <p:nvSpPr>
          <p:cNvPr id="7" name="Subtitle 2"/>
          <p:cNvSpPr txBox="1">
            <a:spLocks/>
          </p:cNvSpPr>
          <p:nvPr/>
        </p:nvSpPr>
        <p:spPr>
          <a:xfrm>
            <a:off x="569656" y="3072478"/>
            <a:ext cx="8940327" cy="15831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p>
          <a:p>
            <a:pPr marL="0" indent="0" algn="ctr">
              <a:buFont typeface="Arial" panose="020B0604020202020204" pitchFamily="34" charset="0"/>
              <a:buNone/>
            </a:pPr>
            <a:r>
              <a:rPr lang="en-US" sz="2000" dirty="0">
                <a:latin typeface="+mj-lt"/>
                <a:cs typeface="Times New Roman" panose="02020603050405020304" pitchFamily="18" charset="0"/>
              </a:rPr>
              <a:t>Spec</a:t>
            </a:r>
            <a:r>
              <a:rPr lang="en-US" sz="2000" baseline="-25000" dirty="0">
                <a:latin typeface="+mj-lt"/>
                <a:cs typeface="Times New Roman" panose="02020603050405020304" pitchFamily="18" charset="0"/>
              </a:rPr>
              <a:t>E1</a:t>
            </a:r>
            <a:r>
              <a:rPr lang="en-US" sz="2000" dirty="0">
                <a:latin typeface="+mj-lt"/>
                <a:cs typeface="Times New Roman" panose="02020603050405020304" pitchFamily="18" charset="0"/>
              </a:rPr>
              <a:t> = O(x=0) </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latin typeface="+mj-lt"/>
                <a:cs typeface="Times New Roman" panose="02020603050405020304" pitchFamily="18" charset="0"/>
              </a:rPr>
              <a:t> OO(x=1) </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latin typeface="+mj-lt"/>
                <a:cs typeface="Times New Roman" panose="02020603050405020304" pitchFamily="18" charset="0"/>
              </a:rPr>
              <a:t> OOO(x=5)  </a:t>
            </a:r>
          </a:p>
          <a:p>
            <a:pPr marL="0" indent="0" algn="ctr">
              <a:buFont typeface="Arial" panose="020B0604020202020204" pitchFamily="34" charset="0"/>
              <a:buNone/>
            </a:pPr>
            <a:r>
              <a:rPr lang="en-US" sz="2000" dirty="0">
                <a:latin typeface="+mj-lt"/>
                <a:cs typeface="Times New Roman" panose="02020603050405020304" pitchFamily="18" charset="0"/>
              </a:rPr>
              <a:t>Spec</a:t>
            </a:r>
            <a:r>
              <a:rPr lang="en-US" sz="2000" baseline="-25000" dirty="0">
                <a:latin typeface="+mj-lt"/>
                <a:cs typeface="Times New Roman" panose="02020603050405020304" pitchFamily="18" charset="0"/>
              </a:rPr>
              <a:t>E2</a:t>
            </a:r>
            <a:r>
              <a:rPr lang="en-US" sz="2000" dirty="0">
                <a:latin typeface="+mj-lt"/>
                <a:cs typeface="Times New Roman" panose="02020603050405020304" pitchFamily="18" charset="0"/>
              </a:rPr>
              <a:t> = O(y=7) </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latin typeface="+mj-lt"/>
                <a:cs typeface="Times New Roman" panose="02020603050405020304" pitchFamily="18" charset="0"/>
              </a:rPr>
              <a:t> OO(y=6) </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latin typeface="+mj-lt"/>
                <a:cs typeface="Times New Roman" panose="02020603050405020304" pitchFamily="18" charset="0"/>
              </a:rPr>
              <a:t> OOO(y=0)  </a:t>
            </a:r>
          </a:p>
          <a:p>
            <a:pPr marL="0" indent="0" algn="ctr">
              <a:buFont typeface="Arial" panose="020B0604020202020204" pitchFamily="34" charset="0"/>
              <a:buNone/>
            </a:pPr>
            <a:endParaRPr lang="en-US" sz="2000" dirty="0">
              <a:latin typeface="+mj-lt"/>
              <a:cs typeface="Times New Roman" panose="02020603050405020304" pitchFamily="18" charset="0"/>
            </a:endParaRPr>
          </a:p>
          <a:p>
            <a:pPr marL="0" indent="0" algn="ctr">
              <a:buFont typeface="Arial" panose="020B0604020202020204" pitchFamily="34" charset="0"/>
              <a:buNone/>
            </a:pPr>
            <a:r>
              <a:rPr lang="en-US" sz="2000" dirty="0"/>
              <a:t>Spec</a:t>
            </a:r>
            <a:r>
              <a:rPr lang="en-US" sz="2000" baseline="-25000" dirty="0"/>
              <a:t>E1</a:t>
            </a:r>
            <a:r>
              <a:rPr lang="en-US" sz="2000" dirty="0"/>
              <a:t> ^ </a:t>
            </a:r>
            <a:r>
              <a:rPr lang="en-US" sz="2000" dirty="0">
                <a:solidFill>
                  <a:prstClr val="black"/>
                </a:solidFill>
                <a:cs typeface="Times New Roman" panose="02020603050405020304" pitchFamily="18" charset="0"/>
              </a:rPr>
              <a:t>Spec</a:t>
            </a:r>
            <a:r>
              <a:rPr lang="en-US" sz="2000" baseline="-25000" dirty="0">
                <a:solidFill>
                  <a:prstClr val="black"/>
                </a:solidFill>
                <a:cs typeface="Times New Roman" panose="02020603050405020304" pitchFamily="18" charset="0"/>
              </a:rPr>
              <a:t>E2</a:t>
            </a:r>
            <a:r>
              <a:rPr lang="en-US" sz="2000" dirty="0">
                <a:solidFill>
                  <a:prstClr val="black"/>
                </a:solidFill>
                <a:cs typeface="Times New Roman" panose="02020603050405020304" pitchFamily="18" charset="0"/>
              </a:rPr>
              <a:t> = O((x=0)</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solidFill>
                  <a:prstClr val="black"/>
                </a:solidFill>
                <a:cs typeface="Times New Roman" panose="02020603050405020304" pitchFamily="18" charset="0"/>
              </a:rPr>
              <a:t>(y=7)) </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solidFill>
                  <a:prstClr val="black"/>
                </a:solidFill>
                <a:cs typeface="Times New Roman" panose="02020603050405020304" pitchFamily="18" charset="0"/>
              </a:rPr>
              <a:t> OO((x=1)</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solidFill>
                  <a:prstClr val="black"/>
                </a:solidFill>
                <a:cs typeface="Times New Roman" panose="02020603050405020304" pitchFamily="18" charset="0"/>
              </a:rPr>
              <a:t>(y=6)) </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solidFill>
                  <a:prstClr val="black"/>
                </a:solidFill>
                <a:cs typeface="Times New Roman" panose="02020603050405020304" pitchFamily="18" charset="0"/>
              </a:rPr>
              <a:t> OOO((x=5)</a:t>
            </a:r>
            <a:r>
              <a:rPr lang="en-US" sz="2000" dirty="0">
                <a:latin typeface="Lucida Sans Typewriter" panose="020B0509030504030204" pitchFamily="49" charset="0"/>
                <a:ea typeface="Ebrima" panose="02000000000000000000" pitchFamily="2" charset="0"/>
                <a:cs typeface="Ebrima" panose="02000000000000000000" pitchFamily="2" charset="0"/>
              </a:rPr>
              <a:t>^</a:t>
            </a:r>
            <a:r>
              <a:rPr lang="en-US" sz="2000" dirty="0">
                <a:solidFill>
                  <a:prstClr val="black"/>
                </a:solidFill>
                <a:cs typeface="Times New Roman" panose="02020603050405020304" pitchFamily="18" charset="0"/>
              </a:rPr>
              <a:t>(y=0))  </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350782413"/>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Communication</a:t>
            </a:r>
            <a:endParaRPr lang="en-US" sz="3600" b="0" strike="noStrike" spc="-1">
              <a:latin typeface="Arial"/>
            </a:endParaRPr>
          </a:p>
        </p:txBody>
      </p:sp>
      <p:pic>
        <p:nvPicPr>
          <p:cNvPr id="124" name="Picture 123"/>
          <p:cNvPicPr/>
          <p:nvPr/>
        </p:nvPicPr>
        <p:blipFill>
          <a:blip r:embed="rId2"/>
          <a:stretch/>
        </p:blipFill>
        <p:spPr>
          <a:xfrm>
            <a:off x="1158480" y="1828800"/>
            <a:ext cx="7438320" cy="5044320"/>
          </a:xfrm>
          <a:prstGeom prst="rect">
            <a:avLst/>
          </a:prstGeom>
          <a:ln>
            <a:noFill/>
          </a:ln>
        </p:spPr>
      </p:pic>
    </p:spTree>
    <p:extLst>
      <p:ext uri="{BB962C8B-B14F-4D97-AF65-F5344CB8AC3E}">
        <p14:creationId xmlns:p14="http://schemas.microsoft.com/office/powerpoint/2010/main" val="23630718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Our Assumptions</a:t>
            </a:r>
            <a:endParaRPr lang="en-US" sz="3600" b="0" strike="noStrike" spc="-1">
              <a:latin typeface="Arial"/>
            </a:endParaRPr>
          </a:p>
        </p:txBody>
      </p:sp>
      <p:grpSp>
        <p:nvGrpSpPr>
          <p:cNvPr id="3" name="Group 2"/>
          <p:cNvGrpSpPr/>
          <p:nvPr/>
        </p:nvGrpSpPr>
        <p:grpSpPr>
          <a:xfrm>
            <a:off x="830880" y="3094800"/>
            <a:ext cx="8404200" cy="2451559"/>
            <a:chOff x="830880" y="3094800"/>
            <a:chExt cx="8404200" cy="2451559"/>
          </a:xfrm>
        </p:grpSpPr>
        <p:pic>
          <p:nvPicPr>
            <p:cNvPr id="138" name="Picture 137"/>
            <p:cNvPicPr/>
            <p:nvPr/>
          </p:nvPicPr>
          <p:blipFill rotWithShape="1">
            <a:blip r:embed="rId2"/>
            <a:srcRect b="48032"/>
            <a:stretch/>
          </p:blipFill>
          <p:spPr>
            <a:xfrm>
              <a:off x="830880" y="3094800"/>
              <a:ext cx="8404200" cy="2451559"/>
            </a:xfrm>
            <a:prstGeom prst="rect">
              <a:avLst/>
            </a:prstGeom>
            <a:ln>
              <a:noFill/>
            </a:ln>
          </p:spPr>
        </p:pic>
        <p:sp>
          <p:nvSpPr>
            <p:cNvPr id="2" name="Rectangle 1"/>
            <p:cNvSpPr/>
            <p:nvPr/>
          </p:nvSpPr>
          <p:spPr>
            <a:xfrm>
              <a:off x="989351" y="3912433"/>
              <a:ext cx="3267856" cy="50966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Linking Specifications</a:t>
            </a:r>
            <a:endParaRPr lang="en-US" sz="3600" b="0" strike="noStrike" spc="-1">
              <a:latin typeface="Arial"/>
            </a:endParaRPr>
          </a:p>
        </p:txBody>
      </p:sp>
      <p:pic>
        <p:nvPicPr>
          <p:cNvPr id="140" name="Picture 139"/>
          <p:cNvPicPr/>
          <p:nvPr/>
        </p:nvPicPr>
        <p:blipFill>
          <a:blip r:embed="rId2"/>
          <a:stretch/>
        </p:blipFill>
        <p:spPr>
          <a:xfrm>
            <a:off x="888840" y="1747800"/>
            <a:ext cx="8137800" cy="5320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360000" y="378000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lstStyle/>
          <a:p>
            <a:pPr algn="ctr">
              <a:lnSpc>
                <a:spcPct val="100000"/>
              </a:lnSpc>
            </a:pPr>
            <a:r>
              <a:rPr lang="en-US" sz="3600" b="1" strike="noStrike" spc="-1">
                <a:solidFill>
                  <a:srgbClr val="FFFFFF"/>
                </a:solidFill>
                <a:latin typeface="Source Sans Pro Black"/>
              </a:rPr>
              <a:t>TEMPORAL LOGIC</a:t>
            </a:r>
            <a:endParaRPr lang="en-US" sz="3600" b="0" strike="noStrike" spc="-1">
              <a:latin typeface="Arial"/>
            </a:endParaRPr>
          </a:p>
        </p:txBody>
      </p:sp>
      <p:sp>
        <p:nvSpPr>
          <p:cNvPr id="122" name="CustomShape 2"/>
          <p:cNvSpPr/>
          <p:nvPr/>
        </p:nvSpPr>
        <p:spPr>
          <a:xfrm>
            <a:off x="365760" y="5152320"/>
            <a:ext cx="9359640" cy="197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200" b="1" strike="noStrike" spc="-1" dirty="0">
                <a:solidFill>
                  <a:srgbClr val="FFFFFF"/>
                </a:solidFill>
                <a:latin typeface="Source Sans Pro"/>
              </a:rPr>
              <a:t>REFINEMENT, </a:t>
            </a:r>
            <a:r>
              <a:rPr lang="en-US" sz="2200" b="1" spc="-1" dirty="0">
                <a:solidFill>
                  <a:srgbClr val="FFFFFF"/>
                </a:solidFill>
                <a:latin typeface="Source Sans Pro"/>
              </a:rPr>
              <a:t>CONCURRENCY &amp; </a:t>
            </a:r>
            <a:r>
              <a:rPr lang="en-US" sz="2200" b="1" strike="noStrike" spc="-1" dirty="0">
                <a:solidFill>
                  <a:srgbClr val="FFFFFF"/>
                </a:solidFill>
                <a:latin typeface="Source Sans Pro"/>
              </a:rPr>
              <a:t>COMMUNICATION</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Linking Specifications</a:t>
            </a:r>
            <a:endParaRPr lang="en-US" sz="3600" b="0" strike="noStrike" spc="-1">
              <a:latin typeface="Arial"/>
            </a:endParaRPr>
          </a:p>
        </p:txBody>
      </p:sp>
      <p:pic>
        <p:nvPicPr>
          <p:cNvPr id="142" name="Picture 141"/>
          <p:cNvPicPr/>
          <p:nvPr/>
        </p:nvPicPr>
        <p:blipFill>
          <a:blip r:embed="rId2"/>
          <a:stretch/>
        </p:blipFill>
        <p:spPr>
          <a:xfrm>
            <a:off x="1005840" y="1977120"/>
            <a:ext cx="8171640" cy="442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Linking Specifications</a:t>
            </a:r>
            <a:endParaRPr lang="en-US" sz="3600" b="0" strike="noStrike" spc="-1">
              <a:latin typeface="Arial"/>
            </a:endParaRPr>
          </a:p>
        </p:txBody>
      </p:sp>
      <p:pic>
        <p:nvPicPr>
          <p:cNvPr id="144" name="Picture 143"/>
          <p:cNvPicPr/>
          <p:nvPr/>
        </p:nvPicPr>
        <p:blipFill>
          <a:blip r:embed="rId2"/>
          <a:stretch/>
        </p:blipFill>
        <p:spPr>
          <a:xfrm>
            <a:off x="909000" y="1951200"/>
            <a:ext cx="8234640" cy="496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Example 1</a:t>
            </a:r>
            <a:endParaRPr lang="en-US" sz="3600" b="0" strike="noStrike" spc="-1">
              <a:latin typeface="Arial"/>
            </a:endParaRPr>
          </a:p>
        </p:txBody>
      </p:sp>
      <p:pic>
        <p:nvPicPr>
          <p:cNvPr id="146" name="Picture 145"/>
          <p:cNvPicPr/>
          <p:nvPr/>
        </p:nvPicPr>
        <p:blipFill>
          <a:blip r:embed="rId2"/>
          <a:stretch/>
        </p:blipFill>
        <p:spPr>
          <a:xfrm>
            <a:off x="1280880" y="1859760"/>
            <a:ext cx="7501680" cy="4815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Example 2</a:t>
            </a:r>
            <a:endParaRPr lang="en-US" sz="3600" b="0" strike="noStrike" spc="-1">
              <a:latin typeface="Arial"/>
            </a:endParaRPr>
          </a:p>
        </p:txBody>
      </p:sp>
      <p:pic>
        <p:nvPicPr>
          <p:cNvPr id="148" name="Picture 147"/>
          <p:cNvPicPr/>
          <p:nvPr/>
        </p:nvPicPr>
        <p:blipFill>
          <a:blip r:embed="rId2"/>
          <a:stretch/>
        </p:blipFill>
        <p:spPr>
          <a:xfrm>
            <a:off x="1064160" y="1924920"/>
            <a:ext cx="8005320" cy="4874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Example 3</a:t>
            </a:r>
            <a:endParaRPr lang="en-US" sz="3600" b="0" strike="noStrike" spc="-1">
              <a:latin typeface="Arial"/>
            </a:endParaRPr>
          </a:p>
        </p:txBody>
      </p:sp>
      <p:pic>
        <p:nvPicPr>
          <p:cNvPr id="150" name="Picture 149"/>
          <p:cNvPicPr/>
          <p:nvPr/>
        </p:nvPicPr>
        <p:blipFill>
          <a:blip r:embed="rId2"/>
          <a:stretch/>
        </p:blipFill>
        <p:spPr>
          <a:xfrm>
            <a:off x="1527120" y="2512440"/>
            <a:ext cx="6976440" cy="3156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Graphical Representation</a:t>
            </a:r>
            <a:endParaRPr lang="en-US" sz="3600" b="0" strike="noStrike" spc="-1">
              <a:latin typeface="Arial"/>
            </a:endParaRPr>
          </a:p>
        </p:txBody>
      </p:sp>
      <p:pic>
        <p:nvPicPr>
          <p:cNvPr id="152" name="Picture 151"/>
          <p:cNvPicPr/>
          <p:nvPr/>
        </p:nvPicPr>
        <p:blipFill>
          <a:blip r:embed="rId2"/>
          <a:stretch/>
        </p:blipFill>
        <p:spPr>
          <a:xfrm>
            <a:off x="1280160" y="1771920"/>
            <a:ext cx="7314840" cy="5101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ea typeface="源ノ角ゴシック Heavy"/>
              </a:rPr>
              <a:t>Adding Comms (E3, E4)= </a:t>
            </a:r>
            <a:r>
              <a:rPr lang="en-US" sz="3600" b="1" strike="noStrike" spc="-1">
                <a:solidFill>
                  <a:srgbClr val="FFFFFF"/>
                </a:solidFill>
                <a:latin typeface="Ubuntu"/>
                <a:ea typeface="Ubuntu"/>
              </a:rPr>
              <a:t>□</a:t>
            </a:r>
            <a:r>
              <a:rPr lang="en-US" sz="3600" b="1" strike="noStrike" spc="-1">
                <a:solidFill>
                  <a:srgbClr val="FFFFFF"/>
                </a:solidFill>
                <a:latin typeface="Source Sans Pro Black"/>
                <a:ea typeface="Ubuntu"/>
              </a:rPr>
              <a:t>(b ⇒ </a:t>
            </a:r>
            <a:r>
              <a:rPr lang="en-US" sz="4000" b="0" strike="noStrike" spc="-1">
                <a:solidFill>
                  <a:srgbClr val="FFFFFF"/>
                </a:solidFill>
                <a:latin typeface="Sawasdee"/>
                <a:ea typeface="Sawasdee"/>
              </a:rPr>
              <a:t>O</a:t>
            </a:r>
            <a:r>
              <a:rPr lang="en-US" sz="3600" b="1" strike="noStrike" spc="-1">
                <a:solidFill>
                  <a:srgbClr val="FFFFFF"/>
                </a:solidFill>
                <a:latin typeface="Source Sans Pro Black"/>
                <a:ea typeface="Sawasdee"/>
              </a:rPr>
              <a:t>x)</a:t>
            </a:r>
            <a:endParaRPr lang="en-US" sz="3600" b="0" strike="noStrike" spc="-1">
              <a:latin typeface="Arial"/>
            </a:endParaRPr>
          </a:p>
        </p:txBody>
      </p:sp>
      <p:sp>
        <p:nvSpPr>
          <p:cNvPr id="154" name="CustomShape 2"/>
          <p:cNvSpPr/>
          <p:nvPr/>
        </p:nvSpPr>
        <p:spPr>
          <a:xfrm>
            <a:off x="3373200" y="2743200"/>
            <a:ext cx="180360" cy="355320"/>
          </a:xfrm>
          <a:prstGeom prst="rect">
            <a:avLst/>
          </a:prstGeom>
          <a:noFill/>
          <a:ln>
            <a:noFill/>
          </a:ln>
        </p:spPr>
        <p:style>
          <a:lnRef idx="0">
            <a:scrgbClr r="0" g="0" b="0"/>
          </a:lnRef>
          <a:fillRef idx="0">
            <a:scrgbClr r="0" g="0" b="0"/>
          </a:fillRef>
          <a:effectRef idx="0">
            <a:scrgbClr r="0" g="0" b="0"/>
          </a:effectRef>
          <a:fontRef idx="minor"/>
        </p:style>
      </p:sp>
      <p:pic>
        <p:nvPicPr>
          <p:cNvPr id="155" name="Picture 154"/>
          <p:cNvPicPr/>
          <p:nvPr/>
        </p:nvPicPr>
        <p:blipFill>
          <a:blip r:embed="rId2"/>
          <a:stretch/>
        </p:blipFill>
        <p:spPr>
          <a:xfrm>
            <a:off x="1288080" y="1859040"/>
            <a:ext cx="7489800" cy="5019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ea typeface="源ノ角ゴシック Heavy"/>
              </a:rPr>
              <a:t>Adding Comms (E3, E4) = </a:t>
            </a:r>
            <a:r>
              <a:rPr lang="en-US" sz="3600" b="1" strike="noStrike" spc="-1">
                <a:solidFill>
                  <a:srgbClr val="FFFFFF"/>
                </a:solidFill>
                <a:latin typeface="Ubuntu"/>
                <a:ea typeface="Ubuntu"/>
              </a:rPr>
              <a:t>□</a:t>
            </a:r>
            <a:r>
              <a:rPr lang="en-US" sz="3600" b="1" strike="noStrike" spc="-1">
                <a:solidFill>
                  <a:srgbClr val="FFFFFF"/>
                </a:solidFill>
                <a:latin typeface="Source Sans Pro Black"/>
                <a:ea typeface="Ubuntu"/>
              </a:rPr>
              <a:t>(b ⇒</a:t>
            </a:r>
            <a:r>
              <a:rPr lang="en-US" sz="4000" b="0" strike="noStrike" spc="-1">
                <a:solidFill>
                  <a:srgbClr val="FFFFFF"/>
                </a:solidFill>
                <a:latin typeface="Noto Serif CJK TC"/>
                <a:ea typeface="Noto Serif CJK TC"/>
              </a:rPr>
              <a:t>♢</a:t>
            </a:r>
            <a:r>
              <a:rPr lang="en-US" sz="3600" b="1" strike="noStrike" spc="-1">
                <a:solidFill>
                  <a:srgbClr val="FFFFFF"/>
                </a:solidFill>
                <a:latin typeface="Source Sans Pro Black"/>
                <a:ea typeface="Noto Serif CJK TC"/>
              </a:rPr>
              <a:t>x) </a:t>
            </a:r>
            <a:endParaRPr lang="en-US" sz="3600" b="0" strike="noStrike" spc="-1">
              <a:latin typeface="Arial"/>
            </a:endParaRPr>
          </a:p>
        </p:txBody>
      </p:sp>
      <p:pic>
        <p:nvPicPr>
          <p:cNvPr id="157" name="Picture 156"/>
          <p:cNvPicPr/>
          <p:nvPr/>
        </p:nvPicPr>
        <p:blipFill>
          <a:blip r:embed="rId2"/>
          <a:stretch/>
        </p:blipFill>
        <p:spPr>
          <a:xfrm>
            <a:off x="1280160" y="1741680"/>
            <a:ext cx="7589160" cy="5024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000" b="1" strike="noStrike" spc="-1">
                <a:solidFill>
                  <a:srgbClr val="FFFFFF"/>
                </a:solidFill>
                <a:latin typeface="Source Sans Pro Black"/>
              </a:rPr>
              <a:t>Adding Comms(E3, E4)=</a:t>
            </a:r>
            <a:r>
              <a:rPr lang="en-US" sz="3000" b="1" strike="noStrike" spc="-1">
                <a:solidFill>
                  <a:srgbClr val="FFFFFF"/>
                </a:solidFill>
                <a:latin typeface="Ubuntu"/>
                <a:ea typeface="Ubuntu"/>
              </a:rPr>
              <a:t>□</a:t>
            </a:r>
            <a:r>
              <a:rPr lang="en-US" sz="3000" b="1" strike="noStrike" spc="-1">
                <a:solidFill>
                  <a:srgbClr val="FFFFFF"/>
                </a:solidFill>
                <a:latin typeface="Source Sans Pro Black"/>
                <a:ea typeface="Ubuntu"/>
              </a:rPr>
              <a:t>(b⇒</a:t>
            </a:r>
            <a:r>
              <a:rPr lang="en-US" sz="3000" b="1" strike="noStrike" spc="-1">
                <a:solidFill>
                  <a:srgbClr val="FFFFFF"/>
                </a:solidFill>
                <a:latin typeface="Ubuntu"/>
                <a:ea typeface="Ubuntu"/>
              </a:rPr>
              <a:t>♢</a:t>
            </a:r>
            <a:r>
              <a:rPr lang="en-US" sz="3000" b="1" strike="noStrike" spc="-1">
                <a:solidFill>
                  <a:srgbClr val="FFFFFF"/>
                </a:solidFill>
                <a:latin typeface="Source Sans Pro Black"/>
                <a:ea typeface="源ノ角ゴシック Heavy"/>
              </a:rPr>
              <a:t>x)∧</a:t>
            </a:r>
            <a:r>
              <a:rPr lang="en-US" sz="3000" b="1" strike="noStrike" spc="-1">
                <a:solidFill>
                  <a:srgbClr val="FFFFFF"/>
                </a:solidFill>
                <a:latin typeface="Ubuntu"/>
                <a:ea typeface="Ubuntu"/>
              </a:rPr>
              <a:t>□</a:t>
            </a:r>
            <a:r>
              <a:rPr lang="en-US" sz="3000" b="1" strike="noStrike" spc="-1">
                <a:solidFill>
                  <a:srgbClr val="FFFFFF"/>
                </a:solidFill>
                <a:latin typeface="Source Sans Pro Black"/>
                <a:ea typeface="Ubuntu"/>
              </a:rPr>
              <a:t>(y⇒</a:t>
            </a:r>
            <a:r>
              <a:rPr lang="en-US" sz="3000" b="1" strike="noStrike" spc="-1">
                <a:solidFill>
                  <a:srgbClr val="FFFFFF"/>
                </a:solidFill>
                <a:latin typeface="Ubuntu"/>
                <a:ea typeface="Ubuntu"/>
              </a:rPr>
              <a:t>♢</a:t>
            </a:r>
            <a:r>
              <a:rPr lang="en-US" sz="3000" b="1" strike="noStrike" spc="-1">
                <a:solidFill>
                  <a:srgbClr val="FFFFFF"/>
                </a:solidFill>
                <a:latin typeface="Source Sans Pro Black"/>
                <a:ea typeface="Ubuntu"/>
              </a:rPr>
              <a:t>c)</a:t>
            </a:r>
            <a:endParaRPr lang="en-US" sz="3000" b="0" strike="noStrike" spc="-1">
              <a:latin typeface="Arial"/>
            </a:endParaRPr>
          </a:p>
        </p:txBody>
      </p:sp>
      <p:pic>
        <p:nvPicPr>
          <p:cNvPr id="159" name="Picture 158"/>
          <p:cNvPicPr/>
          <p:nvPr/>
        </p:nvPicPr>
        <p:blipFill>
          <a:blip r:embed="rId2"/>
          <a:stretch/>
        </p:blipFill>
        <p:spPr>
          <a:xfrm>
            <a:off x="1097280" y="1828800"/>
            <a:ext cx="7821360" cy="4944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a:solidFill>
                  <a:srgbClr val="FFFFFF"/>
                </a:solidFill>
                <a:latin typeface="Source Sans Pro Black"/>
              </a:rPr>
              <a:t>Exercise</a:t>
            </a:r>
            <a:endParaRPr lang="en-US" sz="3600" b="0" strike="noStrike" spc="-1">
              <a:latin typeface="Arial"/>
            </a:endParaRPr>
          </a:p>
        </p:txBody>
      </p:sp>
      <p:pic>
        <p:nvPicPr>
          <p:cNvPr id="161" name="Picture 160"/>
          <p:cNvPicPr/>
          <p:nvPr/>
        </p:nvPicPr>
        <p:blipFill>
          <a:blip r:embed="rId2"/>
          <a:stretch/>
        </p:blipFill>
        <p:spPr>
          <a:xfrm>
            <a:off x="1894860" y="1884238"/>
            <a:ext cx="6710760" cy="4806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Contents</a:t>
            </a:r>
            <a:endParaRPr lang="en-US" sz="3600" b="0" strike="noStrike" spc="-1" dirty="0">
              <a:latin typeface="Arial"/>
            </a:endParaRPr>
          </a:p>
        </p:txBody>
      </p:sp>
      <p:sp>
        <p:nvSpPr>
          <p:cNvPr id="5" name="CustomShape 2"/>
          <p:cNvSpPr/>
          <p:nvPr/>
        </p:nvSpPr>
        <p:spPr>
          <a:xfrm>
            <a:off x="581040" y="2180520"/>
            <a:ext cx="8664560" cy="17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05280" indent="-302760">
              <a:lnSpc>
                <a:spcPct val="100000"/>
              </a:lnSpc>
              <a:buClr>
                <a:srgbClr val="4590B8"/>
              </a:buClr>
              <a:buFont typeface="Noto Sans Symbols"/>
              <a:buChar char="◼"/>
            </a:pPr>
            <a:r>
              <a:rPr lang="en-US" sz="1800" b="0" strike="noStrike" spc="-1" dirty="0">
                <a:solidFill>
                  <a:srgbClr val="3D3D3D"/>
                </a:solidFill>
                <a:latin typeface="Gill Sans"/>
                <a:ea typeface="Gill Sans"/>
              </a:rPr>
              <a:t>Refining Temporal Specifications</a:t>
            </a:r>
            <a:endParaRPr lang="en-US" sz="1800" b="0" strike="noStrike" spc="-1" dirty="0">
              <a:latin typeface="Arial"/>
            </a:endParaRPr>
          </a:p>
          <a:p>
            <a:pPr marL="305280" indent="-302760">
              <a:lnSpc>
                <a:spcPct val="100000"/>
              </a:lnSpc>
              <a:buClr>
                <a:srgbClr val="4590B8"/>
              </a:buClr>
              <a:buFont typeface="Noto Sans Symbols"/>
              <a:buChar char="◼"/>
            </a:pPr>
            <a:r>
              <a:rPr lang="en-US" sz="1800" b="0" strike="noStrike" spc="-1" dirty="0">
                <a:solidFill>
                  <a:srgbClr val="3D3D3D"/>
                </a:solidFill>
                <a:latin typeface="Gill Sans"/>
                <a:ea typeface="Gill Sans"/>
              </a:rPr>
              <a:t>Specification of concurrent behavior</a:t>
            </a:r>
          </a:p>
          <a:p>
            <a:pPr marL="305280" indent="-302760">
              <a:lnSpc>
                <a:spcPct val="100000"/>
              </a:lnSpc>
              <a:buClr>
                <a:srgbClr val="4590B8"/>
              </a:buClr>
              <a:buFont typeface="Noto Sans Symbols"/>
              <a:buChar char="◼"/>
            </a:pPr>
            <a:r>
              <a:rPr lang="en-US" spc="-1" dirty="0">
                <a:solidFill>
                  <a:srgbClr val="3D3D3D"/>
                </a:solidFill>
                <a:latin typeface="Gill Sans"/>
                <a:ea typeface="Gill Sans"/>
              </a:rPr>
              <a:t>Specification for communication between concurrent components</a:t>
            </a:r>
            <a:r>
              <a:rPr lang="en-US" sz="1800" b="0" strike="noStrike" spc="-1" dirty="0">
                <a:solidFill>
                  <a:srgbClr val="3D3D3D"/>
                </a:solidFill>
                <a:latin typeface="Gill Sans"/>
                <a:ea typeface="Gill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2700000" y="2700000"/>
            <a:ext cx="4679640" cy="21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lstStyle/>
          <a:p>
            <a:pPr algn="ctr">
              <a:lnSpc>
                <a:spcPct val="100000"/>
              </a:lnSpc>
            </a:pPr>
            <a:r>
              <a:rPr lang="en-US" sz="3600" b="1" strike="noStrike" spc="-1">
                <a:solidFill>
                  <a:srgbClr val="2C3E50"/>
                </a:solidFill>
                <a:latin typeface="Source Sans Pro Black"/>
              </a:rPr>
              <a:t>Thank You!</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Refinement</a:t>
            </a:r>
            <a:endParaRPr lang="en-US" sz="3600" b="0" strike="noStrike" spc="-1" dirty="0">
              <a:latin typeface="Arial"/>
            </a:endParaRPr>
          </a:p>
        </p:txBody>
      </p:sp>
      <p:pic>
        <p:nvPicPr>
          <p:cNvPr id="4" name="Picture 3"/>
          <p:cNvPicPr/>
          <p:nvPr/>
        </p:nvPicPr>
        <p:blipFill>
          <a:blip r:embed="rId2"/>
          <a:stretch/>
        </p:blipFill>
        <p:spPr>
          <a:xfrm>
            <a:off x="841513" y="1878267"/>
            <a:ext cx="8396613" cy="4987227"/>
          </a:xfrm>
          <a:prstGeom prst="rect">
            <a:avLst/>
          </a:prstGeom>
          <a:ln>
            <a:noFill/>
          </a:ln>
        </p:spPr>
      </p:pic>
    </p:spTree>
    <p:extLst>
      <p:ext uri="{BB962C8B-B14F-4D97-AF65-F5344CB8AC3E}">
        <p14:creationId xmlns:p14="http://schemas.microsoft.com/office/powerpoint/2010/main" val="22202956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Example</a:t>
            </a:r>
            <a:endParaRPr lang="en-US" sz="3600" b="0" strike="noStrike" spc="-1" dirty="0">
              <a:latin typeface="Arial"/>
            </a:endParaRPr>
          </a:p>
        </p:txBody>
      </p:sp>
      <p:pic>
        <p:nvPicPr>
          <p:cNvPr id="5" name="Picture 4"/>
          <p:cNvPicPr/>
          <p:nvPr/>
        </p:nvPicPr>
        <p:blipFill>
          <a:blip r:embed="rId2"/>
          <a:stretch/>
        </p:blipFill>
        <p:spPr>
          <a:xfrm>
            <a:off x="816341" y="2268011"/>
            <a:ext cx="8686800" cy="3952440"/>
          </a:xfrm>
          <a:prstGeom prst="rect">
            <a:avLst/>
          </a:prstGeom>
          <a:ln>
            <a:noFill/>
          </a:ln>
        </p:spPr>
      </p:pic>
    </p:spTree>
    <p:extLst>
      <p:ext uri="{BB962C8B-B14F-4D97-AF65-F5344CB8AC3E}">
        <p14:creationId xmlns:p14="http://schemas.microsoft.com/office/powerpoint/2010/main" val="14770239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The meaning of </a:t>
            </a:r>
            <a:r>
              <a:rPr lang="en-US" sz="3600" spc="-1" dirty="0">
                <a:solidFill>
                  <a:srgbClr val="FFFFFF"/>
                </a:solidFill>
                <a:latin typeface="Gill Sans"/>
                <a:ea typeface="Gill Sans"/>
              </a:rPr>
              <a:t>‘⇒’</a:t>
            </a:r>
            <a:endParaRPr lang="en-US" sz="3600" b="0" strike="noStrike" spc="-1" dirty="0">
              <a:latin typeface="Arial"/>
            </a:endParaRPr>
          </a:p>
        </p:txBody>
      </p:sp>
      <p:pic>
        <p:nvPicPr>
          <p:cNvPr id="5" name="Picture 4"/>
          <p:cNvPicPr/>
          <p:nvPr/>
        </p:nvPicPr>
        <p:blipFill>
          <a:blip r:embed="rId2"/>
          <a:stretch/>
        </p:blipFill>
        <p:spPr>
          <a:xfrm>
            <a:off x="422100" y="2268012"/>
            <a:ext cx="9235440" cy="4181040"/>
          </a:xfrm>
          <a:prstGeom prst="rect">
            <a:avLst/>
          </a:prstGeom>
          <a:ln>
            <a:noFill/>
          </a:ln>
        </p:spPr>
      </p:pic>
    </p:spTree>
    <p:extLst>
      <p:ext uri="{BB962C8B-B14F-4D97-AF65-F5344CB8AC3E}">
        <p14:creationId xmlns:p14="http://schemas.microsoft.com/office/powerpoint/2010/main" val="26260665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Refinement Contd.</a:t>
            </a:r>
            <a:endParaRPr lang="en-US" sz="3600" b="0" strike="noStrike" spc="-1" dirty="0">
              <a:latin typeface="Arial"/>
            </a:endParaRPr>
          </a:p>
        </p:txBody>
      </p:sp>
      <p:pic>
        <p:nvPicPr>
          <p:cNvPr id="5" name="Picture 4"/>
          <p:cNvPicPr/>
          <p:nvPr/>
        </p:nvPicPr>
        <p:blipFill>
          <a:blip r:embed="rId2"/>
          <a:stretch/>
        </p:blipFill>
        <p:spPr>
          <a:xfrm>
            <a:off x="625335" y="2114249"/>
            <a:ext cx="8828970" cy="4361501"/>
          </a:xfrm>
          <a:prstGeom prst="rect">
            <a:avLst/>
          </a:prstGeom>
          <a:ln>
            <a:noFill/>
          </a:ln>
        </p:spPr>
      </p:pic>
    </p:spTree>
    <p:extLst>
      <p:ext uri="{BB962C8B-B14F-4D97-AF65-F5344CB8AC3E}">
        <p14:creationId xmlns:p14="http://schemas.microsoft.com/office/powerpoint/2010/main" val="30087453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Example</a:t>
            </a:r>
            <a:endParaRPr lang="en-US" sz="3600" b="0" strike="noStrike" spc="-1" dirty="0">
              <a:latin typeface="Arial"/>
            </a:endParaRPr>
          </a:p>
        </p:txBody>
      </p:sp>
      <p:pic>
        <p:nvPicPr>
          <p:cNvPr id="5" name="Picture 4"/>
          <p:cNvPicPr/>
          <p:nvPr/>
        </p:nvPicPr>
        <p:blipFill>
          <a:blip r:embed="rId2"/>
          <a:stretch/>
        </p:blipFill>
        <p:spPr>
          <a:xfrm>
            <a:off x="1016460" y="2191562"/>
            <a:ext cx="8046720" cy="4066920"/>
          </a:xfrm>
          <a:prstGeom prst="rect">
            <a:avLst/>
          </a:prstGeom>
          <a:ln>
            <a:noFill/>
          </a:ln>
        </p:spPr>
      </p:pic>
    </p:spTree>
    <p:extLst>
      <p:ext uri="{BB962C8B-B14F-4D97-AF65-F5344CB8AC3E}">
        <p14:creationId xmlns:p14="http://schemas.microsoft.com/office/powerpoint/2010/main" val="39322423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FFFFFF"/>
                </a:solidFill>
                <a:latin typeface="Source Sans Pro Black"/>
              </a:rPr>
              <a:t>Linking Specification</a:t>
            </a:r>
            <a:endParaRPr lang="en-US" sz="3600" b="0" strike="noStrike" spc="-1" dirty="0">
              <a:latin typeface="Arial"/>
            </a:endParaRPr>
          </a:p>
        </p:txBody>
      </p:sp>
      <p:pic>
        <p:nvPicPr>
          <p:cNvPr id="5" name="Picture 4"/>
          <p:cNvPicPr/>
          <p:nvPr/>
        </p:nvPicPr>
        <p:blipFill>
          <a:blip r:embed="rId2"/>
          <a:stretch/>
        </p:blipFill>
        <p:spPr>
          <a:xfrm>
            <a:off x="887662" y="1952208"/>
            <a:ext cx="8304315" cy="4658453"/>
          </a:xfrm>
          <a:prstGeom prst="rect">
            <a:avLst/>
          </a:prstGeom>
          <a:ln>
            <a:noFill/>
          </a:ln>
        </p:spPr>
      </p:pic>
    </p:spTree>
    <p:extLst>
      <p:ext uri="{BB962C8B-B14F-4D97-AF65-F5344CB8AC3E}">
        <p14:creationId xmlns:p14="http://schemas.microsoft.com/office/powerpoint/2010/main" val="5905069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4C809AD19F7E4D9CE8D686D62A7F25" ma:contentTypeVersion="2" ma:contentTypeDescription="Create a new document." ma:contentTypeScope="" ma:versionID="892bf44ddc1b14daecb87b8e9b6f2f21">
  <xsd:schema xmlns:xsd="http://www.w3.org/2001/XMLSchema" xmlns:xs="http://www.w3.org/2001/XMLSchema" xmlns:p="http://schemas.microsoft.com/office/2006/metadata/properties" xmlns:ns2="8dae1f0d-6849-4bb1-b2e3-71de3eaa5682" targetNamespace="http://schemas.microsoft.com/office/2006/metadata/properties" ma:root="true" ma:fieldsID="13e074c1d8f3a4c682c6070ca9a6aa30" ns2:_="">
    <xsd:import namespace="8dae1f0d-6849-4bb1-b2e3-71de3eaa56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ae1f0d-6849-4bb1-b2e3-71de3eaa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E41563-5193-4158-8C64-9D00E920294A}">
  <ds:schemaRefs>
    <ds:schemaRef ds:uri="http://schemas.microsoft.com/sharepoint/v3/contenttype/forms"/>
  </ds:schemaRefs>
</ds:datastoreItem>
</file>

<file path=customXml/itemProps2.xml><?xml version="1.0" encoding="utf-8"?>
<ds:datastoreItem xmlns:ds="http://schemas.openxmlformats.org/officeDocument/2006/customXml" ds:itemID="{3D6A4B90-9212-472F-9535-976FB9CF29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ae1f0d-6849-4bb1-b2e3-71de3eaa5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75AD34-3BAE-4350-9DD6-DE2ECCB72AE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483</TotalTime>
  <Words>257</Words>
  <Application>Microsoft Office PowerPoint</Application>
  <PresentationFormat>Custom</PresentationFormat>
  <Paragraphs>39</Paragraphs>
  <Slides>30</Slides>
  <Notes>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subject/>
  <dc:creator/>
  <dc:description/>
  <cp:lastModifiedBy>Microsoft account</cp:lastModifiedBy>
  <cp:revision>17</cp:revision>
  <dcterms:created xsi:type="dcterms:W3CDTF">2020-12-22T23:15:04Z</dcterms:created>
  <dcterms:modified xsi:type="dcterms:W3CDTF">2023-02-09T15:28:21Z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0x010100384C809AD19F7E4D9CE8D686D62A7F25</vt:lpwstr>
  </property>
</Properties>
</file>