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1" r:id="rId5"/>
    <p:sldMasterId id="2147483674" r:id="rId6"/>
  </p:sldMasterIdLst>
  <p:notesMasterIdLst>
    <p:notesMasterId r:id="rId58"/>
  </p:notesMasterIdLst>
  <p:sldIdLst>
    <p:sldId id="256" r:id="rId7"/>
    <p:sldId id="257" r:id="rId8"/>
    <p:sldId id="300" r:id="rId9"/>
    <p:sldId id="299" r:id="rId10"/>
    <p:sldId id="302" r:id="rId11"/>
    <p:sldId id="305" r:id="rId12"/>
    <p:sldId id="306" r:id="rId13"/>
    <p:sldId id="308" r:id="rId14"/>
    <p:sldId id="311" r:id="rId15"/>
    <p:sldId id="303" r:id="rId16"/>
    <p:sldId id="298" r:id="rId17"/>
    <p:sldId id="258" r:id="rId18"/>
    <p:sldId id="259" r:id="rId19"/>
    <p:sldId id="260" r:id="rId20"/>
    <p:sldId id="261" r:id="rId21"/>
    <p:sldId id="262" r:id="rId22"/>
    <p:sldId id="263" r:id="rId23"/>
    <p:sldId id="264" r:id="rId24"/>
    <p:sldId id="265" r:id="rId25"/>
    <p:sldId id="266" r:id="rId26"/>
    <p:sldId id="267" r:id="rId27"/>
    <p:sldId id="268" r:id="rId28"/>
    <p:sldId id="269" r:id="rId29"/>
    <p:sldId id="270" r:id="rId30"/>
    <p:sldId id="271" r:id="rId31"/>
    <p:sldId id="272" r:id="rId32"/>
    <p:sldId id="273" r:id="rId33"/>
    <p:sldId id="274" r:id="rId34"/>
    <p:sldId id="275" r:id="rId35"/>
    <p:sldId id="276" r:id="rId36"/>
    <p:sldId id="277" r:id="rId37"/>
    <p:sldId id="278" r:id="rId38"/>
    <p:sldId id="279" r:id="rId39"/>
    <p:sldId id="280" r:id="rId40"/>
    <p:sldId id="281" r:id="rId41"/>
    <p:sldId id="282" r:id="rId42"/>
    <p:sldId id="283" r:id="rId43"/>
    <p:sldId id="284" r:id="rId44"/>
    <p:sldId id="285" r:id="rId45"/>
    <p:sldId id="286" r:id="rId46"/>
    <p:sldId id="287" r:id="rId47"/>
    <p:sldId id="288" r:id="rId48"/>
    <p:sldId id="289" r:id="rId49"/>
    <p:sldId id="290" r:id="rId50"/>
    <p:sldId id="291" r:id="rId51"/>
    <p:sldId id="292" r:id="rId52"/>
    <p:sldId id="293" r:id="rId53"/>
    <p:sldId id="294" r:id="rId54"/>
    <p:sldId id="295" r:id="rId55"/>
    <p:sldId id="296" r:id="rId56"/>
    <p:sldId id="297" r:id="rId57"/>
  </p:sldIdLst>
  <p:sldSz cx="10077450" cy="756285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652E04-A73E-4E91-8F48-2739F3B4F52F}" v="120" dt="2022-01-03T18:31:44.306"/>
    <p1510:client id="{9B7AF51C-3F8E-8967-4028-27A6ED0FE039}" v="351" dt="2022-01-03T21:30:19.5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microsoft.com/office/2015/10/relationships/revisionInfo" Target="revisionInfo.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notesMaster" Target="notesMasters/notesMaster1.xml"/><Relationship Id="rId5" Type="http://schemas.openxmlformats.org/officeDocument/2006/relationships/slideMaster" Target="slideMasters/slideMaster2.xml"/><Relationship Id="rId61" Type="http://schemas.openxmlformats.org/officeDocument/2006/relationships/theme" Target="theme/theme1.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presProps" Target="presProps.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4"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pPr algn="ctr"/>
            <a:r>
              <a:rPr lang="en-US" sz="4400" b="0" strike="noStrike" spc="-1">
                <a:latin typeface="Arial"/>
              </a:rPr>
              <a:t>Click to move the slide</a:t>
            </a:r>
          </a:p>
        </p:txBody>
      </p:sp>
      <p:sp>
        <p:nvSpPr>
          <p:cNvPr id="115" name="PlaceHolder 2"/>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a:rPr>
              <a:t>Click to edit the notes format</a:t>
            </a:r>
          </a:p>
        </p:txBody>
      </p:sp>
      <p:sp>
        <p:nvSpPr>
          <p:cNvPr id="116" name="PlaceHolder 3"/>
          <p:cNvSpPr>
            <a:spLocks noGrp="1"/>
          </p:cNvSpPr>
          <p:nvPr>
            <p:ph type="hdr"/>
          </p:nvPr>
        </p:nvSpPr>
        <p:spPr>
          <a:xfrm>
            <a:off x="0" y="0"/>
            <a:ext cx="3280680" cy="534240"/>
          </a:xfrm>
          <a:prstGeom prst="rect">
            <a:avLst/>
          </a:prstGeom>
        </p:spPr>
        <p:txBody>
          <a:bodyPr lIns="0" tIns="0" rIns="0" bIns="0"/>
          <a:lstStyle/>
          <a:p>
            <a:r>
              <a:rPr lang="en-US" sz="1400" b="0" strike="noStrike" spc="-1">
                <a:latin typeface="Times New Roman"/>
              </a:rPr>
              <a:t> </a:t>
            </a:r>
          </a:p>
        </p:txBody>
      </p:sp>
      <p:sp>
        <p:nvSpPr>
          <p:cNvPr id="117" name="PlaceHolder 4"/>
          <p:cNvSpPr>
            <a:spLocks noGrp="1"/>
          </p:cNvSpPr>
          <p:nvPr>
            <p:ph type="dt"/>
          </p:nvPr>
        </p:nvSpPr>
        <p:spPr>
          <a:xfrm>
            <a:off x="4278960" y="0"/>
            <a:ext cx="3280680" cy="534240"/>
          </a:xfrm>
          <a:prstGeom prst="rect">
            <a:avLst/>
          </a:prstGeom>
        </p:spPr>
        <p:txBody>
          <a:bodyPr lIns="0" tIns="0" rIns="0" bIns="0"/>
          <a:lstStyle/>
          <a:p>
            <a:pPr algn="r"/>
            <a:r>
              <a:rPr lang="en-US" sz="1400" b="0" strike="noStrike" spc="-1">
                <a:latin typeface="Times New Roman"/>
              </a:rPr>
              <a:t> </a:t>
            </a:r>
          </a:p>
        </p:txBody>
      </p:sp>
      <p:sp>
        <p:nvSpPr>
          <p:cNvPr id="118" name="PlaceHolder 5"/>
          <p:cNvSpPr>
            <a:spLocks noGrp="1"/>
          </p:cNvSpPr>
          <p:nvPr>
            <p:ph type="ftr"/>
          </p:nvPr>
        </p:nvSpPr>
        <p:spPr>
          <a:xfrm>
            <a:off x="0" y="10157400"/>
            <a:ext cx="3280680" cy="534240"/>
          </a:xfrm>
          <a:prstGeom prst="rect">
            <a:avLst/>
          </a:prstGeom>
        </p:spPr>
        <p:txBody>
          <a:bodyPr lIns="0" tIns="0" rIns="0" bIns="0" anchor="b"/>
          <a:lstStyle/>
          <a:p>
            <a:r>
              <a:rPr lang="en-US" sz="1400" b="0" strike="noStrike" spc="-1">
                <a:latin typeface="Times New Roman"/>
              </a:rPr>
              <a:t> </a:t>
            </a:r>
          </a:p>
        </p:txBody>
      </p:sp>
      <p:sp>
        <p:nvSpPr>
          <p:cNvPr id="119" name="PlaceHolder 6"/>
          <p:cNvSpPr>
            <a:spLocks noGrp="1"/>
          </p:cNvSpPr>
          <p:nvPr>
            <p:ph type="sldNum"/>
          </p:nvPr>
        </p:nvSpPr>
        <p:spPr>
          <a:xfrm>
            <a:off x="4278960" y="10157400"/>
            <a:ext cx="3280680" cy="534240"/>
          </a:xfrm>
          <a:prstGeom prst="rect">
            <a:avLst/>
          </a:prstGeom>
        </p:spPr>
        <p:txBody>
          <a:bodyPr lIns="0" tIns="0" rIns="0" bIns="0" anchor="b"/>
          <a:lstStyle/>
          <a:p>
            <a:pPr algn="r"/>
            <a:fld id="{16EA371A-1BDD-4B05-B3AB-18E05D451056}"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8" name="CustomShape 1"/>
          <p:cNvSpPr/>
          <p:nvPr/>
        </p:nvSpPr>
        <p:spPr>
          <a:xfrm>
            <a:off x="3822840" y="9418680"/>
            <a:ext cx="2922840" cy="4942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
        <p:nvSpPr>
          <p:cNvPr id="1389" name="PlaceHolder 2"/>
          <p:cNvSpPr>
            <a:spLocks noGrp="1" noRot="1" noChangeAspect="1"/>
          </p:cNvSpPr>
          <p:nvPr>
            <p:ph type="sldImg"/>
          </p:nvPr>
        </p:nvSpPr>
        <p:spPr>
          <a:xfrm>
            <a:off x="896938" y="742950"/>
            <a:ext cx="4953000" cy="3716338"/>
          </a:xfrm>
          <a:prstGeom prst="rect">
            <a:avLst/>
          </a:prstGeom>
        </p:spPr>
      </p:sp>
      <p:sp>
        <p:nvSpPr>
          <p:cNvPr id="1390" name="PlaceHolder 3"/>
          <p:cNvSpPr>
            <a:spLocks noGrp="1"/>
          </p:cNvSpPr>
          <p:nvPr>
            <p:ph type="body"/>
          </p:nvPr>
        </p:nvSpPr>
        <p:spPr>
          <a:xfrm>
            <a:off x="756000" y="5078520"/>
            <a:ext cx="6046560" cy="4809960"/>
          </a:xfrm>
          <a:prstGeom prst="rect">
            <a:avLst/>
          </a:prstGeom>
        </p:spPr>
        <p:txBody>
          <a:bodyPr lIns="4680" tIns="4680" rIns="4680" bIns="4680"/>
          <a:lstStyle/>
          <a:p>
            <a:endParaRPr lang="en-US" sz="20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1" name="CustomShape 1"/>
          <p:cNvSpPr/>
          <p:nvPr/>
        </p:nvSpPr>
        <p:spPr>
          <a:xfrm>
            <a:off x="3822840" y="9418680"/>
            <a:ext cx="2922840" cy="4942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
        <p:nvSpPr>
          <p:cNvPr id="1392" name="PlaceHolder 2"/>
          <p:cNvSpPr>
            <a:spLocks noGrp="1" noRot="1" noChangeAspect="1"/>
          </p:cNvSpPr>
          <p:nvPr>
            <p:ph type="sldImg"/>
          </p:nvPr>
        </p:nvSpPr>
        <p:spPr>
          <a:xfrm>
            <a:off x="896938" y="742950"/>
            <a:ext cx="4953000" cy="3716338"/>
          </a:xfrm>
          <a:prstGeom prst="rect">
            <a:avLst/>
          </a:prstGeom>
        </p:spPr>
      </p:sp>
      <p:sp>
        <p:nvSpPr>
          <p:cNvPr id="1393" name="PlaceHolder 3"/>
          <p:cNvSpPr>
            <a:spLocks noGrp="1"/>
          </p:cNvSpPr>
          <p:nvPr>
            <p:ph type="body"/>
          </p:nvPr>
        </p:nvSpPr>
        <p:spPr>
          <a:xfrm>
            <a:off x="756000" y="5078520"/>
            <a:ext cx="6046560" cy="4809960"/>
          </a:xfrm>
          <a:prstGeom prst="rect">
            <a:avLst/>
          </a:prstGeom>
        </p:spPr>
        <p:txBody>
          <a:bodyPr lIns="0" tIns="0" rIns="0" bIns="0"/>
          <a:lstStyle/>
          <a:p>
            <a:endParaRPr lang="en-US" sz="20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4" name="CustomShape 1"/>
          <p:cNvSpPr/>
          <p:nvPr/>
        </p:nvSpPr>
        <p:spPr>
          <a:xfrm>
            <a:off x="3822840" y="9418680"/>
            <a:ext cx="2922840" cy="4942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
        <p:nvSpPr>
          <p:cNvPr id="1395" name="PlaceHolder 2"/>
          <p:cNvSpPr>
            <a:spLocks noGrp="1" noRot="1" noChangeAspect="1"/>
          </p:cNvSpPr>
          <p:nvPr>
            <p:ph type="sldImg"/>
          </p:nvPr>
        </p:nvSpPr>
        <p:spPr>
          <a:xfrm>
            <a:off x="896938" y="742950"/>
            <a:ext cx="4953000" cy="3716338"/>
          </a:xfrm>
          <a:prstGeom prst="rect">
            <a:avLst/>
          </a:prstGeom>
        </p:spPr>
      </p:sp>
      <p:sp>
        <p:nvSpPr>
          <p:cNvPr id="1396" name="PlaceHolder 3"/>
          <p:cNvSpPr>
            <a:spLocks noGrp="1"/>
          </p:cNvSpPr>
          <p:nvPr>
            <p:ph type="body"/>
          </p:nvPr>
        </p:nvSpPr>
        <p:spPr>
          <a:xfrm>
            <a:off x="756000" y="5078520"/>
            <a:ext cx="6046560" cy="4809960"/>
          </a:xfrm>
          <a:prstGeom prst="rect">
            <a:avLst/>
          </a:prstGeom>
        </p:spPr>
        <p:txBody>
          <a:bodyPr lIns="4680" tIns="4680" rIns="4680" bIns="4680"/>
          <a:lstStyle/>
          <a:p>
            <a:endParaRPr lang="en-US" sz="20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3640" y="301680"/>
            <a:ext cx="9069120" cy="1262520"/>
          </a:xfrm>
          <a:prstGeom prst="rect">
            <a:avLst/>
          </a:prstGeom>
        </p:spPr>
        <p:txBody>
          <a:bodyPr lIns="0" tIns="0" rIns="0" bIns="0" anchor="ctr"/>
          <a:lstStyle/>
          <a:p>
            <a:pPr algn="ctr"/>
            <a:endParaRPr lang="en-US" sz="4400" b="0" strike="noStrike" spc="-1">
              <a:latin typeface="Arial"/>
            </a:endParaRPr>
          </a:p>
        </p:txBody>
      </p:sp>
      <p:sp>
        <p:nvSpPr>
          <p:cNvPr id="24" name="PlaceHolder 2"/>
          <p:cNvSpPr>
            <a:spLocks noGrp="1"/>
          </p:cNvSpPr>
          <p:nvPr>
            <p:ph type="body"/>
          </p:nvPr>
        </p:nvSpPr>
        <p:spPr>
          <a:xfrm>
            <a:off x="503640" y="1769400"/>
            <a:ext cx="9069120" cy="209196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503640" y="4060440"/>
            <a:ext cx="9069120" cy="2091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3640" y="301680"/>
            <a:ext cx="9069120" cy="1262520"/>
          </a:xfrm>
          <a:prstGeom prst="rect">
            <a:avLst/>
          </a:prstGeom>
        </p:spPr>
        <p:txBody>
          <a:bodyPr lIns="0" tIns="0" rIns="0" bIns="0" anchor="ctr"/>
          <a:lstStyle/>
          <a:p>
            <a:pPr algn="ctr"/>
            <a:endParaRPr lang="en-US" sz="4400" b="0" strike="noStrike" spc="-1">
              <a:latin typeface="Arial"/>
            </a:endParaRPr>
          </a:p>
        </p:txBody>
      </p:sp>
      <p:sp>
        <p:nvSpPr>
          <p:cNvPr id="27" name="PlaceHolder 2"/>
          <p:cNvSpPr>
            <a:spLocks noGrp="1"/>
          </p:cNvSpPr>
          <p:nvPr>
            <p:ph type="body"/>
          </p:nvPr>
        </p:nvSpPr>
        <p:spPr>
          <a:xfrm>
            <a:off x="503640" y="1769400"/>
            <a:ext cx="4425480" cy="209196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5150880" y="1769400"/>
            <a:ext cx="4425480" cy="209196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503640" y="4060440"/>
            <a:ext cx="4425480" cy="209196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5150880" y="4060440"/>
            <a:ext cx="4425480" cy="2091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3640" y="301680"/>
            <a:ext cx="9069120" cy="1262520"/>
          </a:xfrm>
          <a:prstGeom prst="rect">
            <a:avLst/>
          </a:prstGeom>
        </p:spPr>
        <p:txBody>
          <a:bodyPr lIns="0" tIns="0" rIns="0" bIns="0" anchor="ctr"/>
          <a:lstStyle/>
          <a:p>
            <a:pPr algn="ctr"/>
            <a:endParaRPr lang="en-US" sz="4400" b="0" strike="noStrike" spc="-1">
              <a:latin typeface="Arial"/>
            </a:endParaRPr>
          </a:p>
        </p:txBody>
      </p:sp>
      <p:sp>
        <p:nvSpPr>
          <p:cNvPr id="32" name="PlaceHolder 2"/>
          <p:cNvSpPr>
            <a:spLocks noGrp="1"/>
          </p:cNvSpPr>
          <p:nvPr>
            <p:ph type="body"/>
          </p:nvPr>
        </p:nvSpPr>
        <p:spPr>
          <a:xfrm>
            <a:off x="503640" y="1769400"/>
            <a:ext cx="2919960" cy="209196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3570120" y="1769400"/>
            <a:ext cx="2919960" cy="209196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6636240" y="1769400"/>
            <a:ext cx="2919960" cy="209196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503640" y="4060440"/>
            <a:ext cx="2919960" cy="209196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3570120" y="4060440"/>
            <a:ext cx="2919960" cy="209196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6636240" y="4060440"/>
            <a:ext cx="2919960" cy="2091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3640" y="301680"/>
            <a:ext cx="9069120" cy="1262520"/>
          </a:xfrm>
          <a:prstGeom prst="rect">
            <a:avLst/>
          </a:prstGeom>
        </p:spPr>
        <p:txBody>
          <a:bodyPr lIns="0" tIns="0" rIns="0" bIns="0" anchor="ctr"/>
          <a:lstStyle/>
          <a:p>
            <a:pPr algn="ctr"/>
            <a:endParaRPr lang="en-US" sz="4400" b="0" strike="noStrike" spc="-1">
              <a:latin typeface="Arial"/>
            </a:endParaRPr>
          </a:p>
        </p:txBody>
      </p:sp>
      <p:sp>
        <p:nvSpPr>
          <p:cNvPr id="41" name="PlaceHolder 2"/>
          <p:cNvSpPr>
            <a:spLocks noGrp="1"/>
          </p:cNvSpPr>
          <p:nvPr>
            <p:ph type="subTitle"/>
          </p:nvPr>
        </p:nvSpPr>
        <p:spPr>
          <a:xfrm>
            <a:off x="503640" y="1769400"/>
            <a:ext cx="9069120" cy="43858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3640" y="301680"/>
            <a:ext cx="9069120" cy="1262520"/>
          </a:xfrm>
          <a:prstGeom prst="rect">
            <a:avLst/>
          </a:prstGeom>
        </p:spPr>
        <p:txBody>
          <a:bodyPr lIns="0" tIns="0" rIns="0" bIns="0" anchor="ctr"/>
          <a:lstStyle/>
          <a:p>
            <a:pPr algn="ctr"/>
            <a:endParaRPr lang="en-US" sz="4400" b="0" strike="noStrike" spc="-1">
              <a:latin typeface="Arial"/>
            </a:endParaRPr>
          </a:p>
        </p:txBody>
      </p:sp>
      <p:sp>
        <p:nvSpPr>
          <p:cNvPr id="43" name="PlaceHolder 2"/>
          <p:cNvSpPr>
            <a:spLocks noGrp="1"/>
          </p:cNvSpPr>
          <p:nvPr>
            <p:ph type="body"/>
          </p:nvPr>
        </p:nvSpPr>
        <p:spPr>
          <a:xfrm>
            <a:off x="503640" y="1769400"/>
            <a:ext cx="9069120" cy="4385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3640" y="301680"/>
            <a:ext cx="9069120" cy="1262520"/>
          </a:xfrm>
          <a:prstGeom prst="rect">
            <a:avLst/>
          </a:prstGeom>
        </p:spPr>
        <p:txBody>
          <a:bodyPr lIns="0" tIns="0" rIns="0" bIns="0" anchor="ctr"/>
          <a:lstStyle/>
          <a:p>
            <a:pPr algn="ctr"/>
            <a:endParaRPr lang="en-US" sz="4400" b="0" strike="noStrike" spc="-1">
              <a:latin typeface="Arial"/>
            </a:endParaRPr>
          </a:p>
        </p:txBody>
      </p:sp>
      <p:sp>
        <p:nvSpPr>
          <p:cNvPr id="45" name="PlaceHolder 2"/>
          <p:cNvSpPr>
            <a:spLocks noGrp="1"/>
          </p:cNvSpPr>
          <p:nvPr>
            <p:ph type="body"/>
          </p:nvPr>
        </p:nvSpPr>
        <p:spPr>
          <a:xfrm>
            <a:off x="503640" y="1769400"/>
            <a:ext cx="4425480" cy="4385880"/>
          </a:xfrm>
          <a:prstGeom prst="rect">
            <a:avLst/>
          </a:prstGeom>
        </p:spPr>
        <p:txBody>
          <a:bodyPr lIns="0" tIns="0" rIns="0" bIns="0">
            <a:normAutofit/>
          </a:bodyPr>
          <a:lstStyle/>
          <a:p>
            <a:endParaRPr lang="en-US" sz="3200" b="0" strike="noStrike" spc="-1">
              <a:latin typeface="Arial"/>
            </a:endParaRPr>
          </a:p>
        </p:txBody>
      </p:sp>
      <p:sp>
        <p:nvSpPr>
          <p:cNvPr id="46" name="PlaceHolder 3"/>
          <p:cNvSpPr>
            <a:spLocks noGrp="1"/>
          </p:cNvSpPr>
          <p:nvPr>
            <p:ph type="body"/>
          </p:nvPr>
        </p:nvSpPr>
        <p:spPr>
          <a:xfrm>
            <a:off x="5150880" y="1769400"/>
            <a:ext cx="4425480" cy="4385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3640" y="301680"/>
            <a:ext cx="9069120" cy="126252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3640" y="301680"/>
            <a:ext cx="9069120" cy="58536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3640" y="301680"/>
            <a:ext cx="9069120" cy="1262520"/>
          </a:xfrm>
          <a:prstGeom prst="rect">
            <a:avLst/>
          </a:prstGeom>
        </p:spPr>
        <p:txBody>
          <a:bodyPr lIns="0" tIns="0" rIns="0" bIns="0" anchor="ctr"/>
          <a:lstStyle/>
          <a:p>
            <a:pPr algn="ctr"/>
            <a:endParaRPr lang="en-US" sz="4400" b="0" strike="noStrike" spc="-1">
              <a:latin typeface="Arial"/>
            </a:endParaRPr>
          </a:p>
        </p:txBody>
      </p:sp>
      <p:sp>
        <p:nvSpPr>
          <p:cNvPr id="50" name="PlaceHolder 2"/>
          <p:cNvSpPr>
            <a:spLocks noGrp="1"/>
          </p:cNvSpPr>
          <p:nvPr>
            <p:ph type="body"/>
          </p:nvPr>
        </p:nvSpPr>
        <p:spPr>
          <a:xfrm>
            <a:off x="503640" y="1769400"/>
            <a:ext cx="4425480" cy="2091960"/>
          </a:xfrm>
          <a:prstGeom prst="rect">
            <a:avLst/>
          </a:prstGeom>
        </p:spPr>
        <p:txBody>
          <a:bodyPr lIns="0" tIns="0" rIns="0" bIns="0">
            <a:normAutofit/>
          </a:bodyPr>
          <a:lstStyle/>
          <a:p>
            <a:endParaRPr lang="en-US" sz="3200" b="0" strike="noStrike" spc="-1">
              <a:latin typeface="Arial"/>
            </a:endParaRPr>
          </a:p>
        </p:txBody>
      </p:sp>
      <p:sp>
        <p:nvSpPr>
          <p:cNvPr id="51" name="PlaceHolder 3"/>
          <p:cNvSpPr>
            <a:spLocks noGrp="1"/>
          </p:cNvSpPr>
          <p:nvPr>
            <p:ph type="body"/>
          </p:nvPr>
        </p:nvSpPr>
        <p:spPr>
          <a:xfrm>
            <a:off x="5150880" y="1769400"/>
            <a:ext cx="4425480" cy="4385880"/>
          </a:xfrm>
          <a:prstGeom prst="rect">
            <a:avLst/>
          </a:prstGeom>
        </p:spPr>
        <p:txBody>
          <a:bodyPr lIns="0" tIns="0" rIns="0" bIns="0">
            <a:normAutofit/>
          </a:bodyPr>
          <a:lstStyle/>
          <a:p>
            <a:endParaRPr lang="en-US" sz="3200" b="0" strike="noStrike" spc="-1">
              <a:latin typeface="Arial"/>
            </a:endParaRPr>
          </a:p>
        </p:txBody>
      </p:sp>
      <p:sp>
        <p:nvSpPr>
          <p:cNvPr id="52" name="PlaceHolder 4"/>
          <p:cNvSpPr>
            <a:spLocks noGrp="1"/>
          </p:cNvSpPr>
          <p:nvPr>
            <p:ph type="body"/>
          </p:nvPr>
        </p:nvSpPr>
        <p:spPr>
          <a:xfrm>
            <a:off x="503640" y="4060440"/>
            <a:ext cx="4425480" cy="2091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3640" y="301680"/>
            <a:ext cx="9069120" cy="1262520"/>
          </a:xfrm>
          <a:prstGeom prst="rect">
            <a:avLst/>
          </a:prstGeom>
        </p:spPr>
        <p:txBody>
          <a:bodyPr lIns="0" tIns="0" rIns="0" bIns="0" anchor="ctr"/>
          <a:lstStyle/>
          <a:p>
            <a:pPr algn="ctr"/>
            <a:endParaRPr lang="en-US" sz="4400" b="0" strike="noStrike" spc="-1">
              <a:latin typeface="Arial"/>
            </a:endParaRPr>
          </a:p>
        </p:txBody>
      </p:sp>
      <p:sp>
        <p:nvSpPr>
          <p:cNvPr id="3" name="PlaceHolder 2"/>
          <p:cNvSpPr>
            <a:spLocks noGrp="1"/>
          </p:cNvSpPr>
          <p:nvPr>
            <p:ph type="subTitle"/>
          </p:nvPr>
        </p:nvSpPr>
        <p:spPr>
          <a:xfrm>
            <a:off x="503640" y="1769400"/>
            <a:ext cx="9069120" cy="43858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3640" y="301680"/>
            <a:ext cx="9069120" cy="1262520"/>
          </a:xfrm>
          <a:prstGeom prst="rect">
            <a:avLst/>
          </a:prstGeom>
        </p:spPr>
        <p:txBody>
          <a:bodyPr lIns="0" tIns="0" rIns="0" bIns="0" anchor="ctr"/>
          <a:lstStyle/>
          <a:p>
            <a:pPr algn="ctr"/>
            <a:endParaRPr lang="en-US" sz="4400" b="0" strike="noStrike" spc="-1">
              <a:latin typeface="Arial"/>
            </a:endParaRPr>
          </a:p>
        </p:txBody>
      </p:sp>
      <p:sp>
        <p:nvSpPr>
          <p:cNvPr id="54" name="PlaceHolder 2"/>
          <p:cNvSpPr>
            <a:spLocks noGrp="1"/>
          </p:cNvSpPr>
          <p:nvPr>
            <p:ph type="body"/>
          </p:nvPr>
        </p:nvSpPr>
        <p:spPr>
          <a:xfrm>
            <a:off x="503640" y="1769400"/>
            <a:ext cx="4425480" cy="4385880"/>
          </a:xfrm>
          <a:prstGeom prst="rect">
            <a:avLst/>
          </a:prstGeom>
        </p:spPr>
        <p:txBody>
          <a:bodyPr lIns="0" tIns="0" rIns="0" bIns="0">
            <a:normAutofit/>
          </a:bodyPr>
          <a:lstStyle/>
          <a:p>
            <a:endParaRPr lang="en-US" sz="3200" b="0" strike="noStrike" spc="-1">
              <a:latin typeface="Arial"/>
            </a:endParaRPr>
          </a:p>
        </p:txBody>
      </p:sp>
      <p:sp>
        <p:nvSpPr>
          <p:cNvPr id="55" name="PlaceHolder 3"/>
          <p:cNvSpPr>
            <a:spLocks noGrp="1"/>
          </p:cNvSpPr>
          <p:nvPr>
            <p:ph type="body"/>
          </p:nvPr>
        </p:nvSpPr>
        <p:spPr>
          <a:xfrm>
            <a:off x="5150880" y="1769400"/>
            <a:ext cx="4425480" cy="2091960"/>
          </a:xfrm>
          <a:prstGeom prst="rect">
            <a:avLst/>
          </a:prstGeom>
        </p:spPr>
        <p:txBody>
          <a:bodyPr lIns="0" tIns="0" rIns="0" bIns="0">
            <a:normAutofit/>
          </a:bodyPr>
          <a:lstStyle/>
          <a:p>
            <a:endParaRPr lang="en-US" sz="3200" b="0" strike="noStrike" spc="-1">
              <a:latin typeface="Arial"/>
            </a:endParaRPr>
          </a:p>
        </p:txBody>
      </p:sp>
      <p:sp>
        <p:nvSpPr>
          <p:cNvPr id="56" name="PlaceHolder 4"/>
          <p:cNvSpPr>
            <a:spLocks noGrp="1"/>
          </p:cNvSpPr>
          <p:nvPr>
            <p:ph type="body"/>
          </p:nvPr>
        </p:nvSpPr>
        <p:spPr>
          <a:xfrm>
            <a:off x="5150880" y="4060440"/>
            <a:ext cx="4425480" cy="2091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3640" y="301680"/>
            <a:ext cx="9069120" cy="1262520"/>
          </a:xfrm>
          <a:prstGeom prst="rect">
            <a:avLst/>
          </a:prstGeom>
        </p:spPr>
        <p:txBody>
          <a:bodyPr lIns="0" tIns="0" rIns="0" bIns="0" anchor="ctr"/>
          <a:lstStyle/>
          <a:p>
            <a:pPr algn="ctr"/>
            <a:endParaRPr lang="en-US" sz="4400" b="0" strike="noStrike" spc="-1">
              <a:latin typeface="Arial"/>
            </a:endParaRPr>
          </a:p>
        </p:txBody>
      </p:sp>
      <p:sp>
        <p:nvSpPr>
          <p:cNvPr id="58" name="PlaceHolder 2"/>
          <p:cNvSpPr>
            <a:spLocks noGrp="1"/>
          </p:cNvSpPr>
          <p:nvPr>
            <p:ph type="body"/>
          </p:nvPr>
        </p:nvSpPr>
        <p:spPr>
          <a:xfrm>
            <a:off x="503640" y="1769400"/>
            <a:ext cx="4425480" cy="209196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5150880" y="1769400"/>
            <a:ext cx="4425480" cy="209196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503640" y="4060440"/>
            <a:ext cx="9069120" cy="2091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3640" y="301680"/>
            <a:ext cx="9069120" cy="1262520"/>
          </a:xfrm>
          <a:prstGeom prst="rect">
            <a:avLst/>
          </a:prstGeom>
        </p:spPr>
        <p:txBody>
          <a:bodyPr lIns="0" tIns="0" rIns="0" bIns="0" anchor="ctr"/>
          <a:lstStyle/>
          <a:p>
            <a:pPr algn="ctr"/>
            <a:endParaRPr lang="en-US" sz="4400" b="0" strike="noStrike" spc="-1">
              <a:latin typeface="Arial"/>
            </a:endParaRPr>
          </a:p>
        </p:txBody>
      </p:sp>
      <p:sp>
        <p:nvSpPr>
          <p:cNvPr id="62" name="PlaceHolder 2"/>
          <p:cNvSpPr>
            <a:spLocks noGrp="1"/>
          </p:cNvSpPr>
          <p:nvPr>
            <p:ph type="body"/>
          </p:nvPr>
        </p:nvSpPr>
        <p:spPr>
          <a:xfrm>
            <a:off x="503640" y="1769400"/>
            <a:ext cx="9069120" cy="209196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503640" y="4060440"/>
            <a:ext cx="9069120" cy="2091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3640" y="301680"/>
            <a:ext cx="9069120" cy="1262520"/>
          </a:xfrm>
          <a:prstGeom prst="rect">
            <a:avLst/>
          </a:prstGeom>
        </p:spPr>
        <p:txBody>
          <a:bodyPr lIns="0" tIns="0" rIns="0" bIns="0" anchor="ctr"/>
          <a:lstStyle/>
          <a:p>
            <a:pPr algn="ctr"/>
            <a:endParaRPr lang="en-US" sz="4400" b="0" strike="noStrike" spc="-1">
              <a:latin typeface="Arial"/>
            </a:endParaRPr>
          </a:p>
        </p:txBody>
      </p:sp>
      <p:sp>
        <p:nvSpPr>
          <p:cNvPr id="65" name="PlaceHolder 2"/>
          <p:cNvSpPr>
            <a:spLocks noGrp="1"/>
          </p:cNvSpPr>
          <p:nvPr>
            <p:ph type="body"/>
          </p:nvPr>
        </p:nvSpPr>
        <p:spPr>
          <a:xfrm>
            <a:off x="503640" y="1769400"/>
            <a:ext cx="4425480" cy="2091960"/>
          </a:xfrm>
          <a:prstGeom prst="rect">
            <a:avLst/>
          </a:prstGeom>
        </p:spPr>
        <p:txBody>
          <a:bodyPr lIns="0" tIns="0" rIns="0" bIns="0">
            <a:normAutofit/>
          </a:bodyPr>
          <a:lstStyle/>
          <a:p>
            <a:endParaRPr lang="en-US" sz="3200" b="0" strike="noStrike" spc="-1">
              <a:latin typeface="Arial"/>
            </a:endParaRPr>
          </a:p>
        </p:txBody>
      </p:sp>
      <p:sp>
        <p:nvSpPr>
          <p:cNvPr id="66" name="PlaceHolder 3"/>
          <p:cNvSpPr>
            <a:spLocks noGrp="1"/>
          </p:cNvSpPr>
          <p:nvPr>
            <p:ph type="body"/>
          </p:nvPr>
        </p:nvSpPr>
        <p:spPr>
          <a:xfrm>
            <a:off x="5150880" y="1769400"/>
            <a:ext cx="4425480" cy="2091960"/>
          </a:xfrm>
          <a:prstGeom prst="rect">
            <a:avLst/>
          </a:prstGeom>
        </p:spPr>
        <p:txBody>
          <a:bodyPr lIns="0" tIns="0" rIns="0" bIns="0">
            <a:normAutofit/>
          </a:bodyPr>
          <a:lstStyle/>
          <a:p>
            <a:endParaRPr lang="en-US" sz="3200" b="0" strike="noStrike" spc="-1">
              <a:latin typeface="Arial"/>
            </a:endParaRPr>
          </a:p>
        </p:txBody>
      </p:sp>
      <p:sp>
        <p:nvSpPr>
          <p:cNvPr id="67" name="PlaceHolder 4"/>
          <p:cNvSpPr>
            <a:spLocks noGrp="1"/>
          </p:cNvSpPr>
          <p:nvPr>
            <p:ph type="body"/>
          </p:nvPr>
        </p:nvSpPr>
        <p:spPr>
          <a:xfrm>
            <a:off x="503640" y="4060440"/>
            <a:ext cx="4425480" cy="2091960"/>
          </a:xfrm>
          <a:prstGeom prst="rect">
            <a:avLst/>
          </a:prstGeom>
        </p:spPr>
        <p:txBody>
          <a:bodyPr lIns="0" tIns="0" rIns="0" bIns="0">
            <a:normAutofit/>
          </a:bodyPr>
          <a:lstStyle/>
          <a:p>
            <a:endParaRPr lang="en-US" sz="3200" b="0" strike="noStrike" spc="-1">
              <a:latin typeface="Arial"/>
            </a:endParaRPr>
          </a:p>
        </p:txBody>
      </p:sp>
      <p:sp>
        <p:nvSpPr>
          <p:cNvPr id="68" name="PlaceHolder 5"/>
          <p:cNvSpPr>
            <a:spLocks noGrp="1"/>
          </p:cNvSpPr>
          <p:nvPr>
            <p:ph type="body"/>
          </p:nvPr>
        </p:nvSpPr>
        <p:spPr>
          <a:xfrm>
            <a:off x="5150880" y="4060440"/>
            <a:ext cx="4425480" cy="2091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3640" y="301680"/>
            <a:ext cx="9069120" cy="1262520"/>
          </a:xfrm>
          <a:prstGeom prst="rect">
            <a:avLst/>
          </a:prstGeom>
        </p:spPr>
        <p:txBody>
          <a:bodyPr lIns="0" tIns="0" rIns="0" bIns="0" anchor="ctr"/>
          <a:lstStyle/>
          <a:p>
            <a:pPr algn="ctr"/>
            <a:endParaRPr lang="en-US" sz="4400" b="0" strike="noStrike" spc="-1">
              <a:latin typeface="Arial"/>
            </a:endParaRPr>
          </a:p>
        </p:txBody>
      </p:sp>
      <p:sp>
        <p:nvSpPr>
          <p:cNvPr id="70" name="PlaceHolder 2"/>
          <p:cNvSpPr>
            <a:spLocks noGrp="1"/>
          </p:cNvSpPr>
          <p:nvPr>
            <p:ph type="body"/>
          </p:nvPr>
        </p:nvSpPr>
        <p:spPr>
          <a:xfrm>
            <a:off x="503640" y="1769400"/>
            <a:ext cx="2919960" cy="209196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3570120" y="1769400"/>
            <a:ext cx="2919960" cy="2091960"/>
          </a:xfrm>
          <a:prstGeom prst="rect">
            <a:avLst/>
          </a:prstGeom>
        </p:spPr>
        <p:txBody>
          <a:bodyPr lIns="0" tIns="0" rIns="0" bIns="0">
            <a:normAutofit/>
          </a:bodyPr>
          <a:lstStyle/>
          <a:p>
            <a:endParaRPr lang="en-US" sz="3200" b="0" strike="noStrike" spc="-1">
              <a:latin typeface="Arial"/>
            </a:endParaRPr>
          </a:p>
        </p:txBody>
      </p:sp>
      <p:sp>
        <p:nvSpPr>
          <p:cNvPr id="72" name="PlaceHolder 4"/>
          <p:cNvSpPr>
            <a:spLocks noGrp="1"/>
          </p:cNvSpPr>
          <p:nvPr>
            <p:ph type="body"/>
          </p:nvPr>
        </p:nvSpPr>
        <p:spPr>
          <a:xfrm>
            <a:off x="6636240" y="1769400"/>
            <a:ext cx="2919960" cy="2091960"/>
          </a:xfrm>
          <a:prstGeom prst="rect">
            <a:avLst/>
          </a:prstGeom>
        </p:spPr>
        <p:txBody>
          <a:bodyPr lIns="0" tIns="0" rIns="0" bIns="0">
            <a:normAutofit/>
          </a:bodyPr>
          <a:lstStyle/>
          <a:p>
            <a:endParaRPr lang="en-US" sz="3200" b="0" strike="noStrike" spc="-1">
              <a:latin typeface="Arial"/>
            </a:endParaRPr>
          </a:p>
        </p:txBody>
      </p:sp>
      <p:sp>
        <p:nvSpPr>
          <p:cNvPr id="73" name="PlaceHolder 5"/>
          <p:cNvSpPr>
            <a:spLocks noGrp="1"/>
          </p:cNvSpPr>
          <p:nvPr>
            <p:ph type="body"/>
          </p:nvPr>
        </p:nvSpPr>
        <p:spPr>
          <a:xfrm>
            <a:off x="503640" y="4060440"/>
            <a:ext cx="2919960" cy="2091960"/>
          </a:xfrm>
          <a:prstGeom prst="rect">
            <a:avLst/>
          </a:prstGeom>
        </p:spPr>
        <p:txBody>
          <a:bodyPr lIns="0" tIns="0" rIns="0" bIns="0">
            <a:normAutofit/>
          </a:bodyPr>
          <a:lstStyle/>
          <a:p>
            <a:endParaRPr lang="en-US" sz="3200" b="0" strike="noStrike" spc="-1">
              <a:latin typeface="Arial"/>
            </a:endParaRPr>
          </a:p>
        </p:txBody>
      </p:sp>
      <p:sp>
        <p:nvSpPr>
          <p:cNvPr id="74" name="PlaceHolder 6"/>
          <p:cNvSpPr>
            <a:spLocks noGrp="1"/>
          </p:cNvSpPr>
          <p:nvPr>
            <p:ph type="body"/>
          </p:nvPr>
        </p:nvSpPr>
        <p:spPr>
          <a:xfrm>
            <a:off x="3570120" y="4060440"/>
            <a:ext cx="2919960" cy="2091960"/>
          </a:xfrm>
          <a:prstGeom prst="rect">
            <a:avLst/>
          </a:prstGeom>
        </p:spPr>
        <p:txBody>
          <a:bodyPr lIns="0" tIns="0" rIns="0" bIns="0">
            <a:normAutofit/>
          </a:bodyPr>
          <a:lstStyle/>
          <a:p>
            <a:endParaRPr lang="en-US" sz="3200" b="0" strike="noStrike" spc="-1">
              <a:latin typeface="Arial"/>
            </a:endParaRPr>
          </a:p>
        </p:txBody>
      </p:sp>
      <p:sp>
        <p:nvSpPr>
          <p:cNvPr id="75" name="PlaceHolder 7"/>
          <p:cNvSpPr>
            <a:spLocks noGrp="1"/>
          </p:cNvSpPr>
          <p:nvPr>
            <p:ph type="body"/>
          </p:nvPr>
        </p:nvSpPr>
        <p:spPr>
          <a:xfrm>
            <a:off x="6636240" y="4060440"/>
            <a:ext cx="2919960" cy="2091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503640" y="301680"/>
            <a:ext cx="9069120" cy="1262520"/>
          </a:xfrm>
          <a:prstGeom prst="rect">
            <a:avLst/>
          </a:prstGeom>
        </p:spPr>
        <p:txBody>
          <a:bodyPr lIns="0" tIns="0" rIns="0" bIns="0" anchor="ctr"/>
          <a:lstStyle/>
          <a:p>
            <a:pPr algn="ctr"/>
            <a:endParaRPr lang="en-US" sz="4400" b="0" strike="noStrike" spc="-1">
              <a:latin typeface="Arial"/>
            </a:endParaRPr>
          </a:p>
        </p:txBody>
      </p:sp>
      <p:sp>
        <p:nvSpPr>
          <p:cNvPr id="79" name="PlaceHolder 2"/>
          <p:cNvSpPr>
            <a:spLocks noGrp="1"/>
          </p:cNvSpPr>
          <p:nvPr>
            <p:ph type="subTitle"/>
          </p:nvPr>
        </p:nvSpPr>
        <p:spPr>
          <a:xfrm>
            <a:off x="503640" y="1769400"/>
            <a:ext cx="9069120" cy="43858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3640" y="301680"/>
            <a:ext cx="9069120" cy="1262520"/>
          </a:xfrm>
          <a:prstGeom prst="rect">
            <a:avLst/>
          </a:prstGeom>
        </p:spPr>
        <p:txBody>
          <a:bodyPr lIns="0" tIns="0" rIns="0" bIns="0" anchor="ctr"/>
          <a:lstStyle/>
          <a:p>
            <a:pPr algn="ctr"/>
            <a:endParaRPr lang="en-US" sz="4400" b="0" strike="noStrike" spc="-1">
              <a:latin typeface="Arial"/>
            </a:endParaRPr>
          </a:p>
        </p:txBody>
      </p:sp>
      <p:sp>
        <p:nvSpPr>
          <p:cNvPr id="81" name="PlaceHolder 2"/>
          <p:cNvSpPr>
            <a:spLocks noGrp="1"/>
          </p:cNvSpPr>
          <p:nvPr>
            <p:ph type="body"/>
          </p:nvPr>
        </p:nvSpPr>
        <p:spPr>
          <a:xfrm>
            <a:off x="503640" y="1769400"/>
            <a:ext cx="9069120" cy="4385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03640" y="301680"/>
            <a:ext cx="9069120" cy="1262520"/>
          </a:xfrm>
          <a:prstGeom prst="rect">
            <a:avLst/>
          </a:prstGeom>
        </p:spPr>
        <p:txBody>
          <a:bodyPr lIns="0" tIns="0" rIns="0" bIns="0" anchor="ctr"/>
          <a:lstStyle/>
          <a:p>
            <a:pPr algn="ctr"/>
            <a:endParaRPr lang="en-US" sz="4400" b="0" strike="noStrike" spc="-1">
              <a:latin typeface="Arial"/>
            </a:endParaRPr>
          </a:p>
        </p:txBody>
      </p:sp>
      <p:sp>
        <p:nvSpPr>
          <p:cNvPr id="83" name="PlaceHolder 2"/>
          <p:cNvSpPr>
            <a:spLocks noGrp="1"/>
          </p:cNvSpPr>
          <p:nvPr>
            <p:ph type="body"/>
          </p:nvPr>
        </p:nvSpPr>
        <p:spPr>
          <a:xfrm>
            <a:off x="503640" y="1769400"/>
            <a:ext cx="4425480" cy="4385880"/>
          </a:xfrm>
          <a:prstGeom prst="rect">
            <a:avLst/>
          </a:prstGeom>
        </p:spPr>
        <p:txBody>
          <a:bodyPr lIns="0" tIns="0" rIns="0" bIns="0">
            <a:normAutofit/>
          </a:bodyPr>
          <a:lstStyle/>
          <a:p>
            <a:endParaRPr lang="en-US" sz="3200" b="0" strike="noStrike" spc="-1">
              <a:latin typeface="Arial"/>
            </a:endParaRPr>
          </a:p>
        </p:txBody>
      </p:sp>
      <p:sp>
        <p:nvSpPr>
          <p:cNvPr id="84" name="PlaceHolder 3"/>
          <p:cNvSpPr>
            <a:spLocks noGrp="1"/>
          </p:cNvSpPr>
          <p:nvPr>
            <p:ph type="body"/>
          </p:nvPr>
        </p:nvSpPr>
        <p:spPr>
          <a:xfrm>
            <a:off x="5150880" y="1769400"/>
            <a:ext cx="4425480" cy="4385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503640" y="301680"/>
            <a:ext cx="9069120" cy="126252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3640" y="301680"/>
            <a:ext cx="9069120" cy="1262520"/>
          </a:xfrm>
          <a:prstGeom prst="rect">
            <a:avLst/>
          </a:prstGeom>
        </p:spPr>
        <p:txBody>
          <a:bodyPr lIns="0" tIns="0" rIns="0" bIns="0" anchor="ctr"/>
          <a:lstStyle/>
          <a:p>
            <a:pPr algn="ctr"/>
            <a:endParaRPr lang="en-US" sz="4400" b="0" strike="noStrike" spc="-1">
              <a:latin typeface="Arial"/>
            </a:endParaRPr>
          </a:p>
        </p:txBody>
      </p:sp>
      <p:sp>
        <p:nvSpPr>
          <p:cNvPr id="5" name="PlaceHolder 2"/>
          <p:cNvSpPr>
            <a:spLocks noGrp="1"/>
          </p:cNvSpPr>
          <p:nvPr>
            <p:ph type="body"/>
          </p:nvPr>
        </p:nvSpPr>
        <p:spPr>
          <a:xfrm>
            <a:off x="503640" y="1769400"/>
            <a:ext cx="9069120" cy="4385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503640" y="301680"/>
            <a:ext cx="9069120" cy="58536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3640" y="301680"/>
            <a:ext cx="9069120" cy="1262520"/>
          </a:xfrm>
          <a:prstGeom prst="rect">
            <a:avLst/>
          </a:prstGeom>
        </p:spPr>
        <p:txBody>
          <a:bodyPr lIns="0" tIns="0" rIns="0" bIns="0" anchor="ctr"/>
          <a:lstStyle/>
          <a:p>
            <a:pPr algn="ctr"/>
            <a:endParaRPr lang="en-US" sz="4400" b="0" strike="noStrike" spc="-1">
              <a:latin typeface="Arial"/>
            </a:endParaRPr>
          </a:p>
        </p:txBody>
      </p:sp>
      <p:sp>
        <p:nvSpPr>
          <p:cNvPr id="88" name="PlaceHolder 2"/>
          <p:cNvSpPr>
            <a:spLocks noGrp="1"/>
          </p:cNvSpPr>
          <p:nvPr>
            <p:ph type="body"/>
          </p:nvPr>
        </p:nvSpPr>
        <p:spPr>
          <a:xfrm>
            <a:off x="503640" y="1769400"/>
            <a:ext cx="4425480" cy="2091960"/>
          </a:xfrm>
          <a:prstGeom prst="rect">
            <a:avLst/>
          </a:prstGeom>
        </p:spPr>
        <p:txBody>
          <a:bodyPr lIns="0" tIns="0" rIns="0" bIns="0">
            <a:normAutofit/>
          </a:bodyPr>
          <a:lstStyle/>
          <a:p>
            <a:endParaRPr lang="en-US" sz="3200" b="0" strike="noStrike" spc="-1">
              <a:latin typeface="Arial"/>
            </a:endParaRPr>
          </a:p>
        </p:txBody>
      </p:sp>
      <p:sp>
        <p:nvSpPr>
          <p:cNvPr id="89" name="PlaceHolder 3"/>
          <p:cNvSpPr>
            <a:spLocks noGrp="1"/>
          </p:cNvSpPr>
          <p:nvPr>
            <p:ph type="body"/>
          </p:nvPr>
        </p:nvSpPr>
        <p:spPr>
          <a:xfrm>
            <a:off x="5150880" y="1769400"/>
            <a:ext cx="4425480" cy="4385880"/>
          </a:xfrm>
          <a:prstGeom prst="rect">
            <a:avLst/>
          </a:prstGeom>
        </p:spPr>
        <p:txBody>
          <a:bodyPr lIns="0" tIns="0" rIns="0" bIns="0">
            <a:normAutofit/>
          </a:bodyPr>
          <a:lstStyle/>
          <a:p>
            <a:endParaRPr lang="en-US" sz="3200" b="0" strike="noStrike" spc="-1">
              <a:latin typeface="Arial"/>
            </a:endParaRPr>
          </a:p>
        </p:txBody>
      </p:sp>
      <p:sp>
        <p:nvSpPr>
          <p:cNvPr id="90" name="PlaceHolder 4"/>
          <p:cNvSpPr>
            <a:spLocks noGrp="1"/>
          </p:cNvSpPr>
          <p:nvPr>
            <p:ph type="body"/>
          </p:nvPr>
        </p:nvSpPr>
        <p:spPr>
          <a:xfrm>
            <a:off x="503640" y="4060440"/>
            <a:ext cx="4425480" cy="2091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3640" y="301680"/>
            <a:ext cx="9069120" cy="1262520"/>
          </a:xfrm>
          <a:prstGeom prst="rect">
            <a:avLst/>
          </a:prstGeom>
        </p:spPr>
        <p:txBody>
          <a:bodyPr lIns="0" tIns="0" rIns="0" bIns="0" anchor="ctr"/>
          <a:lstStyle/>
          <a:p>
            <a:pPr algn="ctr"/>
            <a:endParaRPr lang="en-US" sz="4400" b="0" strike="noStrike" spc="-1">
              <a:latin typeface="Arial"/>
            </a:endParaRPr>
          </a:p>
        </p:txBody>
      </p:sp>
      <p:sp>
        <p:nvSpPr>
          <p:cNvPr id="92" name="PlaceHolder 2"/>
          <p:cNvSpPr>
            <a:spLocks noGrp="1"/>
          </p:cNvSpPr>
          <p:nvPr>
            <p:ph type="body"/>
          </p:nvPr>
        </p:nvSpPr>
        <p:spPr>
          <a:xfrm>
            <a:off x="503640" y="1769400"/>
            <a:ext cx="4425480" cy="4385880"/>
          </a:xfrm>
          <a:prstGeom prst="rect">
            <a:avLst/>
          </a:prstGeom>
        </p:spPr>
        <p:txBody>
          <a:bodyPr lIns="0" tIns="0" rIns="0" bIns="0">
            <a:normAutofit/>
          </a:bodyPr>
          <a:lstStyle/>
          <a:p>
            <a:endParaRPr lang="en-US" sz="3200" b="0" strike="noStrike" spc="-1">
              <a:latin typeface="Arial"/>
            </a:endParaRPr>
          </a:p>
        </p:txBody>
      </p:sp>
      <p:sp>
        <p:nvSpPr>
          <p:cNvPr id="93" name="PlaceHolder 3"/>
          <p:cNvSpPr>
            <a:spLocks noGrp="1"/>
          </p:cNvSpPr>
          <p:nvPr>
            <p:ph type="body"/>
          </p:nvPr>
        </p:nvSpPr>
        <p:spPr>
          <a:xfrm>
            <a:off x="5150880" y="1769400"/>
            <a:ext cx="4425480" cy="2091960"/>
          </a:xfrm>
          <a:prstGeom prst="rect">
            <a:avLst/>
          </a:prstGeom>
        </p:spPr>
        <p:txBody>
          <a:bodyPr lIns="0" tIns="0" rIns="0" bIns="0">
            <a:normAutofit/>
          </a:bodyPr>
          <a:lstStyle/>
          <a:p>
            <a:endParaRPr lang="en-US" sz="3200" b="0" strike="noStrike" spc="-1">
              <a:latin typeface="Arial"/>
            </a:endParaRPr>
          </a:p>
        </p:txBody>
      </p:sp>
      <p:sp>
        <p:nvSpPr>
          <p:cNvPr id="94" name="PlaceHolder 4"/>
          <p:cNvSpPr>
            <a:spLocks noGrp="1"/>
          </p:cNvSpPr>
          <p:nvPr>
            <p:ph type="body"/>
          </p:nvPr>
        </p:nvSpPr>
        <p:spPr>
          <a:xfrm>
            <a:off x="5150880" y="4060440"/>
            <a:ext cx="4425480" cy="2091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3640" y="301680"/>
            <a:ext cx="9069120" cy="1262520"/>
          </a:xfrm>
          <a:prstGeom prst="rect">
            <a:avLst/>
          </a:prstGeom>
        </p:spPr>
        <p:txBody>
          <a:bodyPr lIns="0" tIns="0" rIns="0" bIns="0" anchor="ctr"/>
          <a:lstStyle/>
          <a:p>
            <a:pPr algn="ctr"/>
            <a:endParaRPr lang="en-US" sz="4400" b="0" strike="noStrike" spc="-1">
              <a:latin typeface="Arial"/>
            </a:endParaRPr>
          </a:p>
        </p:txBody>
      </p:sp>
      <p:sp>
        <p:nvSpPr>
          <p:cNvPr id="96" name="PlaceHolder 2"/>
          <p:cNvSpPr>
            <a:spLocks noGrp="1"/>
          </p:cNvSpPr>
          <p:nvPr>
            <p:ph type="body"/>
          </p:nvPr>
        </p:nvSpPr>
        <p:spPr>
          <a:xfrm>
            <a:off x="503640" y="1769400"/>
            <a:ext cx="4425480" cy="2091960"/>
          </a:xfrm>
          <a:prstGeom prst="rect">
            <a:avLst/>
          </a:prstGeom>
        </p:spPr>
        <p:txBody>
          <a:bodyPr lIns="0" tIns="0" rIns="0" bIns="0">
            <a:normAutofit/>
          </a:bodyPr>
          <a:lstStyle/>
          <a:p>
            <a:endParaRPr lang="en-US" sz="3200" b="0" strike="noStrike" spc="-1">
              <a:latin typeface="Arial"/>
            </a:endParaRPr>
          </a:p>
        </p:txBody>
      </p:sp>
      <p:sp>
        <p:nvSpPr>
          <p:cNvPr id="97" name="PlaceHolder 3"/>
          <p:cNvSpPr>
            <a:spLocks noGrp="1"/>
          </p:cNvSpPr>
          <p:nvPr>
            <p:ph type="body"/>
          </p:nvPr>
        </p:nvSpPr>
        <p:spPr>
          <a:xfrm>
            <a:off x="5150880" y="1769400"/>
            <a:ext cx="4425480" cy="2091960"/>
          </a:xfrm>
          <a:prstGeom prst="rect">
            <a:avLst/>
          </a:prstGeom>
        </p:spPr>
        <p:txBody>
          <a:bodyPr lIns="0" tIns="0" rIns="0" bIns="0">
            <a:normAutofit/>
          </a:bodyPr>
          <a:lstStyle/>
          <a:p>
            <a:endParaRPr lang="en-US" sz="3200" b="0" strike="noStrike" spc="-1">
              <a:latin typeface="Arial"/>
            </a:endParaRPr>
          </a:p>
        </p:txBody>
      </p:sp>
      <p:sp>
        <p:nvSpPr>
          <p:cNvPr id="98" name="PlaceHolder 4"/>
          <p:cNvSpPr>
            <a:spLocks noGrp="1"/>
          </p:cNvSpPr>
          <p:nvPr>
            <p:ph type="body"/>
          </p:nvPr>
        </p:nvSpPr>
        <p:spPr>
          <a:xfrm>
            <a:off x="503640" y="4060440"/>
            <a:ext cx="9069120" cy="2091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3640" y="301680"/>
            <a:ext cx="9069120" cy="1262520"/>
          </a:xfrm>
          <a:prstGeom prst="rect">
            <a:avLst/>
          </a:prstGeom>
        </p:spPr>
        <p:txBody>
          <a:bodyPr lIns="0" tIns="0" rIns="0" bIns="0" anchor="ctr"/>
          <a:lstStyle/>
          <a:p>
            <a:pPr algn="ctr"/>
            <a:endParaRPr lang="en-US" sz="4400" b="0" strike="noStrike" spc="-1">
              <a:latin typeface="Arial"/>
            </a:endParaRPr>
          </a:p>
        </p:txBody>
      </p:sp>
      <p:sp>
        <p:nvSpPr>
          <p:cNvPr id="100" name="PlaceHolder 2"/>
          <p:cNvSpPr>
            <a:spLocks noGrp="1"/>
          </p:cNvSpPr>
          <p:nvPr>
            <p:ph type="body"/>
          </p:nvPr>
        </p:nvSpPr>
        <p:spPr>
          <a:xfrm>
            <a:off x="503640" y="1769400"/>
            <a:ext cx="9069120" cy="2091960"/>
          </a:xfrm>
          <a:prstGeom prst="rect">
            <a:avLst/>
          </a:prstGeom>
        </p:spPr>
        <p:txBody>
          <a:bodyPr lIns="0" tIns="0" rIns="0" bIns="0">
            <a:normAutofit/>
          </a:bodyPr>
          <a:lstStyle/>
          <a:p>
            <a:endParaRPr lang="en-US" sz="3200" b="0" strike="noStrike" spc="-1">
              <a:latin typeface="Arial"/>
            </a:endParaRPr>
          </a:p>
        </p:txBody>
      </p:sp>
      <p:sp>
        <p:nvSpPr>
          <p:cNvPr id="101" name="PlaceHolder 3"/>
          <p:cNvSpPr>
            <a:spLocks noGrp="1"/>
          </p:cNvSpPr>
          <p:nvPr>
            <p:ph type="body"/>
          </p:nvPr>
        </p:nvSpPr>
        <p:spPr>
          <a:xfrm>
            <a:off x="503640" y="4060440"/>
            <a:ext cx="9069120" cy="2091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3640" y="301680"/>
            <a:ext cx="9069120" cy="1262520"/>
          </a:xfrm>
          <a:prstGeom prst="rect">
            <a:avLst/>
          </a:prstGeom>
        </p:spPr>
        <p:txBody>
          <a:bodyPr lIns="0" tIns="0" rIns="0" bIns="0" anchor="ctr"/>
          <a:lstStyle/>
          <a:p>
            <a:pPr algn="ctr"/>
            <a:endParaRPr lang="en-US" sz="4400" b="0" strike="noStrike" spc="-1">
              <a:latin typeface="Arial"/>
            </a:endParaRPr>
          </a:p>
        </p:txBody>
      </p:sp>
      <p:sp>
        <p:nvSpPr>
          <p:cNvPr id="103" name="PlaceHolder 2"/>
          <p:cNvSpPr>
            <a:spLocks noGrp="1"/>
          </p:cNvSpPr>
          <p:nvPr>
            <p:ph type="body"/>
          </p:nvPr>
        </p:nvSpPr>
        <p:spPr>
          <a:xfrm>
            <a:off x="503640" y="1769400"/>
            <a:ext cx="4425480" cy="2091960"/>
          </a:xfrm>
          <a:prstGeom prst="rect">
            <a:avLst/>
          </a:prstGeom>
        </p:spPr>
        <p:txBody>
          <a:bodyPr lIns="0" tIns="0" rIns="0" bIns="0">
            <a:normAutofit/>
          </a:bodyPr>
          <a:lstStyle/>
          <a:p>
            <a:endParaRPr lang="en-US" sz="3200" b="0" strike="noStrike" spc="-1">
              <a:latin typeface="Arial"/>
            </a:endParaRPr>
          </a:p>
        </p:txBody>
      </p:sp>
      <p:sp>
        <p:nvSpPr>
          <p:cNvPr id="104" name="PlaceHolder 3"/>
          <p:cNvSpPr>
            <a:spLocks noGrp="1"/>
          </p:cNvSpPr>
          <p:nvPr>
            <p:ph type="body"/>
          </p:nvPr>
        </p:nvSpPr>
        <p:spPr>
          <a:xfrm>
            <a:off x="5150880" y="1769400"/>
            <a:ext cx="4425480" cy="2091960"/>
          </a:xfrm>
          <a:prstGeom prst="rect">
            <a:avLst/>
          </a:prstGeom>
        </p:spPr>
        <p:txBody>
          <a:bodyPr lIns="0" tIns="0" rIns="0" bIns="0">
            <a:normAutofit/>
          </a:bodyPr>
          <a:lstStyle/>
          <a:p>
            <a:endParaRPr lang="en-US" sz="3200" b="0" strike="noStrike" spc="-1">
              <a:latin typeface="Arial"/>
            </a:endParaRPr>
          </a:p>
        </p:txBody>
      </p:sp>
      <p:sp>
        <p:nvSpPr>
          <p:cNvPr id="105" name="PlaceHolder 4"/>
          <p:cNvSpPr>
            <a:spLocks noGrp="1"/>
          </p:cNvSpPr>
          <p:nvPr>
            <p:ph type="body"/>
          </p:nvPr>
        </p:nvSpPr>
        <p:spPr>
          <a:xfrm>
            <a:off x="503640" y="4060440"/>
            <a:ext cx="4425480" cy="2091960"/>
          </a:xfrm>
          <a:prstGeom prst="rect">
            <a:avLst/>
          </a:prstGeom>
        </p:spPr>
        <p:txBody>
          <a:bodyPr lIns="0" tIns="0" rIns="0" bIns="0">
            <a:normAutofit/>
          </a:bodyPr>
          <a:lstStyle/>
          <a:p>
            <a:endParaRPr lang="en-US" sz="3200" b="0" strike="noStrike" spc="-1">
              <a:latin typeface="Arial"/>
            </a:endParaRPr>
          </a:p>
        </p:txBody>
      </p:sp>
      <p:sp>
        <p:nvSpPr>
          <p:cNvPr id="106" name="PlaceHolder 5"/>
          <p:cNvSpPr>
            <a:spLocks noGrp="1"/>
          </p:cNvSpPr>
          <p:nvPr>
            <p:ph type="body"/>
          </p:nvPr>
        </p:nvSpPr>
        <p:spPr>
          <a:xfrm>
            <a:off x="5150880" y="4060440"/>
            <a:ext cx="4425480" cy="2091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3640" y="301680"/>
            <a:ext cx="9069120" cy="1262520"/>
          </a:xfrm>
          <a:prstGeom prst="rect">
            <a:avLst/>
          </a:prstGeom>
        </p:spPr>
        <p:txBody>
          <a:bodyPr lIns="0" tIns="0" rIns="0" bIns="0" anchor="ctr"/>
          <a:lstStyle/>
          <a:p>
            <a:pPr algn="ctr"/>
            <a:endParaRPr lang="en-US" sz="4400" b="0" strike="noStrike" spc="-1">
              <a:latin typeface="Arial"/>
            </a:endParaRPr>
          </a:p>
        </p:txBody>
      </p:sp>
      <p:sp>
        <p:nvSpPr>
          <p:cNvPr id="108" name="PlaceHolder 2"/>
          <p:cNvSpPr>
            <a:spLocks noGrp="1"/>
          </p:cNvSpPr>
          <p:nvPr>
            <p:ph type="body"/>
          </p:nvPr>
        </p:nvSpPr>
        <p:spPr>
          <a:xfrm>
            <a:off x="503640" y="1769400"/>
            <a:ext cx="2919960" cy="2091960"/>
          </a:xfrm>
          <a:prstGeom prst="rect">
            <a:avLst/>
          </a:prstGeom>
        </p:spPr>
        <p:txBody>
          <a:bodyPr lIns="0" tIns="0" rIns="0" bIns="0">
            <a:normAutofit/>
          </a:bodyPr>
          <a:lstStyle/>
          <a:p>
            <a:endParaRPr lang="en-US" sz="3200" b="0" strike="noStrike" spc="-1">
              <a:latin typeface="Arial"/>
            </a:endParaRPr>
          </a:p>
        </p:txBody>
      </p:sp>
      <p:sp>
        <p:nvSpPr>
          <p:cNvPr id="109" name="PlaceHolder 3"/>
          <p:cNvSpPr>
            <a:spLocks noGrp="1"/>
          </p:cNvSpPr>
          <p:nvPr>
            <p:ph type="body"/>
          </p:nvPr>
        </p:nvSpPr>
        <p:spPr>
          <a:xfrm>
            <a:off x="3570120" y="1769400"/>
            <a:ext cx="2919960" cy="2091960"/>
          </a:xfrm>
          <a:prstGeom prst="rect">
            <a:avLst/>
          </a:prstGeom>
        </p:spPr>
        <p:txBody>
          <a:bodyPr lIns="0" tIns="0" rIns="0" bIns="0">
            <a:normAutofit/>
          </a:bodyPr>
          <a:lstStyle/>
          <a:p>
            <a:endParaRPr lang="en-US" sz="3200" b="0" strike="noStrike" spc="-1">
              <a:latin typeface="Arial"/>
            </a:endParaRPr>
          </a:p>
        </p:txBody>
      </p:sp>
      <p:sp>
        <p:nvSpPr>
          <p:cNvPr id="110" name="PlaceHolder 4"/>
          <p:cNvSpPr>
            <a:spLocks noGrp="1"/>
          </p:cNvSpPr>
          <p:nvPr>
            <p:ph type="body"/>
          </p:nvPr>
        </p:nvSpPr>
        <p:spPr>
          <a:xfrm>
            <a:off x="6636240" y="1769400"/>
            <a:ext cx="2919960" cy="2091960"/>
          </a:xfrm>
          <a:prstGeom prst="rect">
            <a:avLst/>
          </a:prstGeom>
        </p:spPr>
        <p:txBody>
          <a:bodyPr lIns="0" tIns="0" rIns="0" bIns="0">
            <a:normAutofit/>
          </a:bodyPr>
          <a:lstStyle/>
          <a:p>
            <a:endParaRPr lang="en-US" sz="3200" b="0" strike="noStrike" spc="-1">
              <a:latin typeface="Arial"/>
            </a:endParaRPr>
          </a:p>
        </p:txBody>
      </p:sp>
      <p:sp>
        <p:nvSpPr>
          <p:cNvPr id="111" name="PlaceHolder 5"/>
          <p:cNvSpPr>
            <a:spLocks noGrp="1"/>
          </p:cNvSpPr>
          <p:nvPr>
            <p:ph type="body"/>
          </p:nvPr>
        </p:nvSpPr>
        <p:spPr>
          <a:xfrm>
            <a:off x="503640" y="4060440"/>
            <a:ext cx="2919960" cy="2091960"/>
          </a:xfrm>
          <a:prstGeom prst="rect">
            <a:avLst/>
          </a:prstGeom>
        </p:spPr>
        <p:txBody>
          <a:bodyPr lIns="0" tIns="0" rIns="0" bIns="0">
            <a:normAutofit/>
          </a:bodyPr>
          <a:lstStyle/>
          <a:p>
            <a:endParaRPr lang="en-US" sz="3200" b="0" strike="noStrike" spc="-1">
              <a:latin typeface="Arial"/>
            </a:endParaRPr>
          </a:p>
        </p:txBody>
      </p:sp>
      <p:sp>
        <p:nvSpPr>
          <p:cNvPr id="112" name="PlaceHolder 6"/>
          <p:cNvSpPr>
            <a:spLocks noGrp="1"/>
          </p:cNvSpPr>
          <p:nvPr>
            <p:ph type="body"/>
          </p:nvPr>
        </p:nvSpPr>
        <p:spPr>
          <a:xfrm>
            <a:off x="3570120" y="4060440"/>
            <a:ext cx="2919960" cy="2091960"/>
          </a:xfrm>
          <a:prstGeom prst="rect">
            <a:avLst/>
          </a:prstGeom>
        </p:spPr>
        <p:txBody>
          <a:bodyPr lIns="0" tIns="0" rIns="0" bIns="0">
            <a:normAutofit/>
          </a:bodyPr>
          <a:lstStyle/>
          <a:p>
            <a:endParaRPr lang="en-US" sz="3200" b="0" strike="noStrike" spc="-1">
              <a:latin typeface="Arial"/>
            </a:endParaRPr>
          </a:p>
        </p:txBody>
      </p:sp>
      <p:sp>
        <p:nvSpPr>
          <p:cNvPr id="113" name="PlaceHolder 7"/>
          <p:cNvSpPr>
            <a:spLocks noGrp="1"/>
          </p:cNvSpPr>
          <p:nvPr>
            <p:ph type="body"/>
          </p:nvPr>
        </p:nvSpPr>
        <p:spPr>
          <a:xfrm>
            <a:off x="6636240" y="4060440"/>
            <a:ext cx="2919960" cy="2091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3640" y="301680"/>
            <a:ext cx="9069120" cy="126252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body"/>
          </p:nvPr>
        </p:nvSpPr>
        <p:spPr>
          <a:xfrm>
            <a:off x="503640" y="1769400"/>
            <a:ext cx="4425480" cy="438588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5150880" y="1769400"/>
            <a:ext cx="4425480" cy="4385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3640" y="301680"/>
            <a:ext cx="9069120" cy="126252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3640" y="301680"/>
            <a:ext cx="9069120" cy="58536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3640" y="301680"/>
            <a:ext cx="9069120" cy="1262520"/>
          </a:xfrm>
          <a:prstGeom prst="rect">
            <a:avLst/>
          </a:prstGeom>
        </p:spPr>
        <p:txBody>
          <a:bodyPr lIns="0" tIns="0" rIns="0" bIns="0" anchor="ctr"/>
          <a:lstStyle/>
          <a:p>
            <a:pPr algn="ctr"/>
            <a:endParaRPr lang="en-US" sz="4400" b="0" strike="noStrike" spc="-1">
              <a:latin typeface="Arial"/>
            </a:endParaRPr>
          </a:p>
        </p:txBody>
      </p:sp>
      <p:sp>
        <p:nvSpPr>
          <p:cNvPr id="12" name="PlaceHolder 2"/>
          <p:cNvSpPr>
            <a:spLocks noGrp="1"/>
          </p:cNvSpPr>
          <p:nvPr>
            <p:ph type="body"/>
          </p:nvPr>
        </p:nvSpPr>
        <p:spPr>
          <a:xfrm>
            <a:off x="503640" y="1769400"/>
            <a:ext cx="4425480" cy="209196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5150880" y="1769400"/>
            <a:ext cx="4425480" cy="438588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503640" y="4060440"/>
            <a:ext cx="4425480" cy="2091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3640" y="301680"/>
            <a:ext cx="9069120" cy="1262520"/>
          </a:xfrm>
          <a:prstGeom prst="rect">
            <a:avLst/>
          </a:prstGeom>
        </p:spPr>
        <p:txBody>
          <a:bodyPr lIns="0" tIns="0" rIns="0" bIns="0" anchor="ctr"/>
          <a:lstStyle/>
          <a:p>
            <a:pPr algn="ctr"/>
            <a:endParaRPr lang="en-US" sz="4400" b="0" strike="noStrike" spc="-1">
              <a:latin typeface="Arial"/>
            </a:endParaRPr>
          </a:p>
        </p:txBody>
      </p:sp>
      <p:sp>
        <p:nvSpPr>
          <p:cNvPr id="16" name="PlaceHolder 2"/>
          <p:cNvSpPr>
            <a:spLocks noGrp="1"/>
          </p:cNvSpPr>
          <p:nvPr>
            <p:ph type="body"/>
          </p:nvPr>
        </p:nvSpPr>
        <p:spPr>
          <a:xfrm>
            <a:off x="503640" y="1769400"/>
            <a:ext cx="4425480" cy="438588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5150880" y="1769400"/>
            <a:ext cx="4425480" cy="209196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5150880" y="4060440"/>
            <a:ext cx="4425480" cy="2091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3640" y="301680"/>
            <a:ext cx="9069120" cy="1262520"/>
          </a:xfrm>
          <a:prstGeom prst="rect">
            <a:avLst/>
          </a:prstGeom>
        </p:spPr>
        <p:txBody>
          <a:bodyPr lIns="0" tIns="0" rIns="0" bIns="0" anchor="ctr"/>
          <a:lstStyle/>
          <a:p>
            <a:pPr algn="ctr"/>
            <a:endParaRPr lang="en-US" sz="4400" b="0" strike="noStrike" spc="-1">
              <a:latin typeface="Arial"/>
            </a:endParaRPr>
          </a:p>
        </p:txBody>
      </p:sp>
      <p:sp>
        <p:nvSpPr>
          <p:cNvPr id="20" name="PlaceHolder 2"/>
          <p:cNvSpPr>
            <a:spLocks noGrp="1"/>
          </p:cNvSpPr>
          <p:nvPr>
            <p:ph type="body"/>
          </p:nvPr>
        </p:nvSpPr>
        <p:spPr>
          <a:xfrm>
            <a:off x="503640" y="1769400"/>
            <a:ext cx="4425480" cy="209196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5150880" y="1769400"/>
            <a:ext cx="4425480" cy="209196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503640" y="4060440"/>
            <a:ext cx="9069120" cy="2091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503640" y="301680"/>
            <a:ext cx="9069120" cy="1262520"/>
          </a:xfrm>
          <a:prstGeom prst="rect">
            <a:avLst/>
          </a:prstGeom>
        </p:spPr>
        <p:txBody>
          <a:bodyPr lIns="0" tIns="0" rIns="0" bIns="0" anchor="ctr"/>
          <a:lstStyle/>
          <a:p>
            <a:pPr algn="ctr"/>
            <a:r>
              <a:rPr lang="en-US" sz="4400" b="0" strike="noStrike" spc="-1">
                <a:latin typeface="Arial"/>
              </a:rPr>
              <a:t>Click to edit the title text format</a:t>
            </a:r>
          </a:p>
        </p:txBody>
      </p:sp>
      <p:sp>
        <p:nvSpPr>
          <p:cNvPr id="3" name="PlaceHolder 2"/>
          <p:cNvSpPr>
            <a:spLocks noGrp="1"/>
          </p:cNvSpPr>
          <p:nvPr>
            <p:ph type="body"/>
          </p:nvPr>
        </p:nvSpPr>
        <p:spPr>
          <a:xfrm>
            <a:off x="503640" y="1769400"/>
            <a:ext cx="9069120" cy="43858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503640" y="301680"/>
            <a:ext cx="9069120" cy="1262520"/>
          </a:xfrm>
          <a:prstGeom prst="rect">
            <a:avLst/>
          </a:prstGeom>
        </p:spPr>
        <p:txBody>
          <a:bodyPr lIns="0" tIns="0" rIns="0" bIns="0" anchor="ctr"/>
          <a:lstStyle/>
          <a:p>
            <a:pPr algn="ctr"/>
            <a:r>
              <a:rPr lang="en-US" sz="4400" b="0" strike="noStrike" spc="-1">
                <a:latin typeface="Arial"/>
              </a:rPr>
              <a:t>Click to edit the title text format</a:t>
            </a:r>
          </a:p>
        </p:txBody>
      </p:sp>
      <p:sp>
        <p:nvSpPr>
          <p:cNvPr id="39" name="PlaceHolder 2"/>
          <p:cNvSpPr>
            <a:spLocks noGrp="1"/>
          </p:cNvSpPr>
          <p:nvPr>
            <p:ph type="body"/>
          </p:nvPr>
        </p:nvSpPr>
        <p:spPr>
          <a:xfrm>
            <a:off x="503640" y="1769400"/>
            <a:ext cx="9069120" cy="43858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503640" y="301680"/>
            <a:ext cx="9069120" cy="1262520"/>
          </a:xfrm>
          <a:prstGeom prst="rect">
            <a:avLst/>
          </a:prstGeom>
        </p:spPr>
        <p:txBody>
          <a:bodyPr lIns="0" tIns="0" rIns="0" bIns="0" anchor="ctr"/>
          <a:lstStyle/>
          <a:p>
            <a:pPr algn="ctr"/>
            <a:r>
              <a:rPr lang="en-US" sz="4400" b="0" strike="noStrike" spc="-1">
                <a:latin typeface="Arial"/>
              </a:rPr>
              <a:t>Click to edit the title text format</a:t>
            </a:r>
          </a:p>
        </p:txBody>
      </p:sp>
      <p:sp>
        <p:nvSpPr>
          <p:cNvPr id="77" name="PlaceHolder 2"/>
          <p:cNvSpPr>
            <a:spLocks noGrp="1"/>
          </p:cNvSpPr>
          <p:nvPr>
            <p:ph type="body"/>
          </p:nvPr>
        </p:nvSpPr>
        <p:spPr>
          <a:xfrm>
            <a:off x="503640" y="1769400"/>
            <a:ext cx="9069120" cy="43858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120" name="CustomShape 1"/>
          <p:cNvSpPr/>
          <p:nvPr/>
        </p:nvSpPr>
        <p:spPr>
          <a:xfrm>
            <a:off x="990000" y="456840"/>
            <a:ext cx="776844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000000"/>
                </a:solidFill>
                <a:latin typeface="Arial"/>
                <a:ea typeface="DejaVu Sans"/>
              </a:rPr>
              <a:t>FAIR USE NOTICE</a:t>
            </a:r>
            <a:endParaRPr lang="en-US" sz="4400" b="0" strike="noStrike" spc="-1">
              <a:latin typeface="Arial"/>
            </a:endParaRPr>
          </a:p>
        </p:txBody>
      </p:sp>
      <p:sp>
        <p:nvSpPr>
          <p:cNvPr id="121" name="CustomShape 2"/>
          <p:cNvSpPr/>
          <p:nvPr/>
        </p:nvSpPr>
        <p:spPr>
          <a:xfrm>
            <a:off x="990000" y="1829160"/>
            <a:ext cx="7768440" cy="411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gn="just">
              <a:lnSpc>
                <a:spcPct val="90000"/>
              </a:lnSpc>
              <a:spcBef>
                <a:spcPts val="799"/>
              </a:spcBef>
            </a:pPr>
            <a:r>
              <a:rPr lang="en-US" sz="2000" b="0" strike="noStrike" spc="-1">
                <a:solidFill>
                  <a:srgbClr val="000000"/>
                </a:solidFill>
                <a:latin typeface="Arial"/>
                <a:ea typeface="Gill Sans"/>
              </a:rPr>
              <a:t>The material used in this presentation i.e., pictures/graphs/text, etc. is solely intended for educational/teaching purpose, offered free of cost to the students for use under special circumstances of Online Education due to COVID-19 Lockdown situation and may include copyrighted material - the use of which may not have been specifically authorised by Copyright Owners. Its application constitutes Fair Use of any such copyrighted material as provided in globally accepted law of many countries. The contents of presentations are intended only for the attendees of the class being conducted by the presenter.</a:t>
            </a: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127" name="CustomShape 1"/>
          <p:cNvSpPr/>
          <p:nvPr/>
        </p:nvSpPr>
        <p:spPr>
          <a:xfrm>
            <a:off x="640080" y="374760"/>
            <a:ext cx="8594280" cy="913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200" b="0" strike="noStrike" spc="-1" dirty="0">
                <a:solidFill>
                  <a:srgbClr val="000000"/>
                </a:solidFill>
                <a:latin typeface="Arial"/>
                <a:ea typeface="DejaVu Sans"/>
              </a:rPr>
              <a:t>Example: EFTPOS System (</a:t>
            </a:r>
            <a:r>
              <a:rPr lang="en-US" sz="3200" spc="-1" dirty="0">
                <a:solidFill>
                  <a:srgbClr val="000000"/>
                </a:solidFill>
                <a:latin typeface="Arial"/>
                <a:ea typeface="DejaVu Sans"/>
              </a:rPr>
              <a:t>FSM</a:t>
            </a:r>
            <a:r>
              <a:rPr lang="en-US" sz="3200" b="0" strike="noStrike" spc="-1" dirty="0">
                <a:solidFill>
                  <a:srgbClr val="000000"/>
                </a:solidFill>
                <a:latin typeface="Arial"/>
                <a:ea typeface="DejaVu Sans"/>
              </a:rPr>
              <a:t>)</a:t>
            </a:r>
            <a:endParaRPr lang="en-US" sz="3200" b="0" strike="noStrike" spc="-1" dirty="0">
              <a:latin typeface="Arial"/>
            </a:endParaRPr>
          </a:p>
        </p:txBody>
      </p:sp>
      <p:grpSp>
        <p:nvGrpSpPr>
          <p:cNvPr id="128" name="Group 2"/>
          <p:cNvGrpSpPr/>
          <p:nvPr/>
        </p:nvGrpSpPr>
        <p:grpSpPr>
          <a:xfrm>
            <a:off x="990000" y="2057760"/>
            <a:ext cx="7693200" cy="4189320"/>
            <a:chOff x="990000" y="2057760"/>
            <a:chExt cx="7693200" cy="4189320"/>
          </a:xfrm>
        </p:grpSpPr>
        <p:grpSp>
          <p:nvGrpSpPr>
            <p:cNvPr id="129" name="Group 3"/>
            <p:cNvGrpSpPr/>
            <p:nvPr/>
          </p:nvGrpSpPr>
          <p:grpSpPr>
            <a:xfrm>
              <a:off x="990000" y="2057760"/>
              <a:ext cx="7693200" cy="4189320"/>
              <a:chOff x="990000" y="2057760"/>
              <a:chExt cx="7693200" cy="4189320"/>
            </a:xfrm>
          </p:grpSpPr>
          <p:grpSp>
            <p:nvGrpSpPr>
              <p:cNvPr id="130" name="Group 4"/>
              <p:cNvGrpSpPr/>
              <p:nvPr/>
            </p:nvGrpSpPr>
            <p:grpSpPr>
              <a:xfrm>
                <a:off x="990000" y="2057760"/>
                <a:ext cx="7693200" cy="4189320"/>
                <a:chOff x="990000" y="2057760"/>
                <a:chExt cx="7693200" cy="4189320"/>
              </a:xfrm>
            </p:grpSpPr>
            <p:sp>
              <p:nvSpPr>
                <p:cNvPr id="131" name="CustomShape 5"/>
                <p:cNvSpPr/>
                <p:nvPr/>
              </p:nvSpPr>
              <p:spPr>
                <a:xfrm>
                  <a:off x="990000" y="2057760"/>
                  <a:ext cx="682560" cy="656280"/>
                </a:xfrm>
                <a:prstGeom prst="rect">
                  <a:avLst/>
                </a:prstGeom>
                <a:solidFill>
                  <a:srgbClr val="ECA07A"/>
                </a:solidFill>
                <a:ln w="9360">
                  <a:solidFill>
                    <a:srgbClr val="402000"/>
                  </a:solidFill>
                  <a:miter/>
                </a:ln>
              </p:spPr>
              <p:style>
                <a:lnRef idx="0">
                  <a:scrgbClr r="0" g="0" b="0"/>
                </a:lnRef>
                <a:fillRef idx="0">
                  <a:scrgbClr r="0" g="0" b="0"/>
                </a:fillRef>
                <a:effectRef idx="0">
                  <a:scrgbClr r="0" g="0" b="0"/>
                </a:effectRef>
                <a:fontRef idx="minor"/>
              </p:style>
              <p:txBody>
                <a:bodyPr wrap="none" lIns="90000" tIns="46800" rIns="90000" bIns="46800" anchor="ctr"/>
                <a:lstStyle/>
                <a:p>
                  <a:pPr algn="ctr">
                    <a:lnSpc>
                      <a:spcPct val="100000"/>
                    </a:lnSpc>
                  </a:pPr>
                  <a:r>
                    <a:rPr lang="en-US" sz="1800" b="1" strike="noStrike" spc="-1">
                      <a:solidFill>
                        <a:srgbClr val="402000"/>
                      </a:solidFill>
                      <a:latin typeface="Times New Roman"/>
                      <a:ea typeface="DejaVu Sans"/>
                    </a:rPr>
                    <a:t>Initial</a:t>
                  </a:r>
                  <a:endParaRPr lang="en-US" sz="1800" b="0" strike="noStrike" spc="-1">
                    <a:latin typeface="Arial"/>
                  </a:endParaRPr>
                </a:p>
              </p:txBody>
            </p:sp>
            <p:sp>
              <p:nvSpPr>
                <p:cNvPr id="132" name="CustomShape 6"/>
                <p:cNvSpPr/>
                <p:nvPr/>
              </p:nvSpPr>
              <p:spPr>
                <a:xfrm>
                  <a:off x="2433240" y="2057760"/>
                  <a:ext cx="682920" cy="65628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133" name="Line 7"/>
                <p:cNvSpPr/>
                <p:nvPr/>
              </p:nvSpPr>
              <p:spPr>
                <a:xfrm>
                  <a:off x="1672920" y="2386440"/>
                  <a:ext cx="759240" cy="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34" name="CustomShape 8"/>
                <p:cNvSpPr/>
                <p:nvPr/>
              </p:nvSpPr>
              <p:spPr>
                <a:xfrm>
                  <a:off x="3877200" y="2057760"/>
                  <a:ext cx="682560" cy="65628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135" name="CustomShape 9"/>
                <p:cNvSpPr/>
                <p:nvPr/>
              </p:nvSpPr>
              <p:spPr>
                <a:xfrm>
                  <a:off x="5320800" y="2057760"/>
                  <a:ext cx="682920" cy="65628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136" name="CustomShape 10"/>
                <p:cNvSpPr/>
                <p:nvPr/>
              </p:nvSpPr>
              <p:spPr>
                <a:xfrm>
                  <a:off x="6764400" y="2057760"/>
                  <a:ext cx="682560" cy="65628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137" name="CustomShape 11"/>
                <p:cNvSpPr/>
                <p:nvPr/>
              </p:nvSpPr>
              <p:spPr>
                <a:xfrm>
                  <a:off x="7675920" y="3536640"/>
                  <a:ext cx="986760" cy="65628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138" name="CustomShape 12"/>
                <p:cNvSpPr/>
                <p:nvPr/>
              </p:nvSpPr>
              <p:spPr>
                <a:xfrm>
                  <a:off x="1675800" y="2057760"/>
                  <a:ext cx="726840" cy="3362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600" b="1" strike="noStrike" spc="-1">
                      <a:solidFill>
                        <a:srgbClr val="402000"/>
                      </a:solidFill>
                      <a:latin typeface="Times New Roman"/>
                      <a:ea typeface="DejaVu Sans"/>
                    </a:rPr>
                    <a:t>1 digit</a:t>
                  </a:r>
                  <a:endParaRPr lang="en-US" sz="1600" b="0" strike="noStrike" spc="-1">
                    <a:latin typeface="Arial"/>
                  </a:endParaRPr>
                </a:p>
              </p:txBody>
            </p:sp>
            <p:sp>
              <p:nvSpPr>
                <p:cNvPr id="139" name="CustomShape 13"/>
                <p:cNvSpPr/>
                <p:nvPr/>
              </p:nvSpPr>
              <p:spPr>
                <a:xfrm>
                  <a:off x="3119760" y="2057760"/>
                  <a:ext cx="726840" cy="3362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600" b="1" strike="noStrike" spc="-1">
                      <a:solidFill>
                        <a:srgbClr val="402000"/>
                      </a:solidFill>
                      <a:latin typeface="Times New Roman"/>
                      <a:ea typeface="DejaVu Sans"/>
                    </a:rPr>
                    <a:t>1 digit</a:t>
                  </a:r>
                  <a:endParaRPr lang="en-US" sz="1600" b="0" strike="noStrike" spc="-1">
                    <a:latin typeface="Arial"/>
                  </a:endParaRPr>
                </a:p>
              </p:txBody>
            </p:sp>
            <p:sp>
              <p:nvSpPr>
                <p:cNvPr id="140" name="CustomShape 14"/>
                <p:cNvSpPr/>
                <p:nvPr/>
              </p:nvSpPr>
              <p:spPr>
                <a:xfrm>
                  <a:off x="4563360" y="2057760"/>
                  <a:ext cx="726840" cy="3362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600" b="1" strike="noStrike" spc="-1">
                      <a:solidFill>
                        <a:srgbClr val="402000"/>
                      </a:solidFill>
                      <a:latin typeface="Times New Roman"/>
                      <a:ea typeface="DejaVu Sans"/>
                    </a:rPr>
                    <a:t>1 digit</a:t>
                  </a:r>
                  <a:endParaRPr lang="en-US" sz="1600" b="0" strike="noStrike" spc="-1">
                    <a:latin typeface="Arial"/>
                  </a:endParaRPr>
                </a:p>
              </p:txBody>
            </p:sp>
            <p:sp>
              <p:nvSpPr>
                <p:cNvPr id="141" name="Line 15"/>
                <p:cNvSpPr/>
                <p:nvPr/>
              </p:nvSpPr>
              <p:spPr>
                <a:xfrm>
                  <a:off x="3116520" y="2386440"/>
                  <a:ext cx="759600" cy="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42" name="Line 16"/>
                <p:cNvSpPr/>
                <p:nvPr/>
              </p:nvSpPr>
              <p:spPr>
                <a:xfrm>
                  <a:off x="4560480" y="2386440"/>
                  <a:ext cx="759600" cy="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43" name="Line 17"/>
                <p:cNvSpPr/>
                <p:nvPr/>
              </p:nvSpPr>
              <p:spPr>
                <a:xfrm>
                  <a:off x="6004440" y="2386440"/>
                  <a:ext cx="759240" cy="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44" name="CustomShape 18"/>
                <p:cNvSpPr/>
                <p:nvPr/>
              </p:nvSpPr>
              <p:spPr>
                <a:xfrm>
                  <a:off x="6006960" y="2057760"/>
                  <a:ext cx="726840" cy="3362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600" b="1" strike="noStrike" spc="-1">
                      <a:solidFill>
                        <a:srgbClr val="402000"/>
                      </a:solidFill>
                      <a:latin typeface="Times New Roman"/>
                      <a:ea typeface="DejaVu Sans"/>
                    </a:rPr>
                    <a:t>1 digit</a:t>
                  </a:r>
                  <a:endParaRPr lang="en-US" sz="1600" b="0" strike="noStrike" spc="-1">
                    <a:latin typeface="Arial"/>
                  </a:endParaRPr>
                </a:p>
              </p:txBody>
            </p:sp>
            <p:sp>
              <p:nvSpPr>
                <p:cNvPr id="145" name="Line 19"/>
                <p:cNvSpPr/>
                <p:nvPr/>
              </p:nvSpPr>
              <p:spPr>
                <a:xfrm>
                  <a:off x="7295760" y="2715120"/>
                  <a:ext cx="759600" cy="82152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46" name="CustomShape 20"/>
                <p:cNvSpPr/>
                <p:nvPr/>
              </p:nvSpPr>
              <p:spPr>
                <a:xfrm>
                  <a:off x="2646720" y="2180880"/>
                  <a:ext cx="42048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d1</a:t>
                  </a:r>
                  <a:endParaRPr lang="en-US" sz="1800" b="0" strike="noStrike" spc="-1">
                    <a:latin typeface="Arial"/>
                  </a:endParaRPr>
                </a:p>
              </p:txBody>
            </p:sp>
            <p:sp>
              <p:nvSpPr>
                <p:cNvPr id="147" name="CustomShape 21"/>
                <p:cNvSpPr/>
                <p:nvPr/>
              </p:nvSpPr>
              <p:spPr>
                <a:xfrm>
                  <a:off x="4090680" y="2180880"/>
                  <a:ext cx="42048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d2</a:t>
                  </a:r>
                  <a:endParaRPr lang="en-US" sz="1800" b="0" strike="noStrike" spc="-1">
                    <a:latin typeface="Arial"/>
                  </a:endParaRPr>
                </a:p>
              </p:txBody>
            </p:sp>
            <p:sp>
              <p:nvSpPr>
                <p:cNvPr id="148" name="CustomShape 22"/>
                <p:cNvSpPr/>
                <p:nvPr/>
              </p:nvSpPr>
              <p:spPr>
                <a:xfrm>
                  <a:off x="5535000" y="2180880"/>
                  <a:ext cx="42048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d3</a:t>
                  </a:r>
                  <a:endParaRPr lang="en-US" sz="1800" b="0" strike="noStrike" spc="-1">
                    <a:latin typeface="Arial"/>
                  </a:endParaRPr>
                </a:p>
              </p:txBody>
            </p:sp>
            <p:sp>
              <p:nvSpPr>
                <p:cNvPr id="149" name="CustomShape 23"/>
                <p:cNvSpPr/>
                <p:nvPr/>
              </p:nvSpPr>
              <p:spPr>
                <a:xfrm>
                  <a:off x="6903000" y="2180880"/>
                  <a:ext cx="42048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d4</a:t>
                  </a:r>
                  <a:endParaRPr lang="en-US" sz="1800" b="0" strike="noStrike" spc="-1">
                    <a:latin typeface="Arial"/>
                  </a:endParaRPr>
                </a:p>
              </p:txBody>
            </p:sp>
            <p:sp>
              <p:nvSpPr>
                <p:cNvPr id="150" name="CustomShape 24"/>
                <p:cNvSpPr/>
                <p:nvPr/>
              </p:nvSpPr>
              <p:spPr>
                <a:xfrm>
                  <a:off x="7661520" y="2756160"/>
                  <a:ext cx="53640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OK</a:t>
                  </a:r>
                  <a:endParaRPr lang="en-US" sz="1800" b="0" strike="noStrike" spc="-1">
                    <a:latin typeface="Arial"/>
                  </a:endParaRPr>
                </a:p>
              </p:txBody>
            </p:sp>
            <p:sp>
              <p:nvSpPr>
                <p:cNvPr id="151" name="CustomShape 25"/>
                <p:cNvSpPr/>
                <p:nvPr/>
              </p:nvSpPr>
              <p:spPr>
                <a:xfrm>
                  <a:off x="7678080" y="3536640"/>
                  <a:ext cx="915840" cy="6415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OK</a:t>
                  </a:r>
                  <a:endParaRPr lang="en-US" sz="1800" b="0" strike="noStrike" spc="-1">
                    <a:latin typeface="Arial"/>
                  </a:endParaRPr>
                </a:p>
                <a:p>
                  <a:pPr>
                    <a:lnSpc>
                      <a:spcPct val="100000"/>
                    </a:lnSpc>
                  </a:pPr>
                  <a:r>
                    <a:rPr lang="en-US" sz="1800" b="1" strike="noStrike" spc="-1">
                      <a:solidFill>
                        <a:srgbClr val="402000"/>
                      </a:solidFill>
                      <a:latin typeface="Times New Roman"/>
                      <a:ea typeface="DejaVu Sans"/>
                    </a:rPr>
                    <a:t>pressed</a:t>
                  </a:r>
                  <a:endParaRPr lang="en-US" sz="1800" b="0" strike="noStrike" spc="-1">
                    <a:latin typeface="Arial"/>
                  </a:endParaRPr>
                </a:p>
              </p:txBody>
            </p:sp>
            <p:sp>
              <p:nvSpPr>
                <p:cNvPr id="152" name="CustomShape 26"/>
                <p:cNvSpPr/>
                <p:nvPr/>
              </p:nvSpPr>
              <p:spPr>
                <a:xfrm>
                  <a:off x="7448040" y="5262120"/>
                  <a:ext cx="1214640" cy="656280"/>
                </a:xfrm>
                <a:prstGeom prst="rect">
                  <a:avLst/>
                </a:prstGeom>
                <a:solidFill>
                  <a:srgbClr val="A08366"/>
                </a:solidFill>
                <a:ln w="9360">
                  <a:solidFill>
                    <a:srgbClr val="402000"/>
                  </a:solidFill>
                  <a:miter/>
                </a:ln>
              </p:spPr>
              <p:style>
                <a:lnRef idx="0">
                  <a:scrgbClr r="0" g="0" b="0"/>
                </a:lnRef>
                <a:fillRef idx="0">
                  <a:scrgbClr r="0" g="0" b="0"/>
                </a:fillRef>
                <a:effectRef idx="0">
                  <a:scrgbClr r="0" g="0" b="0"/>
                </a:effectRef>
                <a:fontRef idx="minor"/>
              </p:style>
            </p:sp>
            <p:sp>
              <p:nvSpPr>
                <p:cNvPr id="153" name="Line 27"/>
                <p:cNvSpPr/>
                <p:nvPr/>
              </p:nvSpPr>
              <p:spPr>
                <a:xfrm>
                  <a:off x="8131320" y="4193640"/>
                  <a:ext cx="360" cy="106812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54" name="CustomShape 28"/>
                <p:cNvSpPr/>
                <p:nvPr/>
              </p:nvSpPr>
              <p:spPr>
                <a:xfrm rot="5403000">
                  <a:off x="7897320" y="4500360"/>
                  <a:ext cx="97992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approve</a:t>
                  </a:r>
                  <a:endParaRPr lang="en-US" sz="1800" b="0" strike="noStrike" spc="-1">
                    <a:latin typeface="Arial"/>
                  </a:endParaRPr>
                </a:p>
              </p:txBody>
            </p:sp>
            <p:sp>
              <p:nvSpPr>
                <p:cNvPr id="155" name="CustomShape 29"/>
                <p:cNvSpPr/>
                <p:nvPr/>
              </p:nvSpPr>
              <p:spPr>
                <a:xfrm>
                  <a:off x="7526520" y="5426280"/>
                  <a:ext cx="115668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Approved</a:t>
                  </a:r>
                  <a:endParaRPr lang="en-US" sz="1800" b="0" strike="noStrike" spc="-1">
                    <a:latin typeface="Arial"/>
                  </a:endParaRPr>
                </a:p>
              </p:txBody>
            </p:sp>
            <p:sp>
              <p:nvSpPr>
                <p:cNvPr id="156" name="CustomShape 30"/>
                <p:cNvSpPr/>
                <p:nvPr/>
              </p:nvSpPr>
              <p:spPr>
                <a:xfrm>
                  <a:off x="3421080" y="4276080"/>
                  <a:ext cx="1290600" cy="738360"/>
                </a:xfrm>
                <a:prstGeom prst="rect">
                  <a:avLst/>
                </a:prstGeom>
                <a:solidFill>
                  <a:srgbClr val="A08366"/>
                </a:solidFill>
                <a:ln w="9360">
                  <a:solidFill>
                    <a:srgbClr val="402000"/>
                  </a:solidFill>
                  <a:miter/>
                </a:ln>
              </p:spPr>
              <p:style>
                <a:lnRef idx="0">
                  <a:scrgbClr r="0" g="0" b="0"/>
                </a:lnRef>
                <a:fillRef idx="0">
                  <a:scrgbClr r="0" g="0" b="0"/>
                </a:fillRef>
                <a:effectRef idx="0">
                  <a:scrgbClr r="0" g="0" b="0"/>
                </a:effectRef>
                <a:fontRef idx="minor"/>
              </p:style>
            </p:sp>
            <p:sp>
              <p:nvSpPr>
                <p:cNvPr id="157" name="CustomShape 31"/>
                <p:cNvSpPr/>
                <p:nvPr/>
              </p:nvSpPr>
              <p:spPr>
                <a:xfrm>
                  <a:off x="3558600" y="4399560"/>
                  <a:ext cx="103140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Rejected</a:t>
                  </a:r>
                  <a:endParaRPr lang="en-US" sz="1800" b="0" strike="noStrike" spc="-1">
                    <a:latin typeface="Arial"/>
                  </a:endParaRPr>
                </a:p>
              </p:txBody>
            </p:sp>
            <p:sp>
              <p:nvSpPr>
                <p:cNvPr id="158" name="Line 32"/>
                <p:cNvSpPr/>
                <p:nvPr/>
              </p:nvSpPr>
              <p:spPr>
                <a:xfrm flipH="1">
                  <a:off x="4712400" y="2715120"/>
                  <a:ext cx="2203200" cy="15609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59" name="Line 33"/>
                <p:cNvSpPr/>
                <p:nvPr/>
              </p:nvSpPr>
              <p:spPr>
                <a:xfrm flipH="1">
                  <a:off x="4408200" y="2715120"/>
                  <a:ext cx="1139760" cy="15609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60" name="Line 34"/>
                <p:cNvSpPr/>
                <p:nvPr/>
              </p:nvSpPr>
              <p:spPr>
                <a:xfrm>
                  <a:off x="4181040" y="2715120"/>
                  <a:ext cx="360" cy="15609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61" name="Line 35"/>
                <p:cNvSpPr/>
                <p:nvPr/>
              </p:nvSpPr>
              <p:spPr>
                <a:xfrm>
                  <a:off x="2888280" y="2715120"/>
                  <a:ext cx="836280" cy="15609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62" name="CustomShape 36"/>
                <p:cNvSpPr/>
                <p:nvPr/>
              </p:nvSpPr>
              <p:spPr>
                <a:xfrm>
                  <a:off x="5685840" y="3495240"/>
                  <a:ext cx="53640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OK</a:t>
                  </a:r>
                  <a:endParaRPr lang="en-US" sz="1800" b="0" strike="noStrike" spc="-1">
                    <a:latin typeface="Arial"/>
                  </a:endParaRPr>
                </a:p>
              </p:txBody>
            </p:sp>
            <p:sp>
              <p:nvSpPr>
                <p:cNvPr id="163" name="CustomShape 37"/>
                <p:cNvSpPr/>
                <p:nvPr/>
              </p:nvSpPr>
              <p:spPr>
                <a:xfrm>
                  <a:off x="4637880" y="3043800"/>
                  <a:ext cx="53640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OK</a:t>
                  </a:r>
                  <a:endParaRPr lang="en-US" sz="1800" b="0" strike="noStrike" spc="-1">
                    <a:latin typeface="Arial"/>
                  </a:endParaRPr>
                </a:p>
              </p:txBody>
            </p:sp>
            <p:sp>
              <p:nvSpPr>
                <p:cNvPr id="164" name="CustomShape 38"/>
                <p:cNvSpPr/>
                <p:nvPr/>
              </p:nvSpPr>
              <p:spPr>
                <a:xfrm>
                  <a:off x="3650040" y="3043800"/>
                  <a:ext cx="53640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OK</a:t>
                  </a:r>
                  <a:endParaRPr lang="en-US" sz="1800" b="0" strike="noStrike" spc="-1">
                    <a:latin typeface="Arial"/>
                  </a:endParaRPr>
                </a:p>
              </p:txBody>
            </p:sp>
            <p:sp>
              <p:nvSpPr>
                <p:cNvPr id="165" name="CustomShape 39"/>
                <p:cNvSpPr/>
                <p:nvPr/>
              </p:nvSpPr>
              <p:spPr>
                <a:xfrm>
                  <a:off x="2738160" y="3372480"/>
                  <a:ext cx="53640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OK</a:t>
                  </a:r>
                  <a:endParaRPr lang="en-US" sz="1800" b="0" strike="noStrike" spc="-1">
                    <a:latin typeface="Arial"/>
                  </a:endParaRPr>
                </a:p>
              </p:txBody>
            </p:sp>
            <p:sp>
              <p:nvSpPr>
                <p:cNvPr id="166" name="CustomShape 40"/>
                <p:cNvSpPr/>
                <p:nvPr/>
              </p:nvSpPr>
              <p:spPr>
                <a:xfrm>
                  <a:off x="1217880" y="5180040"/>
                  <a:ext cx="530280" cy="409680"/>
                </a:xfrm>
                <a:prstGeom prst="rect">
                  <a:avLst/>
                </a:prstGeom>
                <a:solidFill>
                  <a:srgbClr val="ECA07A"/>
                </a:solidFill>
                <a:ln w="9360">
                  <a:solidFill>
                    <a:srgbClr val="402000"/>
                  </a:solidFill>
                  <a:miter/>
                </a:ln>
              </p:spPr>
              <p:style>
                <a:lnRef idx="0">
                  <a:scrgbClr r="0" g="0" b="0"/>
                </a:lnRef>
                <a:fillRef idx="0">
                  <a:scrgbClr r="0" g="0" b="0"/>
                </a:fillRef>
                <a:effectRef idx="0">
                  <a:scrgbClr r="0" g="0" b="0"/>
                </a:effectRef>
                <a:fontRef idx="minor"/>
              </p:style>
            </p:sp>
            <p:sp>
              <p:nvSpPr>
                <p:cNvPr id="167" name="CustomShape 41"/>
                <p:cNvSpPr/>
                <p:nvPr/>
              </p:nvSpPr>
              <p:spPr>
                <a:xfrm>
                  <a:off x="1217880" y="5837760"/>
                  <a:ext cx="530280" cy="409320"/>
                </a:xfrm>
                <a:prstGeom prst="rect">
                  <a:avLst/>
                </a:prstGeom>
                <a:solidFill>
                  <a:srgbClr val="A08366"/>
                </a:solidFill>
                <a:ln w="9360">
                  <a:solidFill>
                    <a:srgbClr val="402000"/>
                  </a:solidFill>
                  <a:miter/>
                </a:ln>
              </p:spPr>
              <p:style>
                <a:lnRef idx="0">
                  <a:scrgbClr r="0" g="0" b="0"/>
                </a:lnRef>
                <a:fillRef idx="0">
                  <a:scrgbClr r="0" g="0" b="0"/>
                </a:fillRef>
                <a:effectRef idx="0">
                  <a:scrgbClr r="0" g="0" b="0"/>
                </a:effectRef>
                <a:fontRef idx="minor"/>
              </p:style>
            </p:sp>
            <p:sp>
              <p:nvSpPr>
                <p:cNvPr id="168" name="CustomShape 42"/>
                <p:cNvSpPr/>
                <p:nvPr/>
              </p:nvSpPr>
              <p:spPr>
                <a:xfrm>
                  <a:off x="1886760" y="5221080"/>
                  <a:ext cx="129204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Initial state</a:t>
                  </a:r>
                  <a:endParaRPr lang="en-US" sz="1800" b="0" strike="noStrike" spc="-1">
                    <a:latin typeface="Arial"/>
                  </a:endParaRPr>
                </a:p>
              </p:txBody>
            </p:sp>
            <p:sp>
              <p:nvSpPr>
                <p:cNvPr id="169" name="CustomShape 43"/>
                <p:cNvSpPr/>
                <p:nvPr/>
              </p:nvSpPr>
              <p:spPr>
                <a:xfrm>
                  <a:off x="1886400" y="5878800"/>
                  <a:ext cx="120384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Final state</a:t>
                  </a:r>
                  <a:endParaRPr lang="en-US" sz="1800" b="0" strike="noStrike" spc="-1">
                    <a:latin typeface="Arial"/>
                  </a:endParaRPr>
                </a:p>
              </p:txBody>
            </p:sp>
          </p:grpSp>
          <p:sp>
            <p:nvSpPr>
              <p:cNvPr id="170" name="Line 44"/>
              <p:cNvSpPr/>
              <p:nvPr/>
            </p:nvSpPr>
            <p:spPr>
              <a:xfrm flipH="1">
                <a:off x="4721400" y="3963240"/>
                <a:ext cx="2970720" cy="76212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grpSp>
        <p:sp>
          <p:nvSpPr>
            <p:cNvPr id="171" name="CustomShape 45"/>
            <p:cNvSpPr/>
            <p:nvPr/>
          </p:nvSpPr>
          <p:spPr>
            <a:xfrm>
              <a:off x="5774040" y="4382640"/>
              <a:ext cx="80280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Reject</a:t>
              </a:r>
              <a:endParaRPr lang="en-US" sz="1800" b="0" strike="noStrike" spc="-1">
                <a:latin typeface="Arial"/>
              </a:endParaRPr>
            </a:p>
          </p:txBody>
        </p:sp>
      </p:grpSp>
      <p:sp>
        <p:nvSpPr>
          <p:cNvPr id="172" name="CustomShape 46"/>
          <p:cNvSpPr/>
          <p:nvPr/>
        </p:nvSpPr>
        <p:spPr>
          <a:xfrm>
            <a:off x="2205360" y="1143360"/>
            <a:ext cx="5207400" cy="36720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(EFTPOS= Electronic Fund Transfer Point of Sale)</a:t>
            </a:r>
            <a:endParaRPr lang="en-US" sz="1800" b="0" strike="noStrike" spc="-1">
              <a:latin typeface="Arial"/>
            </a:endParaRPr>
          </a:p>
        </p:txBody>
      </p:sp>
    </p:spTree>
    <p:extLst>
      <p:ext uri="{BB962C8B-B14F-4D97-AF65-F5344CB8AC3E}">
        <p14:creationId xmlns:p14="http://schemas.microsoft.com/office/powerpoint/2010/main" val="58387694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503640" y="1080000"/>
            <a:ext cx="9066600" cy="1727280"/>
          </a:xfrm>
          <a:prstGeom prst="rect">
            <a:avLst/>
          </a:prstGeom>
          <a:noFill/>
          <a:ln>
            <a:noFill/>
          </a:ln>
        </p:spPr>
        <p:style>
          <a:lnRef idx="0">
            <a:scrgbClr r="0" g="0" b="0"/>
          </a:lnRef>
          <a:fillRef idx="0">
            <a:scrgbClr r="0" g="0" b="0"/>
          </a:fillRef>
          <a:effectRef idx="0">
            <a:scrgbClr r="0" g="0" b="0"/>
          </a:effectRef>
          <a:fontRef idx="minor"/>
        </p:style>
      </p:sp>
      <p:sp>
        <p:nvSpPr>
          <p:cNvPr id="123" name="CustomShape 2"/>
          <p:cNvSpPr/>
          <p:nvPr/>
        </p:nvSpPr>
        <p:spPr>
          <a:xfrm>
            <a:off x="503640" y="3168720"/>
            <a:ext cx="9066600" cy="3671640"/>
          </a:xfrm>
          <a:prstGeom prst="rect">
            <a:avLst/>
          </a:prstGeom>
          <a:noFill/>
          <a:ln>
            <a:noFill/>
          </a:ln>
        </p:spPr>
        <p:style>
          <a:lnRef idx="0">
            <a:scrgbClr r="0" g="0" b="0"/>
          </a:lnRef>
          <a:fillRef idx="0">
            <a:scrgbClr r="0" g="0" b="0"/>
          </a:fillRef>
          <a:effectRef idx="0">
            <a:scrgbClr r="0" g="0" b="0"/>
          </a:effectRef>
          <a:fontRef idx="minor"/>
        </p:style>
      </p:sp>
      <p:sp>
        <p:nvSpPr>
          <p:cNvPr id="124" name="CustomShape 3"/>
          <p:cNvSpPr/>
          <p:nvPr/>
        </p:nvSpPr>
        <p:spPr>
          <a:xfrm>
            <a:off x="774360" y="613800"/>
            <a:ext cx="8150400" cy="6426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5400" b="1" strike="noStrike" spc="-1">
                <a:solidFill>
                  <a:srgbClr val="FFFFFF"/>
                </a:solidFill>
                <a:latin typeface="Arial"/>
                <a:ea typeface="DejaVu Sans"/>
              </a:rPr>
              <a:t>PETRI NET METHOD</a:t>
            </a:r>
            <a:endParaRPr lang="en-US" sz="5400" b="0" strike="noStrike" spc="-1">
              <a:latin typeface="Arial"/>
            </a:endParaRPr>
          </a:p>
        </p:txBody>
      </p:sp>
    </p:spTree>
    <p:extLst>
      <p:ext uri="{BB962C8B-B14F-4D97-AF65-F5344CB8AC3E}">
        <p14:creationId xmlns:p14="http://schemas.microsoft.com/office/powerpoint/2010/main" val="403699510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990000" y="456840"/>
            <a:ext cx="776844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000000"/>
                </a:solidFill>
                <a:latin typeface="Arial"/>
                <a:ea typeface="DejaVu Sans"/>
              </a:rPr>
              <a:t>Introduction</a:t>
            </a:r>
            <a:endParaRPr lang="en-US" sz="4400" b="0" strike="noStrike" spc="-1">
              <a:latin typeface="Arial"/>
            </a:endParaRPr>
          </a:p>
        </p:txBody>
      </p:sp>
      <p:sp>
        <p:nvSpPr>
          <p:cNvPr id="126" name="CustomShape 2"/>
          <p:cNvSpPr/>
          <p:nvPr/>
        </p:nvSpPr>
        <p:spPr>
          <a:xfrm>
            <a:off x="990000" y="1829160"/>
            <a:ext cx="7768440" cy="481912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normAutofit lnSpcReduction="10000"/>
          </a:bodyPr>
          <a:lstStyle/>
          <a:p>
            <a:pPr marL="431800" indent="-322580" algn="just">
              <a:lnSpc>
                <a:spcPct val="90000"/>
              </a:lnSpc>
              <a:spcBef>
                <a:spcPts val="799"/>
              </a:spcBef>
              <a:buClr>
                <a:srgbClr val="000000"/>
              </a:buClr>
              <a:buSzPct val="45000"/>
              <a:buFont typeface="Wingdings" charset="2"/>
              <a:buChar char=""/>
            </a:pPr>
            <a:r>
              <a:rPr lang="en-US" sz="3200" b="0" strike="noStrike" spc="-1" dirty="0">
                <a:solidFill>
                  <a:srgbClr val="000000"/>
                </a:solidFill>
                <a:latin typeface="Arial"/>
                <a:ea typeface="DejaVu Sans"/>
              </a:rPr>
              <a:t>First introduced by Carl Adam Petri in 1962.</a:t>
            </a:r>
            <a:endParaRPr lang="en-US" sz="3200" b="0" strike="noStrike" spc="-1" dirty="0">
              <a:latin typeface="Arial"/>
            </a:endParaRPr>
          </a:p>
          <a:p>
            <a:pPr marL="431800" indent="-322580" algn="just">
              <a:lnSpc>
                <a:spcPct val="90000"/>
              </a:lnSpc>
              <a:spcBef>
                <a:spcPts val="799"/>
              </a:spcBef>
              <a:buClr>
                <a:srgbClr val="000000"/>
              </a:buClr>
              <a:buSzPct val="45000"/>
              <a:buFont typeface="Wingdings" charset="2"/>
              <a:buChar char=""/>
            </a:pPr>
            <a:r>
              <a:rPr lang="en-US" sz="3200" b="0" strike="noStrike" spc="-1" dirty="0">
                <a:solidFill>
                  <a:srgbClr val="000000"/>
                </a:solidFill>
                <a:latin typeface="Arial"/>
                <a:ea typeface="DejaVu Sans"/>
              </a:rPr>
              <a:t>A diagrammatic tool to model concurrency and synchronization in distributed systems.</a:t>
            </a:r>
            <a:endParaRPr lang="en-US" sz="3200" b="0" strike="noStrike" spc="-1" dirty="0">
              <a:latin typeface="Arial"/>
            </a:endParaRPr>
          </a:p>
          <a:p>
            <a:pPr marL="431800" indent="-322580" algn="just">
              <a:lnSpc>
                <a:spcPct val="90000"/>
              </a:lnSpc>
              <a:spcBef>
                <a:spcPts val="799"/>
              </a:spcBef>
              <a:buClr>
                <a:srgbClr val="000000"/>
              </a:buClr>
              <a:buSzPct val="45000"/>
              <a:buFont typeface="Wingdings" charset="2"/>
              <a:buChar char=""/>
            </a:pPr>
            <a:r>
              <a:rPr lang="en-US" sz="3200" b="0" strike="noStrike" spc="-1" dirty="0">
                <a:solidFill>
                  <a:srgbClr val="000000"/>
                </a:solidFill>
                <a:latin typeface="Arial"/>
                <a:ea typeface="DejaVu Sans"/>
              </a:rPr>
              <a:t>Very similar to State Transition Diagrams</a:t>
            </a:r>
            <a:r>
              <a:rPr lang="en-US" sz="3200" spc="-1" dirty="0">
                <a:solidFill>
                  <a:srgbClr val="000000"/>
                </a:solidFill>
                <a:latin typeface="Arial"/>
                <a:ea typeface="DejaVu Sans"/>
              </a:rPr>
              <a:t> and Finite State Machines</a:t>
            </a:r>
            <a:r>
              <a:rPr lang="en-US" sz="3200" b="0" strike="noStrike" spc="-1" dirty="0">
                <a:solidFill>
                  <a:srgbClr val="000000"/>
                </a:solidFill>
                <a:latin typeface="Arial"/>
                <a:ea typeface="DejaVu Sans"/>
              </a:rPr>
              <a:t>.</a:t>
            </a:r>
            <a:endParaRPr lang="en-US" sz="3200" b="0" strike="noStrike" spc="-1" dirty="0">
              <a:latin typeface="Arial"/>
            </a:endParaRPr>
          </a:p>
          <a:p>
            <a:pPr marL="431800" indent="-322580" algn="just">
              <a:lnSpc>
                <a:spcPct val="90000"/>
              </a:lnSpc>
              <a:spcBef>
                <a:spcPts val="799"/>
              </a:spcBef>
              <a:buClr>
                <a:srgbClr val="000000"/>
              </a:buClr>
              <a:buSzPct val="45000"/>
              <a:buFont typeface="Wingdings" charset="2"/>
              <a:buChar char=""/>
            </a:pPr>
            <a:r>
              <a:rPr lang="en-US" sz="3200" b="0" strike="noStrike" spc="-1" dirty="0">
                <a:solidFill>
                  <a:srgbClr val="000000"/>
                </a:solidFill>
                <a:latin typeface="Arial"/>
                <a:ea typeface="DejaVu Sans"/>
              </a:rPr>
              <a:t>Used as a visual communication aid to model the system behavior</a:t>
            </a:r>
            <a:endParaRPr lang="en-US" sz="3200" b="0" strike="noStrike" spc="-1" dirty="0">
              <a:latin typeface="Arial"/>
            </a:endParaRPr>
          </a:p>
          <a:p>
            <a:pPr marL="431800" indent="-322580" algn="just">
              <a:lnSpc>
                <a:spcPct val="90000"/>
              </a:lnSpc>
              <a:spcBef>
                <a:spcPts val="799"/>
              </a:spcBef>
              <a:buClr>
                <a:srgbClr val="000000"/>
              </a:buClr>
              <a:buSzPct val="45000"/>
              <a:buFont typeface="Wingdings" charset="2"/>
              <a:buChar char=""/>
            </a:pPr>
            <a:r>
              <a:rPr lang="en-US" sz="3200" b="0" strike="noStrike" spc="-1" dirty="0">
                <a:solidFill>
                  <a:srgbClr val="000000"/>
                </a:solidFill>
                <a:latin typeface="Arial"/>
                <a:ea typeface="DejaVu Sans"/>
              </a:rPr>
              <a:t>Based on strong mathematical foundation.</a:t>
            </a:r>
            <a:endParaRPr lang="en-US" sz="3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127" name="CustomShape 1"/>
          <p:cNvSpPr/>
          <p:nvPr/>
        </p:nvSpPr>
        <p:spPr>
          <a:xfrm>
            <a:off x="640080" y="374760"/>
            <a:ext cx="8594280" cy="913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3200" spc="-1" dirty="0">
                <a:solidFill>
                  <a:srgbClr val="000000"/>
                </a:solidFill>
                <a:latin typeface="Arial"/>
                <a:ea typeface="DejaVu Sans"/>
              </a:rPr>
              <a:t>Recall Example</a:t>
            </a:r>
            <a:r>
              <a:rPr lang="en-US" sz="3200" b="0" strike="noStrike" spc="-1" dirty="0">
                <a:solidFill>
                  <a:srgbClr val="000000"/>
                </a:solidFill>
                <a:latin typeface="Arial"/>
                <a:ea typeface="DejaVu Sans"/>
              </a:rPr>
              <a:t>: EFTPOS System (</a:t>
            </a:r>
            <a:r>
              <a:rPr lang="en-US" sz="3200" spc="-1" dirty="0">
                <a:solidFill>
                  <a:srgbClr val="000000"/>
                </a:solidFill>
                <a:latin typeface="Arial"/>
                <a:ea typeface="DejaVu Sans"/>
              </a:rPr>
              <a:t>FSM</a:t>
            </a:r>
            <a:r>
              <a:rPr lang="en-US" sz="3200" b="0" strike="noStrike" spc="-1" dirty="0">
                <a:solidFill>
                  <a:srgbClr val="000000"/>
                </a:solidFill>
                <a:latin typeface="Arial"/>
                <a:ea typeface="DejaVu Sans"/>
              </a:rPr>
              <a:t>)</a:t>
            </a:r>
            <a:endParaRPr lang="en-US" sz="3200" b="0" strike="noStrike" spc="-1" dirty="0">
              <a:latin typeface="Arial"/>
            </a:endParaRPr>
          </a:p>
        </p:txBody>
      </p:sp>
      <p:grpSp>
        <p:nvGrpSpPr>
          <p:cNvPr id="128" name="Group 2"/>
          <p:cNvGrpSpPr/>
          <p:nvPr/>
        </p:nvGrpSpPr>
        <p:grpSpPr>
          <a:xfrm>
            <a:off x="990000" y="2057760"/>
            <a:ext cx="7693200" cy="4189320"/>
            <a:chOff x="990000" y="2057760"/>
            <a:chExt cx="7693200" cy="4189320"/>
          </a:xfrm>
        </p:grpSpPr>
        <p:grpSp>
          <p:nvGrpSpPr>
            <p:cNvPr id="129" name="Group 3"/>
            <p:cNvGrpSpPr/>
            <p:nvPr/>
          </p:nvGrpSpPr>
          <p:grpSpPr>
            <a:xfrm>
              <a:off x="990000" y="2057760"/>
              <a:ext cx="7693200" cy="4189320"/>
              <a:chOff x="990000" y="2057760"/>
              <a:chExt cx="7693200" cy="4189320"/>
            </a:xfrm>
          </p:grpSpPr>
          <p:grpSp>
            <p:nvGrpSpPr>
              <p:cNvPr id="130" name="Group 4"/>
              <p:cNvGrpSpPr/>
              <p:nvPr/>
            </p:nvGrpSpPr>
            <p:grpSpPr>
              <a:xfrm>
                <a:off x="990000" y="2057760"/>
                <a:ext cx="7693200" cy="4189320"/>
                <a:chOff x="990000" y="2057760"/>
                <a:chExt cx="7693200" cy="4189320"/>
              </a:xfrm>
            </p:grpSpPr>
            <p:sp>
              <p:nvSpPr>
                <p:cNvPr id="131" name="CustomShape 5"/>
                <p:cNvSpPr/>
                <p:nvPr/>
              </p:nvSpPr>
              <p:spPr>
                <a:xfrm>
                  <a:off x="990000" y="2057760"/>
                  <a:ext cx="682560" cy="656280"/>
                </a:xfrm>
                <a:prstGeom prst="rect">
                  <a:avLst/>
                </a:prstGeom>
                <a:solidFill>
                  <a:srgbClr val="ECA07A"/>
                </a:solidFill>
                <a:ln w="9360">
                  <a:solidFill>
                    <a:srgbClr val="402000"/>
                  </a:solidFill>
                  <a:miter/>
                </a:ln>
              </p:spPr>
              <p:style>
                <a:lnRef idx="0">
                  <a:scrgbClr r="0" g="0" b="0"/>
                </a:lnRef>
                <a:fillRef idx="0">
                  <a:scrgbClr r="0" g="0" b="0"/>
                </a:fillRef>
                <a:effectRef idx="0">
                  <a:scrgbClr r="0" g="0" b="0"/>
                </a:effectRef>
                <a:fontRef idx="minor"/>
              </p:style>
              <p:txBody>
                <a:bodyPr wrap="none" lIns="90000" tIns="46800" rIns="90000" bIns="46800" anchor="ctr"/>
                <a:lstStyle/>
                <a:p>
                  <a:pPr algn="ctr">
                    <a:lnSpc>
                      <a:spcPct val="100000"/>
                    </a:lnSpc>
                  </a:pPr>
                  <a:r>
                    <a:rPr lang="en-US" sz="1800" b="1" strike="noStrike" spc="-1">
                      <a:solidFill>
                        <a:srgbClr val="402000"/>
                      </a:solidFill>
                      <a:latin typeface="Times New Roman"/>
                      <a:ea typeface="DejaVu Sans"/>
                    </a:rPr>
                    <a:t>Initial</a:t>
                  </a:r>
                  <a:endParaRPr lang="en-US" sz="1800" b="0" strike="noStrike" spc="-1">
                    <a:latin typeface="Arial"/>
                  </a:endParaRPr>
                </a:p>
              </p:txBody>
            </p:sp>
            <p:sp>
              <p:nvSpPr>
                <p:cNvPr id="132" name="CustomShape 6"/>
                <p:cNvSpPr/>
                <p:nvPr/>
              </p:nvSpPr>
              <p:spPr>
                <a:xfrm>
                  <a:off x="2433240" y="2057760"/>
                  <a:ext cx="682920" cy="65628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133" name="Line 7"/>
                <p:cNvSpPr/>
                <p:nvPr/>
              </p:nvSpPr>
              <p:spPr>
                <a:xfrm>
                  <a:off x="1672920" y="2386440"/>
                  <a:ext cx="759240" cy="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34" name="CustomShape 8"/>
                <p:cNvSpPr/>
                <p:nvPr/>
              </p:nvSpPr>
              <p:spPr>
                <a:xfrm>
                  <a:off x="3877200" y="2057760"/>
                  <a:ext cx="682560" cy="65628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135" name="CustomShape 9"/>
                <p:cNvSpPr/>
                <p:nvPr/>
              </p:nvSpPr>
              <p:spPr>
                <a:xfrm>
                  <a:off x="5320800" y="2057760"/>
                  <a:ext cx="682920" cy="65628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136" name="CustomShape 10"/>
                <p:cNvSpPr/>
                <p:nvPr/>
              </p:nvSpPr>
              <p:spPr>
                <a:xfrm>
                  <a:off x="6764400" y="2057760"/>
                  <a:ext cx="682560" cy="65628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137" name="CustomShape 11"/>
                <p:cNvSpPr/>
                <p:nvPr/>
              </p:nvSpPr>
              <p:spPr>
                <a:xfrm>
                  <a:off x="7675920" y="3536640"/>
                  <a:ext cx="986760" cy="65628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138" name="CustomShape 12"/>
                <p:cNvSpPr/>
                <p:nvPr/>
              </p:nvSpPr>
              <p:spPr>
                <a:xfrm>
                  <a:off x="1675800" y="2057760"/>
                  <a:ext cx="726840" cy="3362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600" b="1" strike="noStrike" spc="-1">
                      <a:solidFill>
                        <a:srgbClr val="402000"/>
                      </a:solidFill>
                      <a:latin typeface="Times New Roman"/>
                      <a:ea typeface="DejaVu Sans"/>
                    </a:rPr>
                    <a:t>1 digit</a:t>
                  </a:r>
                  <a:endParaRPr lang="en-US" sz="1600" b="0" strike="noStrike" spc="-1">
                    <a:latin typeface="Arial"/>
                  </a:endParaRPr>
                </a:p>
              </p:txBody>
            </p:sp>
            <p:sp>
              <p:nvSpPr>
                <p:cNvPr id="139" name="CustomShape 13"/>
                <p:cNvSpPr/>
                <p:nvPr/>
              </p:nvSpPr>
              <p:spPr>
                <a:xfrm>
                  <a:off x="3119760" y="2057760"/>
                  <a:ext cx="726840" cy="3362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600" b="1" strike="noStrike" spc="-1">
                      <a:solidFill>
                        <a:srgbClr val="402000"/>
                      </a:solidFill>
                      <a:latin typeface="Times New Roman"/>
                      <a:ea typeface="DejaVu Sans"/>
                    </a:rPr>
                    <a:t>1 digit</a:t>
                  </a:r>
                  <a:endParaRPr lang="en-US" sz="1600" b="0" strike="noStrike" spc="-1">
                    <a:latin typeface="Arial"/>
                  </a:endParaRPr>
                </a:p>
              </p:txBody>
            </p:sp>
            <p:sp>
              <p:nvSpPr>
                <p:cNvPr id="140" name="CustomShape 14"/>
                <p:cNvSpPr/>
                <p:nvPr/>
              </p:nvSpPr>
              <p:spPr>
                <a:xfrm>
                  <a:off x="4563360" y="2057760"/>
                  <a:ext cx="726840" cy="3362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600" b="1" strike="noStrike" spc="-1">
                      <a:solidFill>
                        <a:srgbClr val="402000"/>
                      </a:solidFill>
                      <a:latin typeface="Times New Roman"/>
                      <a:ea typeface="DejaVu Sans"/>
                    </a:rPr>
                    <a:t>1 digit</a:t>
                  </a:r>
                  <a:endParaRPr lang="en-US" sz="1600" b="0" strike="noStrike" spc="-1">
                    <a:latin typeface="Arial"/>
                  </a:endParaRPr>
                </a:p>
              </p:txBody>
            </p:sp>
            <p:sp>
              <p:nvSpPr>
                <p:cNvPr id="141" name="Line 15"/>
                <p:cNvSpPr/>
                <p:nvPr/>
              </p:nvSpPr>
              <p:spPr>
                <a:xfrm>
                  <a:off x="3116520" y="2386440"/>
                  <a:ext cx="759600" cy="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42" name="Line 16"/>
                <p:cNvSpPr/>
                <p:nvPr/>
              </p:nvSpPr>
              <p:spPr>
                <a:xfrm>
                  <a:off x="4560480" y="2386440"/>
                  <a:ext cx="759600" cy="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43" name="Line 17"/>
                <p:cNvSpPr/>
                <p:nvPr/>
              </p:nvSpPr>
              <p:spPr>
                <a:xfrm>
                  <a:off x="6004440" y="2386440"/>
                  <a:ext cx="759240" cy="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44" name="CustomShape 18"/>
                <p:cNvSpPr/>
                <p:nvPr/>
              </p:nvSpPr>
              <p:spPr>
                <a:xfrm>
                  <a:off x="6006960" y="2057760"/>
                  <a:ext cx="726840" cy="3362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600" b="1" strike="noStrike" spc="-1">
                      <a:solidFill>
                        <a:srgbClr val="402000"/>
                      </a:solidFill>
                      <a:latin typeface="Times New Roman"/>
                      <a:ea typeface="DejaVu Sans"/>
                    </a:rPr>
                    <a:t>1 digit</a:t>
                  </a:r>
                  <a:endParaRPr lang="en-US" sz="1600" b="0" strike="noStrike" spc="-1">
                    <a:latin typeface="Arial"/>
                  </a:endParaRPr>
                </a:p>
              </p:txBody>
            </p:sp>
            <p:sp>
              <p:nvSpPr>
                <p:cNvPr id="145" name="Line 19"/>
                <p:cNvSpPr/>
                <p:nvPr/>
              </p:nvSpPr>
              <p:spPr>
                <a:xfrm>
                  <a:off x="7295760" y="2715120"/>
                  <a:ext cx="759600" cy="82152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46" name="CustomShape 20"/>
                <p:cNvSpPr/>
                <p:nvPr/>
              </p:nvSpPr>
              <p:spPr>
                <a:xfrm>
                  <a:off x="2646720" y="2180880"/>
                  <a:ext cx="42048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d1</a:t>
                  </a:r>
                  <a:endParaRPr lang="en-US" sz="1800" b="0" strike="noStrike" spc="-1">
                    <a:latin typeface="Arial"/>
                  </a:endParaRPr>
                </a:p>
              </p:txBody>
            </p:sp>
            <p:sp>
              <p:nvSpPr>
                <p:cNvPr id="147" name="CustomShape 21"/>
                <p:cNvSpPr/>
                <p:nvPr/>
              </p:nvSpPr>
              <p:spPr>
                <a:xfrm>
                  <a:off x="4090680" y="2180880"/>
                  <a:ext cx="42048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d2</a:t>
                  </a:r>
                  <a:endParaRPr lang="en-US" sz="1800" b="0" strike="noStrike" spc="-1">
                    <a:latin typeface="Arial"/>
                  </a:endParaRPr>
                </a:p>
              </p:txBody>
            </p:sp>
            <p:sp>
              <p:nvSpPr>
                <p:cNvPr id="148" name="CustomShape 22"/>
                <p:cNvSpPr/>
                <p:nvPr/>
              </p:nvSpPr>
              <p:spPr>
                <a:xfrm>
                  <a:off x="5535000" y="2180880"/>
                  <a:ext cx="42048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d3</a:t>
                  </a:r>
                  <a:endParaRPr lang="en-US" sz="1800" b="0" strike="noStrike" spc="-1">
                    <a:latin typeface="Arial"/>
                  </a:endParaRPr>
                </a:p>
              </p:txBody>
            </p:sp>
            <p:sp>
              <p:nvSpPr>
                <p:cNvPr id="149" name="CustomShape 23"/>
                <p:cNvSpPr/>
                <p:nvPr/>
              </p:nvSpPr>
              <p:spPr>
                <a:xfrm>
                  <a:off x="6903000" y="2180880"/>
                  <a:ext cx="42048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d4</a:t>
                  </a:r>
                  <a:endParaRPr lang="en-US" sz="1800" b="0" strike="noStrike" spc="-1">
                    <a:latin typeface="Arial"/>
                  </a:endParaRPr>
                </a:p>
              </p:txBody>
            </p:sp>
            <p:sp>
              <p:nvSpPr>
                <p:cNvPr id="150" name="CustomShape 24"/>
                <p:cNvSpPr/>
                <p:nvPr/>
              </p:nvSpPr>
              <p:spPr>
                <a:xfrm>
                  <a:off x="7661520" y="2756160"/>
                  <a:ext cx="53640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OK</a:t>
                  </a:r>
                  <a:endParaRPr lang="en-US" sz="1800" b="0" strike="noStrike" spc="-1">
                    <a:latin typeface="Arial"/>
                  </a:endParaRPr>
                </a:p>
              </p:txBody>
            </p:sp>
            <p:sp>
              <p:nvSpPr>
                <p:cNvPr id="151" name="CustomShape 25"/>
                <p:cNvSpPr/>
                <p:nvPr/>
              </p:nvSpPr>
              <p:spPr>
                <a:xfrm>
                  <a:off x="7678080" y="3536640"/>
                  <a:ext cx="915840" cy="6415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OK</a:t>
                  </a:r>
                  <a:endParaRPr lang="en-US" sz="1800" b="0" strike="noStrike" spc="-1">
                    <a:latin typeface="Arial"/>
                  </a:endParaRPr>
                </a:p>
                <a:p>
                  <a:pPr>
                    <a:lnSpc>
                      <a:spcPct val="100000"/>
                    </a:lnSpc>
                  </a:pPr>
                  <a:r>
                    <a:rPr lang="en-US" sz="1800" b="1" strike="noStrike" spc="-1">
                      <a:solidFill>
                        <a:srgbClr val="402000"/>
                      </a:solidFill>
                      <a:latin typeface="Times New Roman"/>
                      <a:ea typeface="DejaVu Sans"/>
                    </a:rPr>
                    <a:t>pressed</a:t>
                  </a:r>
                  <a:endParaRPr lang="en-US" sz="1800" b="0" strike="noStrike" spc="-1">
                    <a:latin typeface="Arial"/>
                  </a:endParaRPr>
                </a:p>
              </p:txBody>
            </p:sp>
            <p:sp>
              <p:nvSpPr>
                <p:cNvPr id="152" name="CustomShape 26"/>
                <p:cNvSpPr/>
                <p:nvPr/>
              </p:nvSpPr>
              <p:spPr>
                <a:xfrm>
                  <a:off x="7448040" y="5262120"/>
                  <a:ext cx="1214640" cy="656280"/>
                </a:xfrm>
                <a:prstGeom prst="rect">
                  <a:avLst/>
                </a:prstGeom>
                <a:solidFill>
                  <a:srgbClr val="A08366"/>
                </a:solidFill>
                <a:ln w="9360">
                  <a:solidFill>
                    <a:srgbClr val="402000"/>
                  </a:solidFill>
                  <a:miter/>
                </a:ln>
              </p:spPr>
              <p:style>
                <a:lnRef idx="0">
                  <a:scrgbClr r="0" g="0" b="0"/>
                </a:lnRef>
                <a:fillRef idx="0">
                  <a:scrgbClr r="0" g="0" b="0"/>
                </a:fillRef>
                <a:effectRef idx="0">
                  <a:scrgbClr r="0" g="0" b="0"/>
                </a:effectRef>
                <a:fontRef idx="minor"/>
              </p:style>
            </p:sp>
            <p:sp>
              <p:nvSpPr>
                <p:cNvPr id="153" name="Line 27"/>
                <p:cNvSpPr/>
                <p:nvPr/>
              </p:nvSpPr>
              <p:spPr>
                <a:xfrm>
                  <a:off x="8131320" y="4193640"/>
                  <a:ext cx="360" cy="106812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54" name="CustomShape 28"/>
                <p:cNvSpPr/>
                <p:nvPr/>
              </p:nvSpPr>
              <p:spPr>
                <a:xfrm rot="5403000">
                  <a:off x="7897320" y="4500360"/>
                  <a:ext cx="97992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approve</a:t>
                  </a:r>
                  <a:endParaRPr lang="en-US" sz="1800" b="0" strike="noStrike" spc="-1">
                    <a:latin typeface="Arial"/>
                  </a:endParaRPr>
                </a:p>
              </p:txBody>
            </p:sp>
            <p:sp>
              <p:nvSpPr>
                <p:cNvPr id="155" name="CustomShape 29"/>
                <p:cNvSpPr/>
                <p:nvPr/>
              </p:nvSpPr>
              <p:spPr>
                <a:xfrm>
                  <a:off x="7526520" y="5426280"/>
                  <a:ext cx="115668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Approved</a:t>
                  </a:r>
                  <a:endParaRPr lang="en-US" sz="1800" b="0" strike="noStrike" spc="-1">
                    <a:latin typeface="Arial"/>
                  </a:endParaRPr>
                </a:p>
              </p:txBody>
            </p:sp>
            <p:sp>
              <p:nvSpPr>
                <p:cNvPr id="156" name="CustomShape 30"/>
                <p:cNvSpPr/>
                <p:nvPr/>
              </p:nvSpPr>
              <p:spPr>
                <a:xfrm>
                  <a:off x="3421080" y="4276080"/>
                  <a:ext cx="1290600" cy="738360"/>
                </a:xfrm>
                <a:prstGeom prst="rect">
                  <a:avLst/>
                </a:prstGeom>
                <a:solidFill>
                  <a:srgbClr val="A08366"/>
                </a:solidFill>
                <a:ln w="9360">
                  <a:solidFill>
                    <a:srgbClr val="402000"/>
                  </a:solidFill>
                  <a:miter/>
                </a:ln>
              </p:spPr>
              <p:style>
                <a:lnRef idx="0">
                  <a:scrgbClr r="0" g="0" b="0"/>
                </a:lnRef>
                <a:fillRef idx="0">
                  <a:scrgbClr r="0" g="0" b="0"/>
                </a:fillRef>
                <a:effectRef idx="0">
                  <a:scrgbClr r="0" g="0" b="0"/>
                </a:effectRef>
                <a:fontRef idx="minor"/>
              </p:style>
            </p:sp>
            <p:sp>
              <p:nvSpPr>
                <p:cNvPr id="157" name="CustomShape 31"/>
                <p:cNvSpPr/>
                <p:nvPr/>
              </p:nvSpPr>
              <p:spPr>
                <a:xfrm>
                  <a:off x="3558600" y="4399560"/>
                  <a:ext cx="103140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Rejected</a:t>
                  </a:r>
                  <a:endParaRPr lang="en-US" sz="1800" b="0" strike="noStrike" spc="-1">
                    <a:latin typeface="Arial"/>
                  </a:endParaRPr>
                </a:p>
              </p:txBody>
            </p:sp>
            <p:sp>
              <p:nvSpPr>
                <p:cNvPr id="158" name="Line 32"/>
                <p:cNvSpPr/>
                <p:nvPr/>
              </p:nvSpPr>
              <p:spPr>
                <a:xfrm flipH="1">
                  <a:off x="4712400" y="2715120"/>
                  <a:ext cx="2203200" cy="15609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59" name="Line 33"/>
                <p:cNvSpPr/>
                <p:nvPr/>
              </p:nvSpPr>
              <p:spPr>
                <a:xfrm flipH="1">
                  <a:off x="4408200" y="2715120"/>
                  <a:ext cx="1139760" cy="15609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60" name="Line 34"/>
                <p:cNvSpPr/>
                <p:nvPr/>
              </p:nvSpPr>
              <p:spPr>
                <a:xfrm>
                  <a:off x="4181040" y="2715120"/>
                  <a:ext cx="360" cy="15609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61" name="Line 35"/>
                <p:cNvSpPr/>
                <p:nvPr/>
              </p:nvSpPr>
              <p:spPr>
                <a:xfrm>
                  <a:off x="2888280" y="2715120"/>
                  <a:ext cx="836280" cy="15609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62" name="CustomShape 36"/>
                <p:cNvSpPr/>
                <p:nvPr/>
              </p:nvSpPr>
              <p:spPr>
                <a:xfrm>
                  <a:off x="5685840" y="3495240"/>
                  <a:ext cx="53640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OK</a:t>
                  </a:r>
                  <a:endParaRPr lang="en-US" sz="1800" b="0" strike="noStrike" spc="-1">
                    <a:latin typeface="Arial"/>
                  </a:endParaRPr>
                </a:p>
              </p:txBody>
            </p:sp>
            <p:sp>
              <p:nvSpPr>
                <p:cNvPr id="163" name="CustomShape 37"/>
                <p:cNvSpPr/>
                <p:nvPr/>
              </p:nvSpPr>
              <p:spPr>
                <a:xfrm>
                  <a:off x="4637880" y="3043800"/>
                  <a:ext cx="53640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OK</a:t>
                  </a:r>
                  <a:endParaRPr lang="en-US" sz="1800" b="0" strike="noStrike" spc="-1">
                    <a:latin typeface="Arial"/>
                  </a:endParaRPr>
                </a:p>
              </p:txBody>
            </p:sp>
            <p:sp>
              <p:nvSpPr>
                <p:cNvPr id="164" name="CustomShape 38"/>
                <p:cNvSpPr/>
                <p:nvPr/>
              </p:nvSpPr>
              <p:spPr>
                <a:xfrm>
                  <a:off x="3650040" y="3043800"/>
                  <a:ext cx="53640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OK</a:t>
                  </a:r>
                  <a:endParaRPr lang="en-US" sz="1800" b="0" strike="noStrike" spc="-1">
                    <a:latin typeface="Arial"/>
                  </a:endParaRPr>
                </a:p>
              </p:txBody>
            </p:sp>
            <p:sp>
              <p:nvSpPr>
                <p:cNvPr id="165" name="CustomShape 39"/>
                <p:cNvSpPr/>
                <p:nvPr/>
              </p:nvSpPr>
              <p:spPr>
                <a:xfrm>
                  <a:off x="2738160" y="3372480"/>
                  <a:ext cx="53640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OK</a:t>
                  </a:r>
                  <a:endParaRPr lang="en-US" sz="1800" b="0" strike="noStrike" spc="-1">
                    <a:latin typeface="Arial"/>
                  </a:endParaRPr>
                </a:p>
              </p:txBody>
            </p:sp>
            <p:sp>
              <p:nvSpPr>
                <p:cNvPr id="166" name="CustomShape 40"/>
                <p:cNvSpPr/>
                <p:nvPr/>
              </p:nvSpPr>
              <p:spPr>
                <a:xfrm>
                  <a:off x="1217880" y="5180040"/>
                  <a:ext cx="530280" cy="409680"/>
                </a:xfrm>
                <a:prstGeom prst="rect">
                  <a:avLst/>
                </a:prstGeom>
                <a:solidFill>
                  <a:srgbClr val="ECA07A"/>
                </a:solidFill>
                <a:ln w="9360">
                  <a:solidFill>
                    <a:srgbClr val="402000"/>
                  </a:solidFill>
                  <a:miter/>
                </a:ln>
              </p:spPr>
              <p:style>
                <a:lnRef idx="0">
                  <a:scrgbClr r="0" g="0" b="0"/>
                </a:lnRef>
                <a:fillRef idx="0">
                  <a:scrgbClr r="0" g="0" b="0"/>
                </a:fillRef>
                <a:effectRef idx="0">
                  <a:scrgbClr r="0" g="0" b="0"/>
                </a:effectRef>
                <a:fontRef idx="minor"/>
              </p:style>
            </p:sp>
            <p:sp>
              <p:nvSpPr>
                <p:cNvPr id="167" name="CustomShape 41"/>
                <p:cNvSpPr/>
                <p:nvPr/>
              </p:nvSpPr>
              <p:spPr>
                <a:xfrm>
                  <a:off x="1217880" y="5837760"/>
                  <a:ext cx="530280" cy="409320"/>
                </a:xfrm>
                <a:prstGeom prst="rect">
                  <a:avLst/>
                </a:prstGeom>
                <a:solidFill>
                  <a:srgbClr val="A08366"/>
                </a:solidFill>
                <a:ln w="9360">
                  <a:solidFill>
                    <a:srgbClr val="402000"/>
                  </a:solidFill>
                  <a:miter/>
                </a:ln>
              </p:spPr>
              <p:style>
                <a:lnRef idx="0">
                  <a:scrgbClr r="0" g="0" b="0"/>
                </a:lnRef>
                <a:fillRef idx="0">
                  <a:scrgbClr r="0" g="0" b="0"/>
                </a:fillRef>
                <a:effectRef idx="0">
                  <a:scrgbClr r="0" g="0" b="0"/>
                </a:effectRef>
                <a:fontRef idx="minor"/>
              </p:style>
            </p:sp>
            <p:sp>
              <p:nvSpPr>
                <p:cNvPr id="168" name="CustomShape 42"/>
                <p:cNvSpPr/>
                <p:nvPr/>
              </p:nvSpPr>
              <p:spPr>
                <a:xfrm>
                  <a:off x="1886760" y="5221080"/>
                  <a:ext cx="129204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Initial state</a:t>
                  </a:r>
                  <a:endParaRPr lang="en-US" sz="1800" b="0" strike="noStrike" spc="-1">
                    <a:latin typeface="Arial"/>
                  </a:endParaRPr>
                </a:p>
              </p:txBody>
            </p:sp>
            <p:sp>
              <p:nvSpPr>
                <p:cNvPr id="169" name="CustomShape 43"/>
                <p:cNvSpPr/>
                <p:nvPr/>
              </p:nvSpPr>
              <p:spPr>
                <a:xfrm>
                  <a:off x="1886400" y="5878800"/>
                  <a:ext cx="120384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Final state</a:t>
                  </a:r>
                  <a:endParaRPr lang="en-US" sz="1800" b="0" strike="noStrike" spc="-1">
                    <a:latin typeface="Arial"/>
                  </a:endParaRPr>
                </a:p>
              </p:txBody>
            </p:sp>
          </p:grpSp>
          <p:sp>
            <p:nvSpPr>
              <p:cNvPr id="170" name="Line 44"/>
              <p:cNvSpPr/>
              <p:nvPr/>
            </p:nvSpPr>
            <p:spPr>
              <a:xfrm flipH="1">
                <a:off x="4721400" y="3963240"/>
                <a:ext cx="2970720" cy="76212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grpSp>
        <p:sp>
          <p:nvSpPr>
            <p:cNvPr id="171" name="CustomShape 45"/>
            <p:cNvSpPr/>
            <p:nvPr/>
          </p:nvSpPr>
          <p:spPr>
            <a:xfrm>
              <a:off x="5774040" y="4382640"/>
              <a:ext cx="80280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Reject</a:t>
              </a:r>
              <a:endParaRPr lang="en-US" sz="1800" b="0" strike="noStrike" spc="-1">
                <a:latin typeface="Arial"/>
              </a:endParaRPr>
            </a:p>
          </p:txBody>
        </p:sp>
      </p:grpSp>
      <p:sp>
        <p:nvSpPr>
          <p:cNvPr id="172" name="CustomShape 46"/>
          <p:cNvSpPr/>
          <p:nvPr/>
        </p:nvSpPr>
        <p:spPr>
          <a:xfrm>
            <a:off x="2205360" y="1143360"/>
            <a:ext cx="5207400" cy="36720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(EFTPOS= Electronic Fund Transfer Point of Sale)</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173" name="CustomShape 1"/>
          <p:cNvSpPr/>
          <p:nvPr/>
        </p:nvSpPr>
        <p:spPr>
          <a:xfrm>
            <a:off x="990000" y="456840"/>
            <a:ext cx="776844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200" b="0" strike="noStrike" spc="-1">
                <a:solidFill>
                  <a:srgbClr val="000000"/>
                </a:solidFill>
                <a:latin typeface="Arial"/>
                <a:ea typeface="DejaVu Sans"/>
              </a:rPr>
              <a:t>Example: EFTPOS System (A Petri net)</a:t>
            </a:r>
            <a:endParaRPr lang="en-US" sz="3200" b="0" strike="noStrike" spc="-1">
              <a:latin typeface="Arial"/>
            </a:endParaRPr>
          </a:p>
        </p:txBody>
      </p:sp>
      <p:grpSp>
        <p:nvGrpSpPr>
          <p:cNvPr id="174" name="Group 2"/>
          <p:cNvGrpSpPr/>
          <p:nvPr/>
        </p:nvGrpSpPr>
        <p:grpSpPr>
          <a:xfrm>
            <a:off x="822960" y="1905480"/>
            <a:ext cx="8076960" cy="4191120"/>
            <a:chOff x="822960" y="1905480"/>
            <a:chExt cx="8076960" cy="4191120"/>
          </a:xfrm>
        </p:grpSpPr>
        <p:sp>
          <p:nvSpPr>
            <p:cNvPr id="175" name="CustomShape 3"/>
            <p:cNvSpPr/>
            <p:nvPr/>
          </p:nvSpPr>
          <p:spPr>
            <a:xfrm>
              <a:off x="1142280" y="2286360"/>
              <a:ext cx="151200" cy="15120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grpSp>
          <p:nvGrpSpPr>
            <p:cNvPr id="176" name="Group 4"/>
            <p:cNvGrpSpPr/>
            <p:nvPr/>
          </p:nvGrpSpPr>
          <p:grpSpPr>
            <a:xfrm>
              <a:off x="822960" y="1905480"/>
              <a:ext cx="8076960" cy="4191120"/>
              <a:chOff x="822960" y="1905480"/>
              <a:chExt cx="8076960" cy="4191120"/>
            </a:xfrm>
          </p:grpSpPr>
          <p:grpSp>
            <p:nvGrpSpPr>
              <p:cNvPr id="177" name="Group 5"/>
              <p:cNvGrpSpPr/>
              <p:nvPr/>
            </p:nvGrpSpPr>
            <p:grpSpPr>
              <a:xfrm>
                <a:off x="822960" y="1905480"/>
                <a:ext cx="8076960" cy="4191120"/>
                <a:chOff x="822960" y="1905480"/>
                <a:chExt cx="8076960" cy="4191120"/>
              </a:xfrm>
            </p:grpSpPr>
            <p:sp>
              <p:nvSpPr>
                <p:cNvPr id="178" name="CustomShape 6"/>
                <p:cNvSpPr/>
                <p:nvPr/>
              </p:nvSpPr>
              <p:spPr>
                <a:xfrm>
                  <a:off x="990000" y="2210040"/>
                  <a:ext cx="379800" cy="38052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179" name="CustomShape 7"/>
                <p:cNvSpPr/>
                <p:nvPr/>
              </p:nvSpPr>
              <p:spPr>
                <a:xfrm>
                  <a:off x="1904040" y="2210040"/>
                  <a:ext cx="303480" cy="38052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180" name="Line 8"/>
                <p:cNvSpPr/>
                <p:nvPr/>
              </p:nvSpPr>
              <p:spPr>
                <a:xfrm>
                  <a:off x="1370520" y="2438640"/>
                  <a:ext cx="533160" cy="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81" name="Line 9"/>
                <p:cNvSpPr/>
                <p:nvPr/>
              </p:nvSpPr>
              <p:spPr>
                <a:xfrm>
                  <a:off x="2208240" y="2438640"/>
                  <a:ext cx="533160" cy="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82" name="CustomShape 10"/>
                <p:cNvSpPr/>
                <p:nvPr/>
              </p:nvSpPr>
              <p:spPr>
                <a:xfrm>
                  <a:off x="2741760" y="2210040"/>
                  <a:ext cx="379800" cy="38052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183" name="CustomShape 11"/>
                <p:cNvSpPr/>
                <p:nvPr/>
              </p:nvSpPr>
              <p:spPr>
                <a:xfrm>
                  <a:off x="3655800" y="2210040"/>
                  <a:ext cx="303840" cy="38052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184" name="Line 12"/>
                <p:cNvSpPr/>
                <p:nvPr/>
              </p:nvSpPr>
              <p:spPr>
                <a:xfrm>
                  <a:off x="3122280" y="2438640"/>
                  <a:ext cx="533160" cy="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85" name="CustomShape 13"/>
                <p:cNvSpPr/>
                <p:nvPr/>
              </p:nvSpPr>
              <p:spPr>
                <a:xfrm>
                  <a:off x="4493520" y="2210040"/>
                  <a:ext cx="380160" cy="38052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186" name="CustomShape 14"/>
                <p:cNvSpPr/>
                <p:nvPr/>
              </p:nvSpPr>
              <p:spPr>
                <a:xfrm>
                  <a:off x="5407560" y="2210040"/>
                  <a:ext cx="303840" cy="38052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187" name="Line 15"/>
                <p:cNvSpPr/>
                <p:nvPr/>
              </p:nvSpPr>
              <p:spPr>
                <a:xfrm>
                  <a:off x="4874400" y="2438640"/>
                  <a:ext cx="532800" cy="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88" name="Line 16"/>
                <p:cNvSpPr/>
                <p:nvPr/>
              </p:nvSpPr>
              <p:spPr>
                <a:xfrm>
                  <a:off x="3960360" y="2438640"/>
                  <a:ext cx="532800" cy="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89" name="CustomShape 17"/>
                <p:cNvSpPr/>
                <p:nvPr/>
              </p:nvSpPr>
              <p:spPr>
                <a:xfrm>
                  <a:off x="822960" y="2553120"/>
                  <a:ext cx="77688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Initial</a:t>
                  </a:r>
                  <a:endParaRPr lang="en-US" sz="1800" b="0" strike="noStrike" spc="-1">
                    <a:latin typeface="Arial"/>
                  </a:endParaRPr>
                </a:p>
              </p:txBody>
            </p:sp>
            <p:sp>
              <p:nvSpPr>
                <p:cNvPr id="190" name="CustomShape 18"/>
                <p:cNvSpPr/>
                <p:nvPr/>
              </p:nvSpPr>
              <p:spPr>
                <a:xfrm>
                  <a:off x="1676160" y="1905480"/>
                  <a:ext cx="79704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1 digit</a:t>
                  </a:r>
                  <a:endParaRPr lang="en-US" sz="1800" b="0" strike="noStrike" spc="-1">
                    <a:latin typeface="Arial"/>
                  </a:endParaRPr>
                </a:p>
              </p:txBody>
            </p:sp>
            <p:sp>
              <p:nvSpPr>
                <p:cNvPr id="191" name="CustomShape 19"/>
                <p:cNvSpPr/>
                <p:nvPr/>
              </p:nvSpPr>
              <p:spPr>
                <a:xfrm>
                  <a:off x="3428280" y="1905480"/>
                  <a:ext cx="79704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1 digit</a:t>
                  </a:r>
                  <a:endParaRPr lang="en-US" sz="1800" b="0" strike="noStrike" spc="-1">
                    <a:latin typeface="Arial"/>
                  </a:endParaRPr>
                </a:p>
              </p:txBody>
            </p:sp>
            <p:sp>
              <p:nvSpPr>
                <p:cNvPr id="192" name="CustomShape 20"/>
                <p:cNvSpPr/>
                <p:nvPr/>
              </p:nvSpPr>
              <p:spPr>
                <a:xfrm>
                  <a:off x="5180040" y="1905480"/>
                  <a:ext cx="79704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1 digit</a:t>
                  </a:r>
                  <a:endParaRPr lang="en-US" sz="1800" b="0" strike="noStrike" spc="-1">
                    <a:latin typeface="Arial"/>
                  </a:endParaRPr>
                </a:p>
              </p:txBody>
            </p:sp>
            <p:sp>
              <p:nvSpPr>
                <p:cNvPr id="193" name="CustomShape 21"/>
                <p:cNvSpPr/>
                <p:nvPr/>
              </p:nvSpPr>
              <p:spPr>
                <a:xfrm>
                  <a:off x="6931800" y="1905480"/>
                  <a:ext cx="79704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1 digit</a:t>
                  </a:r>
                  <a:endParaRPr lang="en-US" sz="1800" b="0" strike="noStrike" spc="-1">
                    <a:latin typeface="Arial"/>
                  </a:endParaRPr>
                </a:p>
              </p:txBody>
            </p:sp>
            <p:sp>
              <p:nvSpPr>
                <p:cNvPr id="194" name="CustomShape 22"/>
                <p:cNvSpPr/>
                <p:nvPr/>
              </p:nvSpPr>
              <p:spPr>
                <a:xfrm>
                  <a:off x="6245640" y="2210040"/>
                  <a:ext cx="379800" cy="38052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195" name="CustomShape 23"/>
                <p:cNvSpPr/>
                <p:nvPr/>
              </p:nvSpPr>
              <p:spPr>
                <a:xfrm>
                  <a:off x="7159680" y="2210040"/>
                  <a:ext cx="303480" cy="38052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196" name="Line 24"/>
                <p:cNvSpPr/>
                <p:nvPr/>
              </p:nvSpPr>
              <p:spPr>
                <a:xfrm>
                  <a:off x="6626160" y="2438640"/>
                  <a:ext cx="533160" cy="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97" name="Line 25"/>
                <p:cNvSpPr/>
                <p:nvPr/>
              </p:nvSpPr>
              <p:spPr>
                <a:xfrm>
                  <a:off x="5712120" y="2438640"/>
                  <a:ext cx="533160" cy="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98" name="CustomShape 26"/>
                <p:cNvSpPr/>
                <p:nvPr/>
              </p:nvSpPr>
              <p:spPr>
                <a:xfrm>
                  <a:off x="2727720" y="2553120"/>
                  <a:ext cx="42048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d1</a:t>
                  </a:r>
                  <a:endParaRPr lang="en-US" sz="1800" b="0" strike="noStrike" spc="-1">
                    <a:latin typeface="Arial"/>
                  </a:endParaRPr>
                </a:p>
              </p:txBody>
            </p:sp>
            <p:sp>
              <p:nvSpPr>
                <p:cNvPr id="199" name="CustomShape 27"/>
                <p:cNvSpPr/>
                <p:nvPr/>
              </p:nvSpPr>
              <p:spPr>
                <a:xfrm>
                  <a:off x="4479480" y="2553120"/>
                  <a:ext cx="42048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d2</a:t>
                  </a:r>
                  <a:endParaRPr lang="en-US" sz="1800" b="0" strike="noStrike" spc="-1">
                    <a:latin typeface="Arial"/>
                  </a:endParaRPr>
                </a:p>
              </p:txBody>
            </p:sp>
            <p:sp>
              <p:nvSpPr>
                <p:cNvPr id="200" name="CustomShape 28"/>
                <p:cNvSpPr/>
                <p:nvPr/>
              </p:nvSpPr>
              <p:spPr>
                <a:xfrm>
                  <a:off x="6231600" y="2553120"/>
                  <a:ext cx="42048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d3</a:t>
                  </a:r>
                  <a:endParaRPr lang="en-US" sz="1800" b="0" strike="noStrike" spc="-1">
                    <a:latin typeface="Arial"/>
                  </a:endParaRPr>
                </a:p>
              </p:txBody>
            </p:sp>
            <p:sp>
              <p:nvSpPr>
                <p:cNvPr id="201" name="CustomShape 29"/>
                <p:cNvSpPr/>
                <p:nvPr/>
              </p:nvSpPr>
              <p:spPr>
                <a:xfrm>
                  <a:off x="7997400" y="2210040"/>
                  <a:ext cx="379800" cy="38052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202" name="Line 30"/>
                <p:cNvSpPr/>
                <p:nvPr/>
              </p:nvSpPr>
              <p:spPr>
                <a:xfrm>
                  <a:off x="7463880" y="2438640"/>
                  <a:ext cx="533160" cy="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203" name="CustomShape 31"/>
                <p:cNvSpPr/>
                <p:nvPr/>
              </p:nvSpPr>
              <p:spPr>
                <a:xfrm>
                  <a:off x="7999200" y="1905480"/>
                  <a:ext cx="42048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d4</a:t>
                  </a:r>
                  <a:endParaRPr lang="en-US" sz="1800" b="0" strike="noStrike" spc="-1">
                    <a:latin typeface="Arial"/>
                  </a:endParaRPr>
                </a:p>
              </p:txBody>
            </p:sp>
            <p:sp>
              <p:nvSpPr>
                <p:cNvPr id="204" name="Line 32"/>
                <p:cNvSpPr/>
                <p:nvPr/>
              </p:nvSpPr>
              <p:spPr>
                <a:xfrm>
                  <a:off x="8225640" y="2591640"/>
                  <a:ext cx="360" cy="60948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205" name="CustomShape 33"/>
                <p:cNvSpPr/>
                <p:nvPr/>
              </p:nvSpPr>
              <p:spPr>
                <a:xfrm>
                  <a:off x="8073720" y="3201120"/>
                  <a:ext cx="303480" cy="37980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206" name="CustomShape 34"/>
                <p:cNvSpPr/>
                <p:nvPr/>
              </p:nvSpPr>
              <p:spPr>
                <a:xfrm>
                  <a:off x="8363520" y="3239280"/>
                  <a:ext cx="53640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OK</a:t>
                  </a:r>
                  <a:endParaRPr lang="en-US" sz="1800" b="0" strike="noStrike" spc="-1">
                    <a:latin typeface="Arial"/>
                  </a:endParaRPr>
                </a:p>
              </p:txBody>
            </p:sp>
            <p:sp>
              <p:nvSpPr>
                <p:cNvPr id="207" name="Line 35"/>
                <p:cNvSpPr/>
                <p:nvPr/>
              </p:nvSpPr>
              <p:spPr>
                <a:xfrm>
                  <a:off x="8225640" y="3582000"/>
                  <a:ext cx="360" cy="61020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208" name="CustomShape 36"/>
                <p:cNvSpPr/>
                <p:nvPr/>
              </p:nvSpPr>
              <p:spPr>
                <a:xfrm>
                  <a:off x="8073720" y="4192200"/>
                  <a:ext cx="379800" cy="37980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209" name="CustomShape 37"/>
                <p:cNvSpPr/>
                <p:nvPr/>
              </p:nvSpPr>
              <p:spPr>
                <a:xfrm>
                  <a:off x="7313760" y="4115880"/>
                  <a:ext cx="915840" cy="6415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nchorCtr="1"/>
                <a:lstStyle/>
                <a:p>
                  <a:pPr>
                    <a:lnSpc>
                      <a:spcPct val="100000"/>
                    </a:lnSpc>
                  </a:pPr>
                  <a:r>
                    <a:rPr lang="en-US" sz="1800" b="1" strike="noStrike" spc="-1">
                      <a:solidFill>
                        <a:srgbClr val="402000"/>
                      </a:solidFill>
                      <a:latin typeface="Times New Roman"/>
                      <a:ea typeface="DejaVu Sans"/>
                    </a:rPr>
                    <a:t>OK</a:t>
                  </a:r>
                  <a:endParaRPr lang="en-US" sz="1800" b="0" strike="noStrike" spc="-1">
                    <a:latin typeface="Arial"/>
                  </a:endParaRPr>
                </a:p>
                <a:p>
                  <a:pPr>
                    <a:lnSpc>
                      <a:spcPct val="100000"/>
                    </a:lnSpc>
                  </a:pPr>
                  <a:r>
                    <a:rPr lang="en-US" sz="1800" b="1" strike="noStrike" spc="-1">
                      <a:solidFill>
                        <a:srgbClr val="402000"/>
                      </a:solidFill>
                      <a:latin typeface="Times New Roman"/>
                      <a:ea typeface="DejaVu Sans"/>
                    </a:rPr>
                    <a:t>pressed</a:t>
                  </a:r>
                  <a:endParaRPr lang="en-US" sz="1800" b="0" strike="noStrike" spc="-1">
                    <a:latin typeface="Arial"/>
                  </a:endParaRPr>
                </a:p>
              </p:txBody>
            </p:sp>
            <p:sp>
              <p:nvSpPr>
                <p:cNvPr id="210" name="CustomShape 38"/>
                <p:cNvSpPr/>
                <p:nvPr/>
              </p:nvSpPr>
              <p:spPr>
                <a:xfrm>
                  <a:off x="8149680" y="5716440"/>
                  <a:ext cx="380160" cy="38016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211" name="CustomShape 39"/>
                <p:cNvSpPr/>
                <p:nvPr/>
              </p:nvSpPr>
              <p:spPr>
                <a:xfrm>
                  <a:off x="3960720" y="4802040"/>
                  <a:ext cx="379440" cy="37980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212" name="CustomShape 40"/>
                <p:cNvSpPr/>
                <p:nvPr/>
              </p:nvSpPr>
              <p:spPr>
                <a:xfrm>
                  <a:off x="8149680" y="4954320"/>
                  <a:ext cx="303840" cy="38016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213" name="Line 41"/>
                <p:cNvSpPr/>
                <p:nvPr/>
              </p:nvSpPr>
              <p:spPr>
                <a:xfrm>
                  <a:off x="8301960" y="4573080"/>
                  <a:ext cx="360" cy="38124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214" name="Line 42"/>
                <p:cNvSpPr/>
                <p:nvPr/>
              </p:nvSpPr>
              <p:spPr>
                <a:xfrm>
                  <a:off x="8301960" y="5335560"/>
                  <a:ext cx="360" cy="38088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215" name="CustomShape 43"/>
                <p:cNvSpPr/>
                <p:nvPr/>
              </p:nvSpPr>
              <p:spPr>
                <a:xfrm>
                  <a:off x="7237080" y="4954320"/>
                  <a:ext cx="97992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approve</a:t>
                  </a:r>
                  <a:endParaRPr lang="en-US" sz="1800" b="0" strike="noStrike" spc="-1">
                    <a:latin typeface="Arial"/>
                  </a:endParaRPr>
                </a:p>
              </p:txBody>
            </p:sp>
            <p:sp>
              <p:nvSpPr>
                <p:cNvPr id="216" name="CustomShape 44"/>
                <p:cNvSpPr/>
                <p:nvPr/>
              </p:nvSpPr>
              <p:spPr>
                <a:xfrm>
                  <a:off x="7085160" y="5716440"/>
                  <a:ext cx="110628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approved</a:t>
                  </a:r>
                  <a:endParaRPr lang="en-US" sz="1800" b="0" strike="noStrike" spc="-1">
                    <a:latin typeface="Arial"/>
                  </a:endParaRPr>
                </a:p>
              </p:txBody>
            </p:sp>
            <p:sp>
              <p:nvSpPr>
                <p:cNvPr id="217" name="CustomShape 45"/>
                <p:cNvSpPr/>
                <p:nvPr/>
              </p:nvSpPr>
              <p:spPr>
                <a:xfrm>
                  <a:off x="3274920" y="3506040"/>
                  <a:ext cx="303480" cy="38016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218" name="CustomShape 46"/>
                <p:cNvSpPr/>
                <p:nvPr/>
              </p:nvSpPr>
              <p:spPr>
                <a:xfrm>
                  <a:off x="4341240" y="3506040"/>
                  <a:ext cx="303840" cy="38016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219" name="CustomShape 47"/>
                <p:cNvSpPr/>
                <p:nvPr/>
              </p:nvSpPr>
              <p:spPr>
                <a:xfrm>
                  <a:off x="5560200" y="3506040"/>
                  <a:ext cx="303480" cy="38016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220" name="CustomShape 48"/>
                <p:cNvSpPr/>
                <p:nvPr/>
              </p:nvSpPr>
              <p:spPr>
                <a:xfrm>
                  <a:off x="5864760" y="4725720"/>
                  <a:ext cx="303480" cy="38016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221" name="CustomShape 49"/>
                <p:cNvSpPr/>
                <p:nvPr/>
              </p:nvSpPr>
              <p:spPr>
                <a:xfrm>
                  <a:off x="6474240" y="3582000"/>
                  <a:ext cx="303480" cy="38052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222" name="Line 50"/>
                <p:cNvSpPr/>
                <p:nvPr/>
              </p:nvSpPr>
              <p:spPr>
                <a:xfrm>
                  <a:off x="3046320" y="2591640"/>
                  <a:ext cx="380520" cy="91440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223" name="Line 51"/>
                <p:cNvSpPr/>
                <p:nvPr/>
              </p:nvSpPr>
              <p:spPr>
                <a:xfrm>
                  <a:off x="3579120" y="3887280"/>
                  <a:ext cx="457200" cy="9147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224" name="Line 52"/>
                <p:cNvSpPr/>
                <p:nvPr/>
              </p:nvSpPr>
              <p:spPr>
                <a:xfrm flipH="1">
                  <a:off x="4493160" y="2591640"/>
                  <a:ext cx="152640" cy="91440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225" name="Line 53"/>
                <p:cNvSpPr/>
                <p:nvPr/>
              </p:nvSpPr>
              <p:spPr>
                <a:xfrm flipH="1">
                  <a:off x="4188600" y="3887280"/>
                  <a:ext cx="304560" cy="9147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226" name="Line 54"/>
                <p:cNvSpPr/>
                <p:nvPr/>
              </p:nvSpPr>
              <p:spPr>
                <a:xfrm flipH="1">
                  <a:off x="5788080" y="2591640"/>
                  <a:ext cx="609120" cy="91440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227" name="Line 55"/>
                <p:cNvSpPr/>
                <p:nvPr/>
              </p:nvSpPr>
              <p:spPr>
                <a:xfrm flipH="1">
                  <a:off x="4340520" y="3810960"/>
                  <a:ext cx="1218960" cy="106740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228" name="Line 56"/>
                <p:cNvSpPr/>
                <p:nvPr/>
              </p:nvSpPr>
              <p:spPr>
                <a:xfrm flipH="1">
                  <a:off x="6778080" y="2591640"/>
                  <a:ext cx="1294920" cy="990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229" name="Line 57"/>
                <p:cNvSpPr/>
                <p:nvPr/>
              </p:nvSpPr>
              <p:spPr>
                <a:xfrm flipH="1">
                  <a:off x="4340880" y="3887280"/>
                  <a:ext cx="2132640" cy="1143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230" name="Line 58"/>
                <p:cNvSpPr/>
                <p:nvPr/>
              </p:nvSpPr>
              <p:spPr>
                <a:xfrm flipH="1">
                  <a:off x="6168960" y="4420800"/>
                  <a:ext cx="1904400" cy="4575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231" name="Line 59"/>
                <p:cNvSpPr/>
                <p:nvPr/>
              </p:nvSpPr>
              <p:spPr>
                <a:xfrm flipH="1">
                  <a:off x="4340520" y="4954320"/>
                  <a:ext cx="1523520" cy="15264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232" name="CustomShape 60"/>
                <p:cNvSpPr/>
                <p:nvPr/>
              </p:nvSpPr>
              <p:spPr>
                <a:xfrm>
                  <a:off x="2727000" y="3467880"/>
                  <a:ext cx="53640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OK</a:t>
                  </a:r>
                  <a:endParaRPr lang="en-US" sz="1800" b="0" strike="noStrike" spc="-1">
                    <a:latin typeface="Arial"/>
                  </a:endParaRPr>
                </a:p>
              </p:txBody>
            </p:sp>
            <p:sp>
              <p:nvSpPr>
                <p:cNvPr id="233" name="CustomShape 61"/>
                <p:cNvSpPr/>
                <p:nvPr/>
              </p:nvSpPr>
              <p:spPr>
                <a:xfrm>
                  <a:off x="3869640" y="3467880"/>
                  <a:ext cx="53640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OK</a:t>
                  </a:r>
                  <a:endParaRPr lang="en-US" sz="1800" b="0" strike="noStrike" spc="-1">
                    <a:latin typeface="Arial"/>
                  </a:endParaRPr>
                </a:p>
              </p:txBody>
            </p:sp>
            <p:sp>
              <p:nvSpPr>
                <p:cNvPr id="234" name="CustomShape 62"/>
                <p:cNvSpPr/>
                <p:nvPr/>
              </p:nvSpPr>
              <p:spPr>
                <a:xfrm>
                  <a:off x="5012280" y="3467880"/>
                  <a:ext cx="53640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OK</a:t>
                  </a:r>
                  <a:endParaRPr lang="en-US" sz="1800" b="0" strike="noStrike" spc="-1">
                    <a:latin typeface="Arial"/>
                  </a:endParaRPr>
                </a:p>
              </p:txBody>
            </p:sp>
            <p:sp>
              <p:nvSpPr>
                <p:cNvPr id="235" name="CustomShape 63"/>
                <p:cNvSpPr/>
                <p:nvPr/>
              </p:nvSpPr>
              <p:spPr>
                <a:xfrm>
                  <a:off x="6840360" y="3620160"/>
                  <a:ext cx="53640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OK</a:t>
                  </a:r>
                  <a:endParaRPr lang="en-US" sz="1800" b="0" strike="noStrike" spc="-1">
                    <a:latin typeface="Arial"/>
                  </a:endParaRPr>
                </a:p>
              </p:txBody>
            </p:sp>
            <p:sp>
              <p:nvSpPr>
                <p:cNvPr id="236" name="CustomShape 64"/>
                <p:cNvSpPr/>
                <p:nvPr/>
              </p:nvSpPr>
              <p:spPr>
                <a:xfrm>
                  <a:off x="5621400" y="5068800"/>
                  <a:ext cx="80280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Reject</a:t>
                  </a:r>
                  <a:endParaRPr lang="en-US" sz="1800" b="0" strike="noStrike" spc="-1">
                    <a:latin typeface="Arial"/>
                  </a:endParaRPr>
                </a:p>
              </p:txBody>
            </p:sp>
          </p:grpSp>
          <p:sp>
            <p:nvSpPr>
              <p:cNvPr id="237" name="CustomShape 65"/>
              <p:cNvSpPr/>
              <p:nvPr/>
            </p:nvSpPr>
            <p:spPr>
              <a:xfrm>
                <a:off x="2819160" y="4802040"/>
                <a:ext cx="110772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Rejected!</a:t>
                </a:r>
                <a:endParaRPr lang="en-US" sz="1800" b="0" strike="noStrike" spc="-1">
                  <a:latin typeface="Arial"/>
                </a:endParaRPr>
              </a:p>
            </p:txBody>
          </p:sp>
        </p:grpSp>
      </p:gr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73"/>
                                        </p:tgtEl>
                                        <p:attrNameLst>
                                          <p:attrName>style.visibility</p:attrName>
                                        </p:attrNameLst>
                                      </p:cBhvr>
                                      <p:to>
                                        <p:strVal val="visible"/>
                                      </p:to>
                                    </p:set>
                                    <p:anim calcmode="lin" valueType="num">
                                      <p:cBhvr additive="repl">
                                        <p:cTn id="7" dur="500" fill="hold"/>
                                        <p:tgtEl>
                                          <p:spTgt spid="173"/>
                                        </p:tgtEl>
                                        <p:attrNameLst>
                                          <p:attrName>ppt_x</p:attrName>
                                        </p:attrNameLst>
                                      </p:cBhvr>
                                      <p:tavLst>
                                        <p:tav tm="0">
                                          <p:val>
                                            <p:strVal val="0-#ppt_w/2"/>
                                          </p:val>
                                        </p:tav>
                                        <p:tav tm="100000">
                                          <p:val>
                                            <p:strVal val="#ppt_x"/>
                                          </p:val>
                                        </p:tav>
                                      </p:tavLst>
                                    </p:anim>
                                    <p:anim calcmode="lin" valueType="num">
                                      <p:cBhvr additive="repl">
                                        <p:cTn id="8" dur="500" fill="hold"/>
                                        <p:tgtEl>
                                          <p:spTgt spid="17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174"/>
                                        </p:tgtEl>
                                        <p:attrNameLst>
                                          <p:attrName>style.visibility</p:attrName>
                                        </p:attrNameLst>
                                      </p:cBhvr>
                                      <p:to>
                                        <p:strVal val="visible"/>
                                      </p:to>
                                    </p:set>
                                    <p:animEffect transition="in" filter="box(in)">
                                      <p:cBhvr additive="repl">
                                        <p:cTn id="13" dur="500"/>
                                        <p:tgtEl>
                                          <p:spTgt spid="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238" name="CustomShape 1"/>
          <p:cNvSpPr/>
          <p:nvPr/>
        </p:nvSpPr>
        <p:spPr>
          <a:xfrm>
            <a:off x="990000" y="456840"/>
            <a:ext cx="776844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200" b="0" strike="noStrike" spc="-1">
                <a:solidFill>
                  <a:srgbClr val="000000"/>
                </a:solidFill>
                <a:latin typeface="Arial"/>
                <a:ea typeface="DejaVu Sans"/>
              </a:rPr>
              <a:t>EFTPOS System</a:t>
            </a:r>
            <a:endParaRPr lang="en-US" sz="3200" b="0" strike="noStrike" spc="-1">
              <a:latin typeface="Arial"/>
            </a:endParaRPr>
          </a:p>
        </p:txBody>
      </p:sp>
      <p:sp>
        <p:nvSpPr>
          <p:cNvPr id="239" name="CustomShape 2"/>
          <p:cNvSpPr/>
          <p:nvPr/>
        </p:nvSpPr>
        <p:spPr>
          <a:xfrm>
            <a:off x="990000" y="1829160"/>
            <a:ext cx="7768440" cy="411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432000" indent="-322920" algn="just">
              <a:lnSpc>
                <a:spcPct val="100000"/>
              </a:lnSpc>
              <a:spcBef>
                <a:spcPts val="799"/>
              </a:spcBef>
              <a:buClr>
                <a:srgbClr val="000000"/>
              </a:buClr>
              <a:buSzPct val="45000"/>
              <a:buFont typeface="Wingdings" charset="2"/>
              <a:buChar char=""/>
            </a:pPr>
            <a:r>
              <a:rPr lang="en-US" sz="3200" b="0" strike="noStrike" spc="-1">
                <a:solidFill>
                  <a:srgbClr val="000000"/>
                </a:solidFill>
                <a:latin typeface="Arial"/>
                <a:ea typeface="DejaVu Sans"/>
              </a:rPr>
              <a:t>Scenario 1: Normal </a:t>
            </a:r>
            <a:endParaRPr lang="en-US" sz="3200" b="0" strike="noStrike" spc="-1">
              <a:latin typeface="Arial"/>
            </a:endParaRPr>
          </a:p>
          <a:p>
            <a:pPr marL="864000" lvl="1" indent="-322920" algn="just">
              <a:lnSpc>
                <a:spcPct val="100000"/>
              </a:lnSpc>
              <a:spcBef>
                <a:spcPts val="697"/>
              </a:spcBef>
              <a:buClr>
                <a:srgbClr val="000000"/>
              </a:buClr>
              <a:buSzPct val="75000"/>
              <a:buFont typeface="Symbol"/>
              <a:buChar char=""/>
            </a:pPr>
            <a:r>
              <a:rPr lang="en-US" sz="2800" b="0" strike="noStrike" spc="-1">
                <a:solidFill>
                  <a:srgbClr val="000000"/>
                </a:solidFill>
                <a:latin typeface="Arial"/>
                <a:ea typeface="DejaVu Sans"/>
              </a:rPr>
              <a:t>Enters all 4 digits and press OK.</a:t>
            </a:r>
            <a:endParaRPr lang="en-US" sz="2800" b="0" strike="noStrike" spc="-1">
              <a:latin typeface="Arial"/>
            </a:endParaRPr>
          </a:p>
          <a:p>
            <a:pPr marL="432000" indent="-322920" algn="just">
              <a:lnSpc>
                <a:spcPct val="100000"/>
              </a:lnSpc>
              <a:spcBef>
                <a:spcPts val="799"/>
              </a:spcBef>
              <a:buClr>
                <a:srgbClr val="000000"/>
              </a:buClr>
              <a:buSzPct val="45000"/>
              <a:buFont typeface="Wingdings" charset="2"/>
              <a:buChar char=""/>
            </a:pPr>
            <a:r>
              <a:rPr lang="en-US" sz="3200" b="0" strike="noStrike" spc="-1">
                <a:solidFill>
                  <a:srgbClr val="000000"/>
                </a:solidFill>
                <a:latin typeface="Arial"/>
                <a:ea typeface="DejaVu Sans"/>
              </a:rPr>
              <a:t>Scenario 2: Exceptional </a:t>
            </a:r>
            <a:endParaRPr lang="en-US" sz="3200" b="0" strike="noStrike" spc="-1">
              <a:latin typeface="Arial"/>
            </a:endParaRPr>
          </a:p>
          <a:p>
            <a:pPr marL="864000" lvl="1" indent="-322920" algn="just">
              <a:lnSpc>
                <a:spcPct val="100000"/>
              </a:lnSpc>
              <a:spcBef>
                <a:spcPts val="697"/>
              </a:spcBef>
              <a:buClr>
                <a:srgbClr val="000000"/>
              </a:buClr>
              <a:buSzPct val="75000"/>
              <a:buFont typeface="Symbol"/>
              <a:buChar char=""/>
            </a:pPr>
            <a:r>
              <a:rPr lang="en-US" sz="2800" b="0" strike="noStrike" spc="-1">
                <a:solidFill>
                  <a:srgbClr val="000000"/>
                </a:solidFill>
                <a:latin typeface="Arial"/>
                <a:ea typeface="DejaVu Sans"/>
              </a:rPr>
              <a:t>Enters only 3 digits and press OK.</a:t>
            </a:r>
            <a:endParaRPr lang="en-US" sz="28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38"/>
                                        </p:tgtEl>
                                        <p:attrNameLst>
                                          <p:attrName>style.visibility</p:attrName>
                                        </p:attrNameLst>
                                      </p:cBhvr>
                                      <p:to>
                                        <p:strVal val="visible"/>
                                      </p:to>
                                    </p:set>
                                    <p:anim calcmode="lin" valueType="num">
                                      <p:cBhvr additive="repl">
                                        <p:cTn id="7" dur="500" fill="hold"/>
                                        <p:tgtEl>
                                          <p:spTgt spid="238"/>
                                        </p:tgtEl>
                                        <p:attrNameLst>
                                          <p:attrName>ppt_x</p:attrName>
                                        </p:attrNameLst>
                                      </p:cBhvr>
                                      <p:tavLst>
                                        <p:tav tm="0">
                                          <p:val>
                                            <p:strVal val="0-#ppt_w/2"/>
                                          </p:val>
                                        </p:tav>
                                        <p:tav tm="100000">
                                          <p:val>
                                            <p:strVal val="#ppt_x"/>
                                          </p:val>
                                        </p:tav>
                                      </p:tavLst>
                                    </p:anim>
                                    <p:anim calcmode="lin" valueType="num">
                                      <p:cBhvr additive="repl">
                                        <p:cTn id="8" dur="500" fill="hold"/>
                                        <p:tgtEl>
                                          <p:spTgt spid="23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39">
                                            <p:txEl>
                                              <p:pRg st="0" end="0"/>
                                            </p:txEl>
                                          </p:spTgt>
                                        </p:tgtEl>
                                        <p:attrNameLst>
                                          <p:attrName>style.visibility</p:attrName>
                                        </p:attrNameLst>
                                      </p:cBhvr>
                                      <p:to>
                                        <p:strVal val="visible"/>
                                      </p:to>
                                    </p:set>
                                    <p:anim calcmode="lin" valueType="num">
                                      <p:cBhvr additive="repl">
                                        <p:cTn id="13" dur="500" fill="hold"/>
                                        <p:tgtEl>
                                          <p:spTgt spid="239">
                                            <p:txEl>
                                              <p:pRg st="0" end="0"/>
                                            </p:txEl>
                                          </p:spTgt>
                                        </p:tgtEl>
                                        <p:attrNameLst>
                                          <p:attrName>ppt_x</p:attrName>
                                        </p:attrNameLst>
                                      </p:cBhvr>
                                      <p:tavLst>
                                        <p:tav tm="0">
                                          <p:val>
                                            <p:strVal val="0-#ppt_w/2"/>
                                          </p:val>
                                        </p:tav>
                                        <p:tav tm="100000">
                                          <p:val>
                                            <p:strVal val="#ppt_x"/>
                                          </p:val>
                                        </p:tav>
                                      </p:tavLst>
                                    </p:anim>
                                    <p:anim calcmode="lin" valueType="num">
                                      <p:cBhvr additive="repl">
                                        <p:cTn id="14" dur="500" fill="hold"/>
                                        <p:tgtEl>
                                          <p:spTgt spid="2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39">
                                            <p:txEl>
                                              <p:pRg st="1" end="1"/>
                                            </p:txEl>
                                          </p:spTgt>
                                        </p:tgtEl>
                                        <p:attrNameLst>
                                          <p:attrName>style.visibility</p:attrName>
                                        </p:attrNameLst>
                                      </p:cBhvr>
                                      <p:to>
                                        <p:strVal val="visible"/>
                                      </p:to>
                                    </p:set>
                                    <p:anim calcmode="lin" valueType="num">
                                      <p:cBhvr additive="repl">
                                        <p:cTn id="19" dur="500" fill="hold"/>
                                        <p:tgtEl>
                                          <p:spTgt spid="239">
                                            <p:txEl>
                                              <p:pRg st="1" end="1"/>
                                            </p:txEl>
                                          </p:spTgt>
                                        </p:tgtEl>
                                        <p:attrNameLst>
                                          <p:attrName>ppt_x</p:attrName>
                                        </p:attrNameLst>
                                      </p:cBhvr>
                                      <p:tavLst>
                                        <p:tav tm="0">
                                          <p:val>
                                            <p:strVal val="0-#ppt_w/2"/>
                                          </p:val>
                                        </p:tav>
                                        <p:tav tm="100000">
                                          <p:val>
                                            <p:strVal val="#ppt_x"/>
                                          </p:val>
                                        </p:tav>
                                      </p:tavLst>
                                    </p:anim>
                                    <p:anim calcmode="lin" valueType="num">
                                      <p:cBhvr additive="repl">
                                        <p:cTn id="20" dur="500" fill="hold"/>
                                        <p:tgtEl>
                                          <p:spTgt spid="23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39">
                                            <p:txEl>
                                              <p:pRg st="2" end="2"/>
                                            </p:txEl>
                                          </p:spTgt>
                                        </p:tgtEl>
                                        <p:attrNameLst>
                                          <p:attrName>style.visibility</p:attrName>
                                        </p:attrNameLst>
                                      </p:cBhvr>
                                      <p:to>
                                        <p:strVal val="visible"/>
                                      </p:to>
                                    </p:set>
                                    <p:anim calcmode="lin" valueType="num">
                                      <p:cBhvr additive="repl">
                                        <p:cTn id="25" dur="500" fill="hold"/>
                                        <p:tgtEl>
                                          <p:spTgt spid="239">
                                            <p:txEl>
                                              <p:pRg st="2" end="2"/>
                                            </p:txEl>
                                          </p:spTgt>
                                        </p:tgtEl>
                                        <p:attrNameLst>
                                          <p:attrName>ppt_x</p:attrName>
                                        </p:attrNameLst>
                                      </p:cBhvr>
                                      <p:tavLst>
                                        <p:tav tm="0">
                                          <p:val>
                                            <p:strVal val="0-#ppt_w/2"/>
                                          </p:val>
                                        </p:tav>
                                        <p:tav tm="100000">
                                          <p:val>
                                            <p:strVal val="#ppt_x"/>
                                          </p:val>
                                        </p:tav>
                                      </p:tavLst>
                                    </p:anim>
                                    <p:anim calcmode="lin" valueType="num">
                                      <p:cBhvr additive="repl">
                                        <p:cTn id="26" dur="500" fill="hold"/>
                                        <p:tgtEl>
                                          <p:spTgt spid="23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39">
                                            <p:txEl>
                                              <p:pRg st="3" end="3"/>
                                            </p:txEl>
                                          </p:spTgt>
                                        </p:tgtEl>
                                        <p:attrNameLst>
                                          <p:attrName>style.visibility</p:attrName>
                                        </p:attrNameLst>
                                      </p:cBhvr>
                                      <p:to>
                                        <p:strVal val="visible"/>
                                      </p:to>
                                    </p:set>
                                    <p:anim calcmode="lin" valueType="num">
                                      <p:cBhvr additive="repl">
                                        <p:cTn id="31" dur="500" fill="hold"/>
                                        <p:tgtEl>
                                          <p:spTgt spid="239">
                                            <p:txEl>
                                              <p:pRg st="3" end="3"/>
                                            </p:txEl>
                                          </p:spTgt>
                                        </p:tgtEl>
                                        <p:attrNameLst>
                                          <p:attrName>ppt_x</p:attrName>
                                        </p:attrNameLst>
                                      </p:cBhvr>
                                      <p:tavLst>
                                        <p:tav tm="0">
                                          <p:val>
                                            <p:strVal val="0-#ppt_w/2"/>
                                          </p:val>
                                        </p:tav>
                                        <p:tav tm="100000">
                                          <p:val>
                                            <p:strVal val="#ppt_x"/>
                                          </p:val>
                                        </p:tav>
                                      </p:tavLst>
                                    </p:anim>
                                    <p:anim calcmode="lin" valueType="num">
                                      <p:cBhvr additive="repl">
                                        <p:cTn id="32" dur="500" fill="hold"/>
                                        <p:tgtEl>
                                          <p:spTgt spid="23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240" name="CustomShape 1"/>
          <p:cNvSpPr/>
          <p:nvPr/>
        </p:nvSpPr>
        <p:spPr>
          <a:xfrm>
            <a:off x="990000" y="456840"/>
            <a:ext cx="776844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200" b="0" strike="noStrike" spc="-1">
                <a:solidFill>
                  <a:srgbClr val="000000"/>
                </a:solidFill>
                <a:latin typeface="Arial"/>
                <a:ea typeface="DejaVu Sans"/>
              </a:rPr>
              <a:t>Example: EFTPOS System (Token Games)</a:t>
            </a:r>
            <a:endParaRPr lang="en-US" sz="3200" b="0" strike="noStrike" spc="-1">
              <a:latin typeface="Arial"/>
            </a:endParaRPr>
          </a:p>
        </p:txBody>
      </p:sp>
      <p:sp>
        <p:nvSpPr>
          <p:cNvPr id="241" name="CustomShape 2"/>
          <p:cNvSpPr/>
          <p:nvPr/>
        </p:nvSpPr>
        <p:spPr>
          <a:xfrm>
            <a:off x="1142280" y="2286720"/>
            <a:ext cx="151200" cy="15120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sp>
        <p:nvSpPr>
          <p:cNvPr id="242" name="CustomShape 3"/>
          <p:cNvSpPr/>
          <p:nvPr/>
        </p:nvSpPr>
        <p:spPr>
          <a:xfrm>
            <a:off x="1904040" y="2210400"/>
            <a:ext cx="303480" cy="380160"/>
          </a:xfrm>
          <a:prstGeom prst="rect">
            <a:avLst/>
          </a:prstGeom>
          <a:gradFill rotWithShape="0">
            <a:gsLst>
              <a:gs pos="0">
                <a:srgbClr val="CD3333"/>
              </a:gs>
              <a:gs pos="100000">
                <a:srgbClr val="5F1818"/>
              </a:gs>
            </a:gsLst>
            <a:lin ang="5400000"/>
          </a:gradFill>
          <a:ln w="9360">
            <a:solidFill>
              <a:srgbClr val="402000"/>
            </a:solidFill>
            <a:miter/>
          </a:ln>
        </p:spPr>
        <p:style>
          <a:lnRef idx="0">
            <a:scrgbClr r="0" g="0" b="0"/>
          </a:lnRef>
          <a:fillRef idx="0">
            <a:scrgbClr r="0" g="0" b="0"/>
          </a:fillRef>
          <a:effectRef idx="0">
            <a:scrgbClr r="0" g="0" b="0"/>
          </a:effectRef>
          <a:fontRef idx="minor"/>
        </p:style>
      </p:sp>
      <p:sp>
        <p:nvSpPr>
          <p:cNvPr id="243" name="CustomShape 4"/>
          <p:cNvSpPr/>
          <p:nvPr/>
        </p:nvSpPr>
        <p:spPr>
          <a:xfrm>
            <a:off x="2894040" y="2363040"/>
            <a:ext cx="151560" cy="15120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sp>
        <p:nvSpPr>
          <p:cNvPr id="244" name="CustomShape 5"/>
          <p:cNvSpPr/>
          <p:nvPr/>
        </p:nvSpPr>
        <p:spPr>
          <a:xfrm>
            <a:off x="3656160" y="2210400"/>
            <a:ext cx="303840" cy="380160"/>
          </a:xfrm>
          <a:prstGeom prst="rect">
            <a:avLst/>
          </a:prstGeom>
          <a:gradFill rotWithShape="0">
            <a:gsLst>
              <a:gs pos="0">
                <a:srgbClr val="CD3333"/>
              </a:gs>
              <a:gs pos="100000">
                <a:srgbClr val="5F1818"/>
              </a:gs>
            </a:gsLst>
            <a:lin ang="5400000"/>
          </a:gradFill>
          <a:ln w="9360">
            <a:solidFill>
              <a:srgbClr val="402000"/>
            </a:solidFill>
            <a:miter/>
          </a:ln>
        </p:spPr>
        <p:style>
          <a:lnRef idx="0">
            <a:scrgbClr r="0" g="0" b="0"/>
          </a:lnRef>
          <a:fillRef idx="0">
            <a:scrgbClr r="0" g="0" b="0"/>
          </a:fillRef>
          <a:effectRef idx="0">
            <a:scrgbClr r="0" g="0" b="0"/>
          </a:effectRef>
          <a:fontRef idx="minor"/>
        </p:style>
      </p:sp>
      <p:sp>
        <p:nvSpPr>
          <p:cNvPr id="245" name="CustomShape 6"/>
          <p:cNvSpPr/>
          <p:nvPr/>
        </p:nvSpPr>
        <p:spPr>
          <a:xfrm>
            <a:off x="4646160" y="2363040"/>
            <a:ext cx="151200" cy="15120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sp>
        <p:nvSpPr>
          <p:cNvPr id="246" name="CustomShape 7"/>
          <p:cNvSpPr/>
          <p:nvPr/>
        </p:nvSpPr>
        <p:spPr>
          <a:xfrm>
            <a:off x="5407920" y="2210400"/>
            <a:ext cx="303840" cy="380160"/>
          </a:xfrm>
          <a:prstGeom prst="rect">
            <a:avLst/>
          </a:prstGeom>
          <a:gradFill rotWithShape="0">
            <a:gsLst>
              <a:gs pos="0">
                <a:srgbClr val="CD3333"/>
              </a:gs>
              <a:gs pos="100000">
                <a:srgbClr val="5F1818"/>
              </a:gs>
            </a:gsLst>
            <a:lin ang="5400000"/>
          </a:gradFill>
          <a:ln w="9360">
            <a:solidFill>
              <a:srgbClr val="402000"/>
            </a:solidFill>
            <a:miter/>
          </a:ln>
        </p:spPr>
        <p:style>
          <a:lnRef idx="0">
            <a:scrgbClr r="0" g="0" b="0"/>
          </a:lnRef>
          <a:fillRef idx="0">
            <a:scrgbClr r="0" g="0" b="0"/>
          </a:fillRef>
          <a:effectRef idx="0">
            <a:scrgbClr r="0" g="0" b="0"/>
          </a:effectRef>
          <a:fontRef idx="minor"/>
        </p:style>
      </p:sp>
      <p:sp>
        <p:nvSpPr>
          <p:cNvPr id="247" name="CustomShape 8"/>
          <p:cNvSpPr/>
          <p:nvPr/>
        </p:nvSpPr>
        <p:spPr>
          <a:xfrm>
            <a:off x="6398280" y="2363040"/>
            <a:ext cx="151200" cy="15120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sp>
        <p:nvSpPr>
          <p:cNvPr id="248" name="CustomShape 9"/>
          <p:cNvSpPr/>
          <p:nvPr/>
        </p:nvSpPr>
        <p:spPr>
          <a:xfrm>
            <a:off x="7160040" y="2210400"/>
            <a:ext cx="303480" cy="380160"/>
          </a:xfrm>
          <a:prstGeom prst="rect">
            <a:avLst/>
          </a:prstGeom>
          <a:gradFill rotWithShape="0">
            <a:gsLst>
              <a:gs pos="0">
                <a:srgbClr val="CD3333"/>
              </a:gs>
              <a:gs pos="100000">
                <a:srgbClr val="5F1818"/>
              </a:gs>
            </a:gsLst>
            <a:lin ang="5400000"/>
          </a:gradFill>
          <a:ln w="9360">
            <a:solidFill>
              <a:srgbClr val="402000"/>
            </a:solidFill>
            <a:miter/>
          </a:ln>
        </p:spPr>
        <p:style>
          <a:lnRef idx="0">
            <a:scrgbClr r="0" g="0" b="0"/>
          </a:lnRef>
          <a:fillRef idx="0">
            <a:scrgbClr r="0" g="0" b="0"/>
          </a:fillRef>
          <a:effectRef idx="0">
            <a:scrgbClr r="0" g="0" b="0"/>
          </a:effectRef>
          <a:fontRef idx="minor"/>
        </p:style>
      </p:sp>
      <p:sp>
        <p:nvSpPr>
          <p:cNvPr id="249" name="CustomShape 10"/>
          <p:cNvSpPr/>
          <p:nvPr/>
        </p:nvSpPr>
        <p:spPr>
          <a:xfrm>
            <a:off x="8150040" y="2363040"/>
            <a:ext cx="151560" cy="15120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sp>
        <p:nvSpPr>
          <p:cNvPr id="250" name="CustomShape 11"/>
          <p:cNvSpPr/>
          <p:nvPr/>
        </p:nvSpPr>
        <p:spPr>
          <a:xfrm>
            <a:off x="8074080" y="3201120"/>
            <a:ext cx="303480" cy="379800"/>
          </a:xfrm>
          <a:prstGeom prst="rect">
            <a:avLst/>
          </a:prstGeom>
          <a:gradFill rotWithShape="0">
            <a:gsLst>
              <a:gs pos="0">
                <a:srgbClr val="CD3333"/>
              </a:gs>
              <a:gs pos="100000">
                <a:srgbClr val="5F1818"/>
              </a:gs>
            </a:gsLst>
            <a:lin ang="5400000"/>
          </a:gradFill>
          <a:ln w="9360">
            <a:solidFill>
              <a:srgbClr val="402000"/>
            </a:solidFill>
            <a:miter/>
          </a:ln>
        </p:spPr>
        <p:style>
          <a:lnRef idx="0">
            <a:scrgbClr r="0" g="0" b="0"/>
          </a:lnRef>
          <a:fillRef idx="0">
            <a:scrgbClr r="0" g="0" b="0"/>
          </a:fillRef>
          <a:effectRef idx="0">
            <a:scrgbClr r="0" g="0" b="0"/>
          </a:effectRef>
          <a:fontRef idx="minor"/>
        </p:style>
      </p:sp>
      <p:sp>
        <p:nvSpPr>
          <p:cNvPr id="251" name="CustomShape 12"/>
          <p:cNvSpPr/>
          <p:nvPr/>
        </p:nvSpPr>
        <p:spPr>
          <a:xfrm>
            <a:off x="8226360" y="4344840"/>
            <a:ext cx="151200" cy="15120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sp>
        <p:nvSpPr>
          <p:cNvPr id="252" name="CustomShape 13"/>
          <p:cNvSpPr/>
          <p:nvPr/>
        </p:nvSpPr>
        <p:spPr>
          <a:xfrm>
            <a:off x="8150040" y="4954320"/>
            <a:ext cx="303840" cy="380160"/>
          </a:xfrm>
          <a:prstGeom prst="rect">
            <a:avLst/>
          </a:prstGeom>
          <a:gradFill rotWithShape="0">
            <a:gsLst>
              <a:gs pos="0">
                <a:srgbClr val="CD3333"/>
              </a:gs>
              <a:gs pos="100000">
                <a:srgbClr val="5F1818"/>
              </a:gs>
            </a:gsLst>
            <a:lin ang="5400000"/>
          </a:gradFill>
          <a:ln w="9360">
            <a:solidFill>
              <a:srgbClr val="402000"/>
            </a:solidFill>
            <a:miter/>
          </a:ln>
        </p:spPr>
        <p:style>
          <a:lnRef idx="0">
            <a:scrgbClr r="0" g="0" b="0"/>
          </a:lnRef>
          <a:fillRef idx="0">
            <a:scrgbClr r="0" g="0" b="0"/>
          </a:fillRef>
          <a:effectRef idx="0">
            <a:scrgbClr r="0" g="0" b="0"/>
          </a:effectRef>
          <a:fontRef idx="minor"/>
        </p:style>
      </p:sp>
      <p:sp>
        <p:nvSpPr>
          <p:cNvPr id="253" name="CustomShape 14"/>
          <p:cNvSpPr/>
          <p:nvPr/>
        </p:nvSpPr>
        <p:spPr>
          <a:xfrm>
            <a:off x="8302320" y="5869080"/>
            <a:ext cx="151200" cy="15156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sp>
        <p:nvSpPr>
          <p:cNvPr id="254" name="CustomShape 15"/>
          <p:cNvSpPr/>
          <p:nvPr/>
        </p:nvSpPr>
        <p:spPr>
          <a:xfrm>
            <a:off x="1142280" y="2286720"/>
            <a:ext cx="151200" cy="15120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sp>
        <p:nvSpPr>
          <p:cNvPr id="255" name="CustomShape 16"/>
          <p:cNvSpPr/>
          <p:nvPr/>
        </p:nvSpPr>
        <p:spPr>
          <a:xfrm>
            <a:off x="1904040" y="2210400"/>
            <a:ext cx="303480" cy="380160"/>
          </a:xfrm>
          <a:prstGeom prst="rect">
            <a:avLst/>
          </a:prstGeom>
          <a:gradFill rotWithShape="0">
            <a:gsLst>
              <a:gs pos="0">
                <a:srgbClr val="CD3333"/>
              </a:gs>
              <a:gs pos="100000">
                <a:srgbClr val="5F1818"/>
              </a:gs>
            </a:gsLst>
            <a:lin ang="5400000"/>
          </a:gradFill>
          <a:ln w="9360">
            <a:solidFill>
              <a:srgbClr val="402000"/>
            </a:solidFill>
            <a:miter/>
          </a:ln>
        </p:spPr>
        <p:style>
          <a:lnRef idx="0">
            <a:scrgbClr r="0" g="0" b="0"/>
          </a:lnRef>
          <a:fillRef idx="0">
            <a:scrgbClr r="0" g="0" b="0"/>
          </a:fillRef>
          <a:effectRef idx="0">
            <a:scrgbClr r="0" g="0" b="0"/>
          </a:effectRef>
          <a:fontRef idx="minor"/>
        </p:style>
      </p:sp>
      <p:sp>
        <p:nvSpPr>
          <p:cNvPr id="256" name="CustomShape 17"/>
          <p:cNvSpPr/>
          <p:nvPr/>
        </p:nvSpPr>
        <p:spPr>
          <a:xfrm>
            <a:off x="2894040" y="2363040"/>
            <a:ext cx="151560" cy="15120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sp>
        <p:nvSpPr>
          <p:cNvPr id="257" name="CustomShape 18"/>
          <p:cNvSpPr/>
          <p:nvPr/>
        </p:nvSpPr>
        <p:spPr>
          <a:xfrm>
            <a:off x="3656160" y="2210400"/>
            <a:ext cx="303840" cy="380160"/>
          </a:xfrm>
          <a:prstGeom prst="rect">
            <a:avLst/>
          </a:prstGeom>
          <a:gradFill rotWithShape="0">
            <a:gsLst>
              <a:gs pos="0">
                <a:srgbClr val="CD3333"/>
              </a:gs>
              <a:gs pos="100000">
                <a:srgbClr val="5F1818"/>
              </a:gs>
            </a:gsLst>
            <a:lin ang="5400000"/>
          </a:gradFill>
          <a:ln w="9360">
            <a:solidFill>
              <a:srgbClr val="402000"/>
            </a:solidFill>
            <a:miter/>
          </a:ln>
        </p:spPr>
        <p:style>
          <a:lnRef idx="0">
            <a:scrgbClr r="0" g="0" b="0"/>
          </a:lnRef>
          <a:fillRef idx="0">
            <a:scrgbClr r="0" g="0" b="0"/>
          </a:fillRef>
          <a:effectRef idx="0">
            <a:scrgbClr r="0" g="0" b="0"/>
          </a:effectRef>
          <a:fontRef idx="minor"/>
        </p:style>
      </p:sp>
      <p:sp>
        <p:nvSpPr>
          <p:cNvPr id="258" name="CustomShape 19"/>
          <p:cNvSpPr/>
          <p:nvPr/>
        </p:nvSpPr>
        <p:spPr>
          <a:xfrm>
            <a:off x="4646160" y="2363040"/>
            <a:ext cx="151200" cy="15120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sp>
        <p:nvSpPr>
          <p:cNvPr id="259" name="CustomShape 20"/>
          <p:cNvSpPr/>
          <p:nvPr/>
        </p:nvSpPr>
        <p:spPr>
          <a:xfrm>
            <a:off x="5407920" y="2210400"/>
            <a:ext cx="303840" cy="380160"/>
          </a:xfrm>
          <a:prstGeom prst="rect">
            <a:avLst/>
          </a:prstGeom>
          <a:gradFill rotWithShape="0">
            <a:gsLst>
              <a:gs pos="0">
                <a:srgbClr val="CD3333"/>
              </a:gs>
              <a:gs pos="100000">
                <a:srgbClr val="5F1818"/>
              </a:gs>
            </a:gsLst>
            <a:lin ang="5400000"/>
          </a:gradFill>
          <a:ln w="9360">
            <a:solidFill>
              <a:srgbClr val="402000"/>
            </a:solidFill>
            <a:miter/>
          </a:ln>
        </p:spPr>
        <p:style>
          <a:lnRef idx="0">
            <a:scrgbClr r="0" g="0" b="0"/>
          </a:lnRef>
          <a:fillRef idx="0">
            <a:scrgbClr r="0" g="0" b="0"/>
          </a:fillRef>
          <a:effectRef idx="0">
            <a:scrgbClr r="0" g="0" b="0"/>
          </a:effectRef>
          <a:fontRef idx="minor"/>
        </p:style>
      </p:sp>
      <p:sp>
        <p:nvSpPr>
          <p:cNvPr id="260" name="CustomShape 21"/>
          <p:cNvSpPr/>
          <p:nvPr/>
        </p:nvSpPr>
        <p:spPr>
          <a:xfrm>
            <a:off x="6398280" y="2363040"/>
            <a:ext cx="151200" cy="15120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sp>
        <p:nvSpPr>
          <p:cNvPr id="261" name="CustomShape 22"/>
          <p:cNvSpPr/>
          <p:nvPr/>
        </p:nvSpPr>
        <p:spPr>
          <a:xfrm>
            <a:off x="5560200" y="3506400"/>
            <a:ext cx="303480" cy="379800"/>
          </a:xfrm>
          <a:prstGeom prst="rect">
            <a:avLst/>
          </a:prstGeom>
          <a:gradFill rotWithShape="0">
            <a:gsLst>
              <a:gs pos="0">
                <a:srgbClr val="CD3333"/>
              </a:gs>
              <a:gs pos="100000">
                <a:srgbClr val="5F1818"/>
              </a:gs>
            </a:gsLst>
            <a:lin ang="5400000"/>
          </a:gradFill>
          <a:ln w="9360">
            <a:solidFill>
              <a:srgbClr val="402000"/>
            </a:solidFill>
            <a:miter/>
          </a:ln>
        </p:spPr>
        <p:style>
          <a:lnRef idx="0">
            <a:scrgbClr r="0" g="0" b="0"/>
          </a:lnRef>
          <a:fillRef idx="0">
            <a:scrgbClr r="0" g="0" b="0"/>
          </a:fillRef>
          <a:effectRef idx="0">
            <a:scrgbClr r="0" g="0" b="0"/>
          </a:effectRef>
          <a:fontRef idx="minor"/>
        </p:style>
      </p:sp>
      <p:sp>
        <p:nvSpPr>
          <p:cNvPr id="262" name="CustomShape 23"/>
          <p:cNvSpPr/>
          <p:nvPr/>
        </p:nvSpPr>
        <p:spPr>
          <a:xfrm>
            <a:off x="4113000" y="4954320"/>
            <a:ext cx="151200" cy="15156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grpSp>
        <p:nvGrpSpPr>
          <p:cNvPr id="263" name="Group 24"/>
          <p:cNvGrpSpPr/>
          <p:nvPr/>
        </p:nvGrpSpPr>
        <p:grpSpPr>
          <a:xfrm>
            <a:off x="822960" y="1905480"/>
            <a:ext cx="8076960" cy="4191120"/>
            <a:chOff x="822960" y="1905480"/>
            <a:chExt cx="8076960" cy="4191120"/>
          </a:xfrm>
        </p:grpSpPr>
        <p:grpSp>
          <p:nvGrpSpPr>
            <p:cNvPr id="264" name="Group 25"/>
            <p:cNvGrpSpPr/>
            <p:nvPr/>
          </p:nvGrpSpPr>
          <p:grpSpPr>
            <a:xfrm>
              <a:off x="822960" y="1905480"/>
              <a:ext cx="8076960" cy="4191120"/>
              <a:chOff x="822960" y="1905480"/>
              <a:chExt cx="8076960" cy="4191120"/>
            </a:xfrm>
          </p:grpSpPr>
          <p:sp>
            <p:nvSpPr>
              <p:cNvPr id="265" name="CustomShape 26"/>
              <p:cNvSpPr/>
              <p:nvPr/>
            </p:nvSpPr>
            <p:spPr>
              <a:xfrm>
                <a:off x="990000" y="2210040"/>
                <a:ext cx="379800" cy="38052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266" name="CustomShape 27"/>
              <p:cNvSpPr/>
              <p:nvPr/>
            </p:nvSpPr>
            <p:spPr>
              <a:xfrm>
                <a:off x="1904040" y="2210040"/>
                <a:ext cx="303480" cy="38052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267" name="Line 28"/>
              <p:cNvSpPr/>
              <p:nvPr/>
            </p:nvSpPr>
            <p:spPr>
              <a:xfrm>
                <a:off x="1370520" y="2438640"/>
                <a:ext cx="533160" cy="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268" name="Line 29"/>
              <p:cNvSpPr/>
              <p:nvPr/>
            </p:nvSpPr>
            <p:spPr>
              <a:xfrm>
                <a:off x="2208240" y="2438640"/>
                <a:ext cx="533160" cy="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269" name="CustomShape 30"/>
              <p:cNvSpPr/>
              <p:nvPr/>
            </p:nvSpPr>
            <p:spPr>
              <a:xfrm>
                <a:off x="2741760" y="2210040"/>
                <a:ext cx="379800" cy="38052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270" name="CustomShape 31"/>
              <p:cNvSpPr/>
              <p:nvPr/>
            </p:nvSpPr>
            <p:spPr>
              <a:xfrm>
                <a:off x="3655800" y="2210040"/>
                <a:ext cx="303840" cy="38052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271" name="Line 32"/>
              <p:cNvSpPr/>
              <p:nvPr/>
            </p:nvSpPr>
            <p:spPr>
              <a:xfrm>
                <a:off x="3122280" y="2438640"/>
                <a:ext cx="533160" cy="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272" name="CustomShape 33"/>
              <p:cNvSpPr/>
              <p:nvPr/>
            </p:nvSpPr>
            <p:spPr>
              <a:xfrm>
                <a:off x="4493520" y="2210040"/>
                <a:ext cx="380160" cy="38052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273" name="CustomShape 34"/>
              <p:cNvSpPr/>
              <p:nvPr/>
            </p:nvSpPr>
            <p:spPr>
              <a:xfrm>
                <a:off x="5407560" y="2210040"/>
                <a:ext cx="303840" cy="38052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274" name="Line 35"/>
              <p:cNvSpPr/>
              <p:nvPr/>
            </p:nvSpPr>
            <p:spPr>
              <a:xfrm>
                <a:off x="4874400" y="2438640"/>
                <a:ext cx="532800" cy="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275" name="Line 36"/>
              <p:cNvSpPr/>
              <p:nvPr/>
            </p:nvSpPr>
            <p:spPr>
              <a:xfrm>
                <a:off x="3960360" y="2438640"/>
                <a:ext cx="532800" cy="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276" name="CustomShape 37"/>
              <p:cNvSpPr/>
              <p:nvPr/>
            </p:nvSpPr>
            <p:spPr>
              <a:xfrm>
                <a:off x="822960" y="2553120"/>
                <a:ext cx="77688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Initial</a:t>
                </a:r>
                <a:endParaRPr lang="en-US" sz="1800" b="0" strike="noStrike" spc="-1">
                  <a:latin typeface="Arial"/>
                </a:endParaRPr>
              </a:p>
            </p:txBody>
          </p:sp>
          <p:sp>
            <p:nvSpPr>
              <p:cNvPr id="277" name="CustomShape 38"/>
              <p:cNvSpPr/>
              <p:nvPr/>
            </p:nvSpPr>
            <p:spPr>
              <a:xfrm>
                <a:off x="1676160" y="1905480"/>
                <a:ext cx="79704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1 digit</a:t>
                </a:r>
                <a:endParaRPr lang="en-US" sz="1800" b="0" strike="noStrike" spc="-1">
                  <a:latin typeface="Arial"/>
                </a:endParaRPr>
              </a:p>
            </p:txBody>
          </p:sp>
          <p:sp>
            <p:nvSpPr>
              <p:cNvPr id="278" name="CustomShape 39"/>
              <p:cNvSpPr/>
              <p:nvPr/>
            </p:nvSpPr>
            <p:spPr>
              <a:xfrm>
                <a:off x="3428280" y="1905480"/>
                <a:ext cx="79704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1 digit</a:t>
                </a:r>
                <a:endParaRPr lang="en-US" sz="1800" b="0" strike="noStrike" spc="-1">
                  <a:latin typeface="Arial"/>
                </a:endParaRPr>
              </a:p>
            </p:txBody>
          </p:sp>
          <p:sp>
            <p:nvSpPr>
              <p:cNvPr id="279" name="CustomShape 40"/>
              <p:cNvSpPr/>
              <p:nvPr/>
            </p:nvSpPr>
            <p:spPr>
              <a:xfrm>
                <a:off x="5180040" y="1905480"/>
                <a:ext cx="79704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1 digit</a:t>
                </a:r>
                <a:endParaRPr lang="en-US" sz="1800" b="0" strike="noStrike" spc="-1">
                  <a:latin typeface="Arial"/>
                </a:endParaRPr>
              </a:p>
            </p:txBody>
          </p:sp>
          <p:sp>
            <p:nvSpPr>
              <p:cNvPr id="280" name="CustomShape 41"/>
              <p:cNvSpPr/>
              <p:nvPr/>
            </p:nvSpPr>
            <p:spPr>
              <a:xfrm>
                <a:off x="6931800" y="1905480"/>
                <a:ext cx="79704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1 digit</a:t>
                </a:r>
                <a:endParaRPr lang="en-US" sz="1800" b="0" strike="noStrike" spc="-1">
                  <a:latin typeface="Arial"/>
                </a:endParaRPr>
              </a:p>
            </p:txBody>
          </p:sp>
          <p:sp>
            <p:nvSpPr>
              <p:cNvPr id="281" name="CustomShape 42"/>
              <p:cNvSpPr/>
              <p:nvPr/>
            </p:nvSpPr>
            <p:spPr>
              <a:xfrm>
                <a:off x="6245640" y="2210040"/>
                <a:ext cx="379800" cy="38052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282" name="CustomShape 43"/>
              <p:cNvSpPr/>
              <p:nvPr/>
            </p:nvSpPr>
            <p:spPr>
              <a:xfrm>
                <a:off x="7159680" y="2210040"/>
                <a:ext cx="303480" cy="38052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283" name="Line 44"/>
              <p:cNvSpPr/>
              <p:nvPr/>
            </p:nvSpPr>
            <p:spPr>
              <a:xfrm>
                <a:off x="6626160" y="2438640"/>
                <a:ext cx="533160" cy="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284" name="Line 45"/>
              <p:cNvSpPr/>
              <p:nvPr/>
            </p:nvSpPr>
            <p:spPr>
              <a:xfrm>
                <a:off x="5712120" y="2438640"/>
                <a:ext cx="533160" cy="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285" name="CustomShape 46"/>
              <p:cNvSpPr/>
              <p:nvPr/>
            </p:nvSpPr>
            <p:spPr>
              <a:xfrm>
                <a:off x="2727720" y="2553120"/>
                <a:ext cx="42048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d1</a:t>
                </a:r>
                <a:endParaRPr lang="en-US" sz="1800" b="0" strike="noStrike" spc="-1">
                  <a:latin typeface="Arial"/>
                </a:endParaRPr>
              </a:p>
            </p:txBody>
          </p:sp>
          <p:sp>
            <p:nvSpPr>
              <p:cNvPr id="286" name="CustomShape 47"/>
              <p:cNvSpPr/>
              <p:nvPr/>
            </p:nvSpPr>
            <p:spPr>
              <a:xfrm>
                <a:off x="4479480" y="2553120"/>
                <a:ext cx="42048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d2</a:t>
                </a:r>
                <a:endParaRPr lang="en-US" sz="1800" b="0" strike="noStrike" spc="-1">
                  <a:latin typeface="Arial"/>
                </a:endParaRPr>
              </a:p>
            </p:txBody>
          </p:sp>
          <p:sp>
            <p:nvSpPr>
              <p:cNvPr id="287" name="CustomShape 48"/>
              <p:cNvSpPr/>
              <p:nvPr/>
            </p:nvSpPr>
            <p:spPr>
              <a:xfrm>
                <a:off x="6231600" y="2553120"/>
                <a:ext cx="42048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d3</a:t>
                </a:r>
                <a:endParaRPr lang="en-US" sz="1800" b="0" strike="noStrike" spc="-1">
                  <a:latin typeface="Arial"/>
                </a:endParaRPr>
              </a:p>
            </p:txBody>
          </p:sp>
          <p:sp>
            <p:nvSpPr>
              <p:cNvPr id="288" name="CustomShape 49"/>
              <p:cNvSpPr/>
              <p:nvPr/>
            </p:nvSpPr>
            <p:spPr>
              <a:xfrm>
                <a:off x="7997400" y="2210040"/>
                <a:ext cx="379800" cy="38052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289" name="Line 50"/>
              <p:cNvSpPr/>
              <p:nvPr/>
            </p:nvSpPr>
            <p:spPr>
              <a:xfrm>
                <a:off x="7463880" y="2438640"/>
                <a:ext cx="533160" cy="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290" name="CustomShape 51"/>
              <p:cNvSpPr/>
              <p:nvPr/>
            </p:nvSpPr>
            <p:spPr>
              <a:xfrm>
                <a:off x="7999200" y="1905480"/>
                <a:ext cx="42048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d4</a:t>
                </a:r>
                <a:endParaRPr lang="en-US" sz="1800" b="0" strike="noStrike" spc="-1">
                  <a:latin typeface="Arial"/>
                </a:endParaRPr>
              </a:p>
            </p:txBody>
          </p:sp>
          <p:sp>
            <p:nvSpPr>
              <p:cNvPr id="291" name="Line 52"/>
              <p:cNvSpPr/>
              <p:nvPr/>
            </p:nvSpPr>
            <p:spPr>
              <a:xfrm>
                <a:off x="8225640" y="2591640"/>
                <a:ext cx="360" cy="60948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292" name="CustomShape 53"/>
              <p:cNvSpPr/>
              <p:nvPr/>
            </p:nvSpPr>
            <p:spPr>
              <a:xfrm>
                <a:off x="8073720" y="3201120"/>
                <a:ext cx="303480" cy="37980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293" name="CustomShape 54"/>
              <p:cNvSpPr/>
              <p:nvPr/>
            </p:nvSpPr>
            <p:spPr>
              <a:xfrm>
                <a:off x="8363520" y="3239280"/>
                <a:ext cx="53640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OK</a:t>
                </a:r>
                <a:endParaRPr lang="en-US" sz="1800" b="0" strike="noStrike" spc="-1">
                  <a:latin typeface="Arial"/>
                </a:endParaRPr>
              </a:p>
            </p:txBody>
          </p:sp>
          <p:sp>
            <p:nvSpPr>
              <p:cNvPr id="294" name="Line 55"/>
              <p:cNvSpPr/>
              <p:nvPr/>
            </p:nvSpPr>
            <p:spPr>
              <a:xfrm>
                <a:off x="8225640" y="3582000"/>
                <a:ext cx="360" cy="61020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295" name="CustomShape 56"/>
              <p:cNvSpPr/>
              <p:nvPr/>
            </p:nvSpPr>
            <p:spPr>
              <a:xfrm>
                <a:off x="8073720" y="4192200"/>
                <a:ext cx="379800" cy="37980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296" name="CustomShape 57"/>
              <p:cNvSpPr/>
              <p:nvPr/>
            </p:nvSpPr>
            <p:spPr>
              <a:xfrm>
                <a:off x="7313760" y="4115880"/>
                <a:ext cx="915840" cy="6415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nchorCtr="1"/>
              <a:lstStyle/>
              <a:p>
                <a:pPr>
                  <a:lnSpc>
                    <a:spcPct val="100000"/>
                  </a:lnSpc>
                </a:pPr>
                <a:r>
                  <a:rPr lang="en-US" sz="1800" b="1" strike="noStrike" spc="-1">
                    <a:solidFill>
                      <a:srgbClr val="402000"/>
                    </a:solidFill>
                    <a:latin typeface="Times New Roman"/>
                    <a:ea typeface="DejaVu Sans"/>
                  </a:rPr>
                  <a:t>OK</a:t>
                </a:r>
                <a:endParaRPr lang="en-US" sz="1800" b="0" strike="noStrike" spc="-1">
                  <a:latin typeface="Arial"/>
                </a:endParaRPr>
              </a:p>
              <a:p>
                <a:pPr>
                  <a:lnSpc>
                    <a:spcPct val="100000"/>
                  </a:lnSpc>
                </a:pPr>
                <a:r>
                  <a:rPr lang="en-US" sz="1800" b="1" strike="noStrike" spc="-1">
                    <a:solidFill>
                      <a:srgbClr val="402000"/>
                    </a:solidFill>
                    <a:latin typeface="Times New Roman"/>
                    <a:ea typeface="DejaVu Sans"/>
                  </a:rPr>
                  <a:t>pressed</a:t>
                </a:r>
                <a:endParaRPr lang="en-US" sz="1800" b="0" strike="noStrike" spc="-1">
                  <a:latin typeface="Arial"/>
                </a:endParaRPr>
              </a:p>
            </p:txBody>
          </p:sp>
          <p:sp>
            <p:nvSpPr>
              <p:cNvPr id="297" name="CustomShape 58"/>
              <p:cNvSpPr/>
              <p:nvPr/>
            </p:nvSpPr>
            <p:spPr>
              <a:xfrm>
                <a:off x="8149680" y="5716440"/>
                <a:ext cx="380160" cy="38016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298" name="CustomShape 59"/>
              <p:cNvSpPr/>
              <p:nvPr/>
            </p:nvSpPr>
            <p:spPr>
              <a:xfrm>
                <a:off x="3960720" y="4802040"/>
                <a:ext cx="379440" cy="37980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299" name="CustomShape 60"/>
              <p:cNvSpPr/>
              <p:nvPr/>
            </p:nvSpPr>
            <p:spPr>
              <a:xfrm>
                <a:off x="8149680" y="4954320"/>
                <a:ext cx="303840" cy="38016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300" name="Line 61"/>
              <p:cNvSpPr/>
              <p:nvPr/>
            </p:nvSpPr>
            <p:spPr>
              <a:xfrm>
                <a:off x="8301960" y="4573080"/>
                <a:ext cx="360" cy="38124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301" name="Line 62"/>
              <p:cNvSpPr/>
              <p:nvPr/>
            </p:nvSpPr>
            <p:spPr>
              <a:xfrm>
                <a:off x="8301960" y="5335560"/>
                <a:ext cx="360" cy="38088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302" name="CustomShape 63"/>
              <p:cNvSpPr/>
              <p:nvPr/>
            </p:nvSpPr>
            <p:spPr>
              <a:xfrm>
                <a:off x="7237080" y="4954320"/>
                <a:ext cx="97992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approve</a:t>
                </a:r>
                <a:endParaRPr lang="en-US" sz="1800" b="0" strike="noStrike" spc="-1">
                  <a:latin typeface="Arial"/>
                </a:endParaRPr>
              </a:p>
            </p:txBody>
          </p:sp>
          <p:sp>
            <p:nvSpPr>
              <p:cNvPr id="303" name="CustomShape 64"/>
              <p:cNvSpPr/>
              <p:nvPr/>
            </p:nvSpPr>
            <p:spPr>
              <a:xfrm>
                <a:off x="7085160" y="5716440"/>
                <a:ext cx="110628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approved</a:t>
                </a:r>
                <a:endParaRPr lang="en-US" sz="1800" b="0" strike="noStrike" spc="-1">
                  <a:latin typeface="Arial"/>
                </a:endParaRPr>
              </a:p>
            </p:txBody>
          </p:sp>
          <p:sp>
            <p:nvSpPr>
              <p:cNvPr id="304" name="CustomShape 65"/>
              <p:cNvSpPr/>
              <p:nvPr/>
            </p:nvSpPr>
            <p:spPr>
              <a:xfrm>
                <a:off x="3274920" y="3506040"/>
                <a:ext cx="303480" cy="38016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305" name="CustomShape 66"/>
              <p:cNvSpPr/>
              <p:nvPr/>
            </p:nvSpPr>
            <p:spPr>
              <a:xfrm>
                <a:off x="4341240" y="3506040"/>
                <a:ext cx="303840" cy="38016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306" name="CustomShape 67"/>
              <p:cNvSpPr/>
              <p:nvPr/>
            </p:nvSpPr>
            <p:spPr>
              <a:xfrm>
                <a:off x="5560200" y="3506040"/>
                <a:ext cx="303480" cy="38016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307" name="CustomShape 68"/>
              <p:cNvSpPr/>
              <p:nvPr/>
            </p:nvSpPr>
            <p:spPr>
              <a:xfrm>
                <a:off x="5864760" y="4725720"/>
                <a:ext cx="303480" cy="38016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308" name="CustomShape 69"/>
              <p:cNvSpPr/>
              <p:nvPr/>
            </p:nvSpPr>
            <p:spPr>
              <a:xfrm>
                <a:off x="6474240" y="3582000"/>
                <a:ext cx="303480" cy="38052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309" name="Line 70"/>
              <p:cNvSpPr/>
              <p:nvPr/>
            </p:nvSpPr>
            <p:spPr>
              <a:xfrm>
                <a:off x="3046320" y="2591640"/>
                <a:ext cx="380520" cy="91440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310" name="Line 71"/>
              <p:cNvSpPr/>
              <p:nvPr/>
            </p:nvSpPr>
            <p:spPr>
              <a:xfrm>
                <a:off x="3579120" y="3887280"/>
                <a:ext cx="457200" cy="9147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311" name="Line 72"/>
              <p:cNvSpPr/>
              <p:nvPr/>
            </p:nvSpPr>
            <p:spPr>
              <a:xfrm flipH="1">
                <a:off x="4493160" y="2591640"/>
                <a:ext cx="152640" cy="91440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312" name="Line 73"/>
              <p:cNvSpPr/>
              <p:nvPr/>
            </p:nvSpPr>
            <p:spPr>
              <a:xfrm flipH="1">
                <a:off x="4188600" y="3887280"/>
                <a:ext cx="304560" cy="9147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313" name="Line 74"/>
              <p:cNvSpPr/>
              <p:nvPr/>
            </p:nvSpPr>
            <p:spPr>
              <a:xfrm flipH="1">
                <a:off x="5788080" y="2591640"/>
                <a:ext cx="609120" cy="91440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314" name="Line 75"/>
              <p:cNvSpPr/>
              <p:nvPr/>
            </p:nvSpPr>
            <p:spPr>
              <a:xfrm flipH="1">
                <a:off x="4340520" y="3810960"/>
                <a:ext cx="1218960" cy="106740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315" name="Line 76"/>
              <p:cNvSpPr/>
              <p:nvPr/>
            </p:nvSpPr>
            <p:spPr>
              <a:xfrm flipH="1">
                <a:off x="6778080" y="2591640"/>
                <a:ext cx="1294920" cy="990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316" name="Line 77"/>
              <p:cNvSpPr/>
              <p:nvPr/>
            </p:nvSpPr>
            <p:spPr>
              <a:xfrm flipH="1">
                <a:off x="4340520" y="3887280"/>
                <a:ext cx="2133000" cy="1143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317" name="Line 78"/>
              <p:cNvSpPr/>
              <p:nvPr/>
            </p:nvSpPr>
            <p:spPr>
              <a:xfrm flipH="1">
                <a:off x="6168960" y="4420800"/>
                <a:ext cx="1904400" cy="4575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318" name="Line 79"/>
              <p:cNvSpPr/>
              <p:nvPr/>
            </p:nvSpPr>
            <p:spPr>
              <a:xfrm flipH="1">
                <a:off x="4340880" y="4954320"/>
                <a:ext cx="1523160" cy="15264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319" name="CustomShape 80"/>
              <p:cNvSpPr/>
              <p:nvPr/>
            </p:nvSpPr>
            <p:spPr>
              <a:xfrm>
                <a:off x="2727000" y="3467880"/>
                <a:ext cx="53640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OK</a:t>
                </a:r>
                <a:endParaRPr lang="en-US" sz="1800" b="0" strike="noStrike" spc="-1">
                  <a:latin typeface="Arial"/>
                </a:endParaRPr>
              </a:p>
            </p:txBody>
          </p:sp>
          <p:sp>
            <p:nvSpPr>
              <p:cNvPr id="320" name="CustomShape 81"/>
              <p:cNvSpPr/>
              <p:nvPr/>
            </p:nvSpPr>
            <p:spPr>
              <a:xfrm>
                <a:off x="3869640" y="3467880"/>
                <a:ext cx="53640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OK</a:t>
                </a:r>
                <a:endParaRPr lang="en-US" sz="1800" b="0" strike="noStrike" spc="-1">
                  <a:latin typeface="Arial"/>
                </a:endParaRPr>
              </a:p>
            </p:txBody>
          </p:sp>
          <p:sp>
            <p:nvSpPr>
              <p:cNvPr id="321" name="CustomShape 82"/>
              <p:cNvSpPr/>
              <p:nvPr/>
            </p:nvSpPr>
            <p:spPr>
              <a:xfrm>
                <a:off x="5012280" y="3467880"/>
                <a:ext cx="53640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OK</a:t>
                </a:r>
                <a:endParaRPr lang="en-US" sz="1800" b="0" strike="noStrike" spc="-1">
                  <a:latin typeface="Arial"/>
                </a:endParaRPr>
              </a:p>
            </p:txBody>
          </p:sp>
          <p:sp>
            <p:nvSpPr>
              <p:cNvPr id="322" name="CustomShape 83"/>
              <p:cNvSpPr/>
              <p:nvPr/>
            </p:nvSpPr>
            <p:spPr>
              <a:xfrm>
                <a:off x="6840360" y="3620160"/>
                <a:ext cx="53640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OK</a:t>
                </a:r>
                <a:endParaRPr lang="en-US" sz="1800" b="0" strike="noStrike" spc="-1">
                  <a:latin typeface="Arial"/>
                </a:endParaRPr>
              </a:p>
            </p:txBody>
          </p:sp>
          <p:sp>
            <p:nvSpPr>
              <p:cNvPr id="323" name="CustomShape 84"/>
              <p:cNvSpPr/>
              <p:nvPr/>
            </p:nvSpPr>
            <p:spPr>
              <a:xfrm>
                <a:off x="5621400" y="5068800"/>
                <a:ext cx="80280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Reject</a:t>
                </a:r>
                <a:endParaRPr lang="en-US" sz="1800" b="0" strike="noStrike" spc="-1">
                  <a:latin typeface="Arial"/>
                </a:endParaRPr>
              </a:p>
            </p:txBody>
          </p:sp>
        </p:grpSp>
        <p:sp>
          <p:nvSpPr>
            <p:cNvPr id="324" name="CustomShape 85"/>
            <p:cNvSpPr/>
            <p:nvPr/>
          </p:nvSpPr>
          <p:spPr>
            <a:xfrm>
              <a:off x="2819160" y="4802040"/>
              <a:ext cx="110772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Rejected!</a:t>
              </a:r>
              <a:endParaRPr lang="en-US" sz="1800" b="0" strike="noStrike" spc="-1">
                <a:latin typeface="Arial"/>
              </a:endParaRPr>
            </a:p>
          </p:txBody>
        </p:sp>
      </p:gr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40"/>
                                        </p:tgtEl>
                                        <p:attrNameLst>
                                          <p:attrName>style.visibility</p:attrName>
                                        </p:attrNameLst>
                                      </p:cBhvr>
                                      <p:to>
                                        <p:strVal val="visible"/>
                                      </p:to>
                                    </p:set>
                                    <p:anim calcmode="lin" valueType="num">
                                      <p:cBhvr additive="repl">
                                        <p:cTn id="7" dur="500" fill="hold"/>
                                        <p:tgtEl>
                                          <p:spTgt spid="240"/>
                                        </p:tgtEl>
                                        <p:attrNameLst>
                                          <p:attrName>ppt_x</p:attrName>
                                        </p:attrNameLst>
                                      </p:cBhvr>
                                      <p:tavLst>
                                        <p:tav tm="0">
                                          <p:val>
                                            <p:strVal val="0-#ppt_w/2"/>
                                          </p:val>
                                        </p:tav>
                                        <p:tav tm="100000">
                                          <p:val>
                                            <p:strVal val="#ppt_x"/>
                                          </p:val>
                                        </p:tav>
                                      </p:tavLst>
                                    </p:anim>
                                    <p:anim calcmode="lin" valueType="num">
                                      <p:cBhvr additive="repl">
                                        <p:cTn id="8" dur="500" fill="hold"/>
                                        <p:tgtEl>
                                          <p:spTgt spid="2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63"/>
                                        </p:tgtEl>
                                        <p:attrNameLst>
                                          <p:attrName>style.visibility</p:attrName>
                                        </p:attrNameLst>
                                      </p:cBhvr>
                                      <p:to>
                                        <p:strVal val="visible"/>
                                      </p:to>
                                    </p:set>
                                    <p:anim calcmode="lin" valueType="num">
                                      <p:cBhvr additive="repl">
                                        <p:cTn id="13" dur="500" fill="hold"/>
                                        <p:tgtEl>
                                          <p:spTgt spid="263"/>
                                        </p:tgtEl>
                                        <p:attrNameLst>
                                          <p:attrName>ppt_x</p:attrName>
                                        </p:attrNameLst>
                                      </p:cBhvr>
                                      <p:tavLst>
                                        <p:tav tm="0">
                                          <p:val>
                                            <p:strVal val="0-#ppt_w/2"/>
                                          </p:val>
                                        </p:tav>
                                        <p:tav tm="100000">
                                          <p:val>
                                            <p:strVal val="#ppt_x"/>
                                          </p:val>
                                        </p:tav>
                                      </p:tavLst>
                                    </p:anim>
                                    <p:anim calcmode="lin" valueType="num">
                                      <p:cBhvr additive="repl">
                                        <p:cTn id="14" dur="500" fill="hold"/>
                                        <p:tgtEl>
                                          <p:spTgt spid="26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499"/>
                                          </p:stCondLst>
                                        </p:cTn>
                                        <p:tgtEl>
                                          <p:spTgt spid="2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1" presetClass="entr" fill="hold" nodeType="clickEffect">
                                  <p:stCondLst>
                                    <p:cond delay="0"/>
                                  </p:stCondLst>
                                  <p:childTnLst>
                                    <p:set>
                                      <p:cBhvr>
                                        <p:cTn id="22" dur="1000">
                                          <p:stCondLst>
                                            <p:cond delay="0"/>
                                          </p:stCondLst>
                                        </p:cTn>
                                        <p:tgtEl>
                                          <p:spTgt spid="242"/>
                                        </p:tgtEl>
                                        <p:attrNameLst>
                                          <p:attrName>style.visibility</p:attrName>
                                        </p:attrNameLst>
                                      </p:cBhvr>
                                      <p:to>
                                        <p:strVal val="visible"/>
                                      </p:to>
                                    </p:set>
                                  </p:childTnLst>
                                </p:cTn>
                              </p:par>
                              <p:set>
                                <p:cBhvr>
                                  <p:cTn id="23" dur="1" fill="hold">
                                    <p:stCondLst>
                                      <p:cond delay="0"/>
                                    </p:stCondLst>
                                  </p:cTn>
                                  <p:tgtEl>
                                    <p:spTgt spid="241"/>
                                  </p:tgtEl>
                                  <p:attrNameLst>
                                    <p:attrName>style.visibility</p:attrName>
                                  </p:attrNameLst>
                                </p:cBhvr>
                                <p:to>
                                  <p:strVal val="hidden"/>
                                </p:to>
                              </p:set>
                            </p:childTnLst>
                          </p:cTn>
                        </p:par>
                      </p:childTnLst>
                    </p:cTn>
                  </p:par>
                  <p:par>
                    <p:cTn id="24" fill="hold">
                      <p:stCondLst>
                        <p:cond delay="indefinite"/>
                      </p:stCondLst>
                      <p:childTnLst>
                        <p:par>
                          <p:cTn id="25" fill="hold">
                            <p:stCondLst>
                              <p:cond delay="0"/>
                            </p:stCondLst>
                            <p:childTnLst>
                              <p:par>
                                <p:cTn id="26" presetID="1" presetClass="entr" fill="hold" nodeType="clickEffect">
                                  <p:stCondLst>
                                    <p:cond delay="0"/>
                                  </p:stCondLst>
                                  <p:childTnLst>
                                    <p:set>
                                      <p:cBhvr>
                                        <p:cTn id="27" dur="1" fill="hold">
                                          <p:stCondLst>
                                            <p:cond delay="499"/>
                                          </p:stCondLst>
                                        </p:cTn>
                                        <p:tgtEl>
                                          <p:spTgt spid="243"/>
                                        </p:tgtEl>
                                        <p:attrNameLst>
                                          <p:attrName>style.visibility</p:attrName>
                                        </p:attrNameLst>
                                      </p:cBhvr>
                                      <p:to>
                                        <p:strVal val="visible"/>
                                      </p:to>
                                    </p:set>
                                  </p:childTnLst>
                                </p:cTn>
                              </p:par>
                              <p:set>
                                <p:cBhvr>
                                  <p:cTn id="28" dur="1" fill="hold">
                                    <p:stCondLst>
                                      <p:cond delay="0"/>
                                    </p:stCondLst>
                                  </p:cTn>
                                  <p:tgtEl>
                                    <p:spTgt spid="242"/>
                                  </p:tgtEl>
                                  <p:attrNameLst>
                                    <p:attrName>style.visibility</p:attrName>
                                  </p:attrNameLst>
                                </p:cBhvr>
                                <p:to>
                                  <p:strVal val="hidden"/>
                                </p:to>
                              </p:set>
                            </p:childTnLst>
                          </p:cTn>
                        </p:par>
                      </p:childTnLst>
                    </p:cTn>
                  </p:par>
                  <p:par>
                    <p:cTn id="29" fill="hold">
                      <p:stCondLst>
                        <p:cond delay="indefinite"/>
                      </p:stCondLst>
                      <p:childTnLst>
                        <p:par>
                          <p:cTn id="30" fill="hold">
                            <p:stCondLst>
                              <p:cond delay="0"/>
                            </p:stCondLst>
                            <p:childTnLst>
                              <p:par>
                                <p:cTn id="31" presetID="11" presetClass="entr" fill="hold" nodeType="clickEffect">
                                  <p:stCondLst>
                                    <p:cond delay="0"/>
                                  </p:stCondLst>
                                  <p:childTnLst>
                                    <p:set>
                                      <p:cBhvr>
                                        <p:cTn id="32" dur="1000">
                                          <p:stCondLst>
                                            <p:cond delay="0"/>
                                          </p:stCondLst>
                                        </p:cTn>
                                        <p:tgtEl>
                                          <p:spTgt spid="244"/>
                                        </p:tgtEl>
                                        <p:attrNameLst>
                                          <p:attrName>style.visibility</p:attrName>
                                        </p:attrNameLst>
                                      </p:cBhvr>
                                      <p:to>
                                        <p:strVal val="visible"/>
                                      </p:to>
                                    </p:set>
                                  </p:childTnLst>
                                </p:cTn>
                              </p:par>
                              <p:set>
                                <p:cBhvr>
                                  <p:cTn id="33" dur="1" fill="hold">
                                    <p:stCondLst>
                                      <p:cond delay="0"/>
                                    </p:stCondLst>
                                  </p:cTn>
                                  <p:tgtEl>
                                    <p:spTgt spid="243"/>
                                  </p:tgtEl>
                                  <p:attrNameLst>
                                    <p:attrName>style.visibility</p:attrName>
                                  </p:attrNameLst>
                                </p:cBhvr>
                                <p:to>
                                  <p:strVal val="hidden"/>
                                </p:to>
                              </p:set>
                            </p:childTnLst>
                          </p:cTn>
                        </p:par>
                      </p:childTnLst>
                    </p:cTn>
                  </p:par>
                  <p:par>
                    <p:cTn id="34" fill="hold">
                      <p:stCondLst>
                        <p:cond delay="indefinite"/>
                      </p:stCondLst>
                      <p:childTnLst>
                        <p:par>
                          <p:cTn id="35" fill="hold">
                            <p:stCondLst>
                              <p:cond delay="0"/>
                            </p:stCondLst>
                            <p:childTnLst>
                              <p:par>
                                <p:cTn id="36" presetID="1" presetClass="entr" fill="hold" nodeType="clickEffect">
                                  <p:stCondLst>
                                    <p:cond delay="0"/>
                                  </p:stCondLst>
                                  <p:childTnLst>
                                    <p:set>
                                      <p:cBhvr>
                                        <p:cTn id="37" dur="1" fill="hold">
                                          <p:stCondLst>
                                            <p:cond delay="499"/>
                                          </p:stCondLst>
                                        </p:cTn>
                                        <p:tgtEl>
                                          <p:spTgt spid="245"/>
                                        </p:tgtEl>
                                        <p:attrNameLst>
                                          <p:attrName>style.visibility</p:attrName>
                                        </p:attrNameLst>
                                      </p:cBhvr>
                                      <p:to>
                                        <p:strVal val="visible"/>
                                      </p:to>
                                    </p:set>
                                  </p:childTnLst>
                                </p:cTn>
                              </p:par>
                              <p:set>
                                <p:cBhvr>
                                  <p:cTn id="38" dur="1" fill="hold">
                                    <p:stCondLst>
                                      <p:cond delay="0"/>
                                    </p:stCondLst>
                                  </p:cTn>
                                  <p:tgtEl>
                                    <p:spTgt spid="244"/>
                                  </p:tgtEl>
                                  <p:attrNameLst>
                                    <p:attrName>style.visibility</p:attrName>
                                  </p:attrNameLst>
                                </p:cBhvr>
                                <p:to>
                                  <p:strVal val="hidden"/>
                                </p:to>
                              </p:set>
                            </p:childTnLst>
                          </p:cTn>
                        </p:par>
                      </p:childTnLst>
                    </p:cTn>
                  </p:par>
                  <p:par>
                    <p:cTn id="39" fill="hold">
                      <p:stCondLst>
                        <p:cond delay="indefinite"/>
                      </p:stCondLst>
                      <p:childTnLst>
                        <p:par>
                          <p:cTn id="40" fill="hold">
                            <p:stCondLst>
                              <p:cond delay="0"/>
                            </p:stCondLst>
                            <p:childTnLst>
                              <p:par>
                                <p:cTn id="41" presetID="11" presetClass="entr" fill="hold" nodeType="clickEffect">
                                  <p:stCondLst>
                                    <p:cond delay="0"/>
                                  </p:stCondLst>
                                  <p:childTnLst>
                                    <p:set>
                                      <p:cBhvr>
                                        <p:cTn id="42" dur="1000">
                                          <p:stCondLst>
                                            <p:cond delay="0"/>
                                          </p:stCondLst>
                                        </p:cTn>
                                        <p:tgtEl>
                                          <p:spTgt spid="246"/>
                                        </p:tgtEl>
                                        <p:attrNameLst>
                                          <p:attrName>style.visibility</p:attrName>
                                        </p:attrNameLst>
                                      </p:cBhvr>
                                      <p:to>
                                        <p:strVal val="visible"/>
                                      </p:to>
                                    </p:set>
                                  </p:childTnLst>
                                </p:cTn>
                              </p:par>
                              <p:set>
                                <p:cBhvr>
                                  <p:cTn id="43" dur="1" fill="hold">
                                    <p:stCondLst>
                                      <p:cond delay="0"/>
                                    </p:stCondLst>
                                  </p:cTn>
                                  <p:tgtEl>
                                    <p:spTgt spid="245"/>
                                  </p:tgtEl>
                                  <p:attrNameLst>
                                    <p:attrName>style.visibility</p:attrName>
                                  </p:attrNameLst>
                                </p:cBhvr>
                                <p:to>
                                  <p:strVal val="hidden"/>
                                </p:to>
                              </p:set>
                            </p:childTnLst>
                          </p:cTn>
                        </p:par>
                      </p:childTnLst>
                    </p:cTn>
                  </p:par>
                  <p:par>
                    <p:cTn id="44" fill="hold">
                      <p:stCondLst>
                        <p:cond delay="indefinite"/>
                      </p:stCondLst>
                      <p:childTnLst>
                        <p:par>
                          <p:cTn id="45" fill="hold">
                            <p:stCondLst>
                              <p:cond delay="0"/>
                            </p:stCondLst>
                            <p:childTnLst>
                              <p:par>
                                <p:cTn id="46" presetID="1" presetClass="entr" fill="hold" nodeType="clickEffect">
                                  <p:stCondLst>
                                    <p:cond delay="0"/>
                                  </p:stCondLst>
                                  <p:childTnLst>
                                    <p:set>
                                      <p:cBhvr>
                                        <p:cTn id="47" dur="1" fill="hold">
                                          <p:stCondLst>
                                            <p:cond delay="499"/>
                                          </p:stCondLst>
                                        </p:cTn>
                                        <p:tgtEl>
                                          <p:spTgt spid="247"/>
                                        </p:tgtEl>
                                        <p:attrNameLst>
                                          <p:attrName>style.visibility</p:attrName>
                                        </p:attrNameLst>
                                      </p:cBhvr>
                                      <p:to>
                                        <p:strVal val="visible"/>
                                      </p:to>
                                    </p:set>
                                  </p:childTnLst>
                                </p:cTn>
                              </p:par>
                              <p:set>
                                <p:cBhvr>
                                  <p:cTn id="48" dur="1" fill="hold">
                                    <p:stCondLst>
                                      <p:cond delay="0"/>
                                    </p:stCondLst>
                                  </p:cTn>
                                  <p:tgtEl>
                                    <p:spTgt spid="246"/>
                                  </p:tgtEl>
                                  <p:attrNameLst>
                                    <p:attrName>style.visibility</p:attrName>
                                  </p:attrNameLst>
                                </p:cBhvr>
                                <p:to>
                                  <p:strVal val="hidden"/>
                                </p:to>
                              </p:set>
                            </p:childTnLst>
                          </p:cTn>
                        </p:par>
                      </p:childTnLst>
                    </p:cTn>
                  </p:par>
                  <p:par>
                    <p:cTn id="49" fill="hold">
                      <p:stCondLst>
                        <p:cond delay="indefinite"/>
                      </p:stCondLst>
                      <p:childTnLst>
                        <p:par>
                          <p:cTn id="50" fill="hold">
                            <p:stCondLst>
                              <p:cond delay="0"/>
                            </p:stCondLst>
                            <p:childTnLst>
                              <p:par>
                                <p:cTn id="51" presetID="11" presetClass="entr" fill="hold" nodeType="clickEffect">
                                  <p:stCondLst>
                                    <p:cond delay="0"/>
                                  </p:stCondLst>
                                  <p:childTnLst>
                                    <p:set>
                                      <p:cBhvr>
                                        <p:cTn id="52" dur="1000">
                                          <p:stCondLst>
                                            <p:cond delay="0"/>
                                          </p:stCondLst>
                                        </p:cTn>
                                        <p:tgtEl>
                                          <p:spTgt spid="248"/>
                                        </p:tgtEl>
                                        <p:attrNameLst>
                                          <p:attrName>style.visibility</p:attrName>
                                        </p:attrNameLst>
                                      </p:cBhvr>
                                      <p:to>
                                        <p:strVal val="visible"/>
                                      </p:to>
                                    </p:set>
                                  </p:childTnLst>
                                </p:cTn>
                              </p:par>
                              <p:set>
                                <p:cBhvr>
                                  <p:cTn id="53" dur="1" fill="hold">
                                    <p:stCondLst>
                                      <p:cond delay="0"/>
                                    </p:stCondLst>
                                  </p:cTn>
                                  <p:tgtEl>
                                    <p:spTgt spid="247"/>
                                  </p:tgtEl>
                                  <p:attrNameLst>
                                    <p:attrName>style.visibility</p:attrName>
                                  </p:attrNameLst>
                                </p:cBhvr>
                                <p:to>
                                  <p:strVal val="hidden"/>
                                </p:to>
                              </p:set>
                            </p:childTnLst>
                          </p:cTn>
                        </p:par>
                      </p:childTnLst>
                    </p:cTn>
                  </p:par>
                  <p:par>
                    <p:cTn id="54" fill="hold">
                      <p:stCondLst>
                        <p:cond delay="indefinite"/>
                      </p:stCondLst>
                      <p:childTnLst>
                        <p:par>
                          <p:cTn id="55" fill="hold">
                            <p:stCondLst>
                              <p:cond delay="0"/>
                            </p:stCondLst>
                            <p:childTnLst>
                              <p:par>
                                <p:cTn id="56" presetID="1" presetClass="entr" fill="hold" nodeType="clickEffect">
                                  <p:stCondLst>
                                    <p:cond delay="0"/>
                                  </p:stCondLst>
                                  <p:childTnLst>
                                    <p:set>
                                      <p:cBhvr>
                                        <p:cTn id="57" dur="1" fill="hold">
                                          <p:stCondLst>
                                            <p:cond delay="499"/>
                                          </p:stCondLst>
                                        </p:cTn>
                                        <p:tgtEl>
                                          <p:spTgt spid="249"/>
                                        </p:tgtEl>
                                        <p:attrNameLst>
                                          <p:attrName>style.visibility</p:attrName>
                                        </p:attrNameLst>
                                      </p:cBhvr>
                                      <p:to>
                                        <p:strVal val="visible"/>
                                      </p:to>
                                    </p:set>
                                  </p:childTnLst>
                                </p:cTn>
                              </p:par>
                              <p:set>
                                <p:cBhvr>
                                  <p:cTn id="58" dur="1" fill="hold">
                                    <p:stCondLst>
                                      <p:cond delay="0"/>
                                    </p:stCondLst>
                                  </p:cTn>
                                  <p:tgtEl>
                                    <p:spTgt spid="248"/>
                                  </p:tgtEl>
                                  <p:attrNameLst>
                                    <p:attrName>style.visibility</p:attrName>
                                  </p:attrNameLst>
                                </p:cBhvr>
                                <p:to>
                                  <p:strVal val="hidden"/>
                                </p:to>
                              </p:set>
                            </p:childTnLst>
                          </p:cTn>
                        </p:par>
                      </p:childTnLst>
                    </p:cTn>
                  </p:par>
                  <p:par>
                    <p:cTn id="59" fill="hold">
                      <p:stCondLst>
                        <p:cond delay="indefinite"/>
                      </p:stCondLst>
                      <p:childTnLst>
                        <p:par>
                          <p:cTn id="60" fill="hold">
                            <p:stCondLst>
                              <p:cond delay="0"/>
                            </p:stCondLst>
                            <p:childTnLst>
                              <p:par>
                                <p:cTn id="61" presetID="11" presetClass="entr" fill="hold" nodeType="clickEffect">
                                  <p:stCondLst>
                                    <p:cond delay="0"/>
                                  </p:stCondLst>
                                  <p:childTnLst>
                                    <p:set>
                                      <p:cBhvr>
                                        <p:cTn id="62" dur="1000">
                                          <p:stCondLst>
                                            <p:cond delay="0"/>
                                          </p:stCondLst>
                                        </p:cTn>
                                        <p:tgtEl>
                                          <p:spTgt spid="250"/>
                                        </p:tgtEl>
                                        <p:attrNameLst>
                                          <p:attrName>style.visibility</p:attrName>
                                        </p:attrNameLst>
                                      </p:cBhvr>
                                      <p:to>
                                        <p:strVal val="visible"/>
                                      </p:to>
                                    </p:set>
                                  </p:childTnLst>
                                </p:cTn>
                              </p:par>
                              <p:set>
                                <p:cBhvr>
                                  <p:cTn id="63" dur="1" fill="hold">
                                    <p:stCondLst>
                                      <p:cond delay="0"/>
                                    </p:stCondLst>
                                  </p:cTn>
                                  <p:tgtEl>
                                    <p:spTgt spid="249"/>
                                  </p:tgtEl>
                                  <p:attrNameLst>
                                    <p:attrName>style.visibility</p:attrName>
                                  </p:attrNameLst>
                                </p:cBhvr>
                                <p:to>
                                  <p:strVal val="hidden"/>
                                </p:to>
                              </p:set>
                            </p:childTnLst>
                          </p:cTn>
                        </p:par>
                      </p:childTnLst>
                    </p:cTn>
                  </p:par>
                  <p:par>
                    <p:cTn id="64" fill="hold">
                      <p:stCondLst>
                        <p:cond delay="indefinite"/>
                      </p:stCondLst>
                      <p:childTnLst>
                        <p:par>
                          <p:cTn id="65" fill="hold">
                            <p:stCondLst>
                              <p:cond delay="0"/>
                            </p:stCondLst>
                            <p:childTnLst>
                              <p:par>
                                <p:cTn id="66" presetID="1" presetClass="entr" fill="hold" nodeType="clickEffect">
                                  <p:stCondLst>
                                    <p:cond delay="0"/>
                                  </p:stCondLst>
                                  <p:childTnLst>
                                    <p:set>
                                      <p:cBhvr>
                                        <p:cTn id="67" dur="1" fill="hold">
                                          <p:stCondLst>
                                            <p:cond delay="499"/>
                                          </p:stCondLst>
                                        </p:cTn>
                                        <p:tgtEl>
                                          <p:spTgt spid="251"/>
                                        </p:tgtEl>
                                        <p:attrNameLst>
                                          <p:attrName>style.visibility</p:attrName>
                                        </p:attrNameLst>
                                      </p:cBhvr>
                                      <p:to>
                                        <p:strVal val="visible"/>
                                      </p:to>
                                    </p:set>
                                  </p:childTnLst>
                                </p:cTn>
                              </p:par>
                              <p:set>
                                <p:cBhvr>
                                  <p:cTn id="68" dur="1" fill="hold">
                                    <p:stCondLst>
                                      <p:cond delay="0"/>
                                    </p:stCondLst>
                                  </p:cTn>
                                  <p:tgtEl>
                                    <p:spTgt spid="250"/>
                                  </p:tgtEl>
                                  <p:attrNameLst>
                                    <p:attrName>style.visibility</p:attrName>
                                  </p:attrNameLst>
                                </p:cBhvr>
                                <p:to>
                                  <p:strVal val="hidden"/>
                                </p:to>
                              </p:set>
                            </p:childTnLst>
                          </p:cTn>
                        </p:par>
                      </p:childTnLst>
                    </p:cTn>
                  </p:par>
                  <p:par>
                    <p:cTn id="69" fill="hold">
                      <p:stCondLst>
                        <p:cond delay="indefinite"/>
                      </p:stCondLst>
                      <p:childTnLst>
                        <p:par>
                          <p:cTn id="70" fill="hold">
                            <p:stCondLst>
                              <p:cond delay="0"/>
                            </p:stCondLst>
                            <p:childTnLst>
                              <p:par>
                                <p:cTn id="71" presetID="11" presetClass="entr" fill="hold" nodeType="clickEffect">
                                  <p:stCondLst>
                                    <p:cond delay="0"/>
                                  </p:stCondLst>
                                  <p:childTnLst>
                                    <p:set>
                                      <p:cBhvr>
                                        <p:cTn id="72" dur="1000">
                                          <p:stCondLst>
                                            <p:cond delay="0"/>
                                          </p:stCondLst>
                                        </p:cTn>
                                        <p:tgtEl>
                                          <p:spTgt spid="252"/>
                                        </p:tgtEl>
                                        <p:attrNameLst>
                                          <p:attrName>style.visibility</p:attrName>
                                        </p:attrNameLst>
                                      </p:cBhvr>
                                      <p:to>
                                        <p:strVal val="visible"/>
                                      </p:to>
                                    </p:set>
                                  </p:childTnLst>
                                </p:cTn>
                              </p:par>
                              <p:set>
                                <p:cBhvr>
                                  <p:cTn id="73" dur="1" fill="hold">
                                    <p:stCondLst>
                                      <p:cond delay="0"/>
                                    </p:stCondLst>
                                  </p:cTn>
                                  <p:tgtEl>
                                    <p:spTgt spid="251"/>
                                  </p:tgtEl>
                                  <p:attrNameLst>
                                    <p:attrName>style.visibility</p:attrName>
                                  </p:attrNameLst>
                                </p:cBhvr>
                                <p:to>
                                  <p:strVal val="hidden"/>
                                </p:to>
                              </p:set>
                            </p:childTnLst>
                          </p:cTn>
                        </p:par>
                      </p:childTnLst>
                    </p:cTn>
                  </p:par>
                  <p:par>
                    <p:cTn id="74" fill="hold">
                      <p:stCondLst>
                        <p:cond delay="indefinite"/>
                      </p:stCondLst>
                      <p:childTnLst>
                        <p:par>
                          <p:cTn id="75" fill="hold">
                            <p:stCondLst>
                              <p:cond delay="0"/>
                            </p:stCondLst>
                            <p:childTnLst>
                              <p:par>
                                <p:cTn id="76" presetID="1" presetClass="entr" fill="hold" nodeType="clickEffect">
                                  <p:stCondLst>
                                    <p:cond delay="0"/>
                                  </p:stCondLst>
                                  <p:childTnLst>
                                    <p:set>
                                      <p:cBhvr>
                                        <p:cTn id="77" dur="1" fill="hold">
                                          <p:stCondLst>
                                            <p:cond delay="499"/>
                                          </p:stCondLst>
                                        </p:cTn>
                                        <p:tgtEl>
                                          <p:spTgt spid="253"/>
                                        </p:tgtEl>
                                        <p:attrNameLst>
                                          <p:attrName>style.visibility</p:attrName>
                                        </p:attrNameLst>
                                      </p:cBhvr>
                                      <p:to>
                                        <p:strVal val="visible"/>
                                      </p:to>
                                    </p:set>
                                  </p:childTnLst>
                                </p:cTn>
                              </p:par>
                              <p:set>
                                <p:cBhvr>
                                  <p:cTn id="78" dur="1" fill="hold">
                                    <p:stCondLst>
                                      <p:cond delay="0"/>
                                    </p:stCondLst>
                                  </p:cTn>
                                  <p:tgtEl>
                                    <p:spTgt spid="252"/>
                                  </p:tgtEl>
                                  <p:attrNameLst>
                                    <p:attrName>style.visibility</p:attrName>
                                  </p:attrNameLst>
                                </p:cBhvr>
                                <p:to>
                                  <p:strVal val="hidden"/>
                                </p:to>
                              </p:set>
                            </p:childTnLst>
                          </p:cTn>
                        </p:par>
                      </p:childTnLst>
                    </p:cTn>
                  </p:par>
                  <p:par>
                    <p:cTn id="79" fill="hold">
                      <p:stCondLst>
                        <p:cond delay="indefinite"/>
                      </p:stCondLst>
                      <p:childTnLst>
                        <p:par>
                          <p:cTn id="80" fill="hold">
                            <p:stCondLst>
                              <p:cond delay="0"/>
                            </p:stCondLst>
                            <p:childTnLst>
                              <p:par>
                                <p:cTn id="81" presetID="1" presetClass="entr" fill="hold" nodeType="clickEffect">
                                  <p:stCondLst>
                                    <p:cond delay="0"/>
                                  </p:stCondLst>
                                  <p:childTnLst>
                                    <p:set>
                                      <p:cBhvr>
                                        <p:cTn id="82" dur="1" fill="hold">
                                          <p:stCondLst>
                                            <p:cond delay="499"/>
                                          </p:stCondLst>
                                        </p:cTn>
                                        <p:tgtEl>
                                          <p:spTgt spid="254"/>
                                        </p:tgtEl>
                                        <p:attrNameLst>
                                          <p:attrName>style.visibility</p:attrName>
                                        </p:attrNameLst>
                                      </p:cBhvr>
                                      <p:to>
                                        <p:strVal val="visible"/>
                                      </p:to>
                                    </p:set>
                                  </p:childTnLst>
                                </p:cTn>
                              </p:par>
                              <p:set>
                                <p:cBhvr>
                                  <p:cTn id="83" dur="1" fill="hold">
                                    <p:stCondLst>
                                      <p:cond delay="0"/>
                                    </p:stCondLst>
                                  </p:cTn>
                                  <p:tgtEl>
                                    <p:spTgt spid="253"/>
                                  </p:tgtEl>
                                  <p:attrNameLst>
                                    <p:attrName>style.visibility</p:attrName>
                                  </p:attrNameLst>
                                </p:cBhvr>
                                <p:to>
                                  <p:strVal val="hidden"/>
                                </p:to>
                              </p:set>
                            </p:childTnLst>
                          </p:cTn>
                        </p:par>
                      </p:childTnLst>
                    </p:cTn>
                  </p:par>
                  <p:par>
                    <p:cTn id="84" fill="hold">
                      <p:stCondLst>
                        <p:cond delay="indefinite"/>
                      </p:stCondLst>
                      <p:childTnLst>
                        <p:par>
                          <p:cTn id="85" fill="hold">
                            <p:stCondLst>
                              <p:cond delay="0"/>
                            </p:stCondLst>
                            <p:childTnLst>
                              <p:par>
                                <p:cTn id="86" presetID="11" presetClass="entr" fill="hold" nodeType="clickEffect">
                                  <p:stCondLst>
                                    <p:cond delay="0"/>
                                  </p:stCondLst>
                                  <p:childTnLst>
                                    <p:set>
                                      <p:cBhvr>
                                        <p:cTn id="87" dur="1000">
                                          <p:stCondLst>
                                            <p:cond delay="0"/>
                                          </p:stCondLst>
                                        </p:cTn>
                                        <p:tgtEl>
                                          <p:spTgt spid="255"/>
                                        </p:tgtEl>
                                        <p:attrNameLst>
                                          <p:attrName>style.visibility</p:attrName>
                                        </p:attrNameLst>
                                      </p:cBhvr>
                                      <p:to>
                                        <p:strVal val="visible"/>
                                      </p:to>
                                    </p:set>
                                  </p:childTnLst>
                                </p:cTn>
                              </p:par>
                              <p:set>
                                <p:cBhvr>
                                  <p:cTn id="88" dur="1" fill="hold">
                                    <p:stCondLst>
                                      <p:cond delay="0"/>
                                    </p:stCondLst>
                                  </p:cTn>
                                  <p:tgtEl>
                                    <p:spTgt spid="254"/>
                                  </p:tgtEl>
                                  <p:attrNameLst>
                                    <p:attrName>style.visibility</p:attrName>
                                  </p:attrNameLst>
                                </p:cBhvr>
                                <p:to>
                                  <p:strVal val="hidden"/>
                                </p:to>
                              </p:set>
                            </p:childTnLst>
                          </p:cTn>
                        </p:par>
                      </p:childTnLst>
                    </p:cTn>
                  </p:par>
                  <p:par>
                    <p:cTn id="89" fill="hold">
                      <p:stCondLst>
                        <p:cond delay="indefinite"/>
                      </p:stCondLst>
                      <p:childTnLst>
                        <p:par>
                          <p:cTn id="90" fill="hold">
                            <p:stCondLst>
                              <p:cond delay="0"/>
                            </p:stCondLst>
                            <p:childTnLst>
                              <p:par>
                                <p:cTn id="91" presetID="1" presetClass="entr" fill="hold" nodeType="clickEffect">
                                  <p:stCondLst>
                                    <p:cond delay="0"/>
                                  </p:stCondLst>
                                  <p:childTnLst>
                                    <p:set>
                                      <p:cBhvr>
                                        <p:cTn id="92" dur="1" fill="hold">
                                          <p:stCondLst>
                                            <p:cond delay="499"/>
                                          </p:stCondLst>
                                        </p:cTn>
                                        <p:tgtEl>
                                          <p:spTgt spid="256"/>
                                        </p:tgtEl>
                                        <p:attrNameLst>
                                          <p:attrName>style.visibility</p:attrName>
                                        </p:attrNameLst>
                                      </p:cBhvr>
                                      <p:to>
                                        <p:strVal val="visible"/>
                                      </p:to>
                                    </p:set>
                                  </p:childTnLst>
                                </p:cTn>
                              </p:par>
                              <p:set>
                                <p:cBhvr>
                                  <p:cTn id="93" dur="1" fill="hold">
                                    <p:stCondLst>
                                      <p:cond delay="0"/>
                                    </p:stCondLst>
                                  </p:cTn>
                                  <p:tgtEl>
                                    <p:spTgt spid="255"/>
                                  </p:tgtEl>
                                  <p:attrNameLst>
                                    <p:attrName>style.visibility</p:attrName>
                                  </p:attrNameLst>
                                </p:cBhvr>
                                <p:to>
                                  <p:strVal val="hidden"/>
                                </p:to>
                              </p:set>
                            </p:childTnLst>
                          </p:cTn>
                        </p:par>
                      </p:childTnLst>
                    </p:cTn>
                  </p:par>
                  <p:par>
                    <p:cTn id="94" fill="hold">
                      <p:stCondLst>
                        <p:cond delay="indefinite"/>
                      </p:stCondLst>
                      <p:childTnLst>
                        <p:par>
                          <p:cTn id="95" fill="hold">
                            <p:stCondLst>
                              <p:cond delay="0"/>
                            </p:stCondLst>
                            <p:childTnLst>
                              <p:par>
                                <p:cTn id="96" presetID="11" presetClass="entr" fill="hold" nodeType="clickEffect">
                                  <p:stCondLst>
                                    <p:cond delay="0"/>
                                  </p:stCondLst>
                                  <p:childTnLst>
                                    <p:set>
                                      <p:cBhvr>
                                        <p:cTn id="97" dur="1000">
                                          <p:stCondLst>
                                            <p:cond delay="0"/>
                                          </p:stCondLst>
                                        </p:cTn>
                                        <p:tgtEl>
                                          <p:spTgt spid="257"/>
                                        </p:tgtEl>
                                        <p:attrNameLst>
                                          <p:attrName>style.visibility</p:attrName>
                                        </p:attrNameLst>
                                      </p:cBhvr>
                                      <p:to>
                                        <p:strVal val="visible"/>
                                      </p:to>
                                    </p:set>
                                  </p:childTnLst>
                                </p:cTn>
                              </p:par>
                              <p:set>
                                <p:cBhvr>
                                  <p:cTn id="98" dur="1" fill="hold">
                                    <p:stCondLst>
                                      <p:cond delay="0"/>
                                    </p:stCondLst>
                                  </p:cTn>
                                  <p:tgtEl>
                                    <p:spTgt spid="256"/>
                                  </p:tgtEl>
                                  <p:attrNameLst>
                                    <p:attrName>style.visibility</p:attrName>
                                  </p:attrNameLst>
                                </p:cBhvr>
                                <p:to>
                                  <p:strVal val="hidden"/>
                                </p:to>
                              </p:set>
                            </p:childTnLst>
                          </p:cTn>
                        </p:par>
                      </p:childTnLst>
                    </p:cTn>
                  </p:par>
                  <p:par>
                    <p:cTn id="99" fill="hold">
                      <p:stCondLst>
                        <p:cond delay="indefinite"/>
                      </p:stCondLst>
                      <p:childTnLst>
                        <p:par>
                          <p:cTn id="100" fill="hold">
                            <p:stCondLst>
                              <p:cond delay="0"/>
                            </p:stCondLst>
                            <p:childTnLst>
                              <p:par>
                                <p:cTn id="101" presetID="1" presetClass="entr" fill="hold" nodeType="clickEffect">
                                  <p:stCondLst>
                                    <p:cond delay="0"/>
                                  </p:stCondLst>
                                  <p:childTnLst>
                                    <p:set>
                                      <p:cBhvr>
                                        <p:cTn id="102" dur="1" fill="hold">
                                          <p:stCondLst>
                                            <p:cond delay="499"/>
                                          </p:stCondLst>
                                        </p:cTn>
                                        <p:tgtEl>
                                          <p:spTgt spid="258"/>
                                        </p:tgtEl>
                                        <p:attrNameLst>
                                          <p:attrName>style.visibility</p:attrName>
                                        </p:attrNameLst>
                                      </p:cBhvr>
                                      <p:to>
                                        <p:strVal val="visible"/>
                                      </p:to>
                                    </p:set>
                                  </p:childTnLst>
                                </p:cTn>
                              </p:par>
                              <p:set>
                                <p:cBhvr>
                                  <p:cTn id="103" dur="1" fill="hold">
                                    <p:stCondLst>
                                      <p:cond delay="0"/>
                                    </p:stCondLst>
                                  </p:cTn>
                                  <p:tgtEl>
                                    <p:spTgt spid="257"/>
                                  </p:tgtEl>
                                  <p:attrNameLst>
                                    <p:attrName>style.visibility</p:attrName>
                                  </p:attrNameLst>
                                </p:cBhvr>
                                <p:to>
                                  <p:strVal val="hidden"/>
                                </p:to>
                              </p:set>
                            </p:childTnLst>
                          </p:cTn>
                        </p:par>
                      </p:childTnLst>
                    </p:cTn>
                  </p:par>
                  <p:par>
                    <p:cTn id="104" fill="hold">
                      <p:stCondLst>
                        <p:cond delay="indefinite"/>
                      </p:stCondLst>
                      <p:childTnLst>
                        <p:par>
                          <p:cTn id="105" fill="hold">
                            <p:stCondLst>
                              <p:cond delay="0"/>
                            </p:stCondLst>
                            <p:childTnLst>
                              <p:par>
                                <p:cTn id="106" presetID="11" presetClass="entr" fill="hold" nodeType="clickEffect">
                                  <p:stCondLst>
                                    <p:cond delay="0"/>
                                  </p:stCondLst>
                                  <p:childTnLst>
                                    <p:set>
                                      <p:cBhvr>
                                        <p:cTn id="107" dur="1000">
                                          <p:stCondLst>
                                            <p:cond delay="0"/>
                                          </p:stCondLst>
                                        </p:cTn>
                                        <p:tgtEl>
                                          <p:spTgt spid="259"/>
                                        </p:tgtEl>
                                        <p:attrNameLst>
                                          <p:attrName>style.visibility</p:attrName>
                                        </p:attrNameLst>
                                      </p:cBhvr>
                                      <p:to>
                                        <p:strVal val="visible"/>
                                      </p:to>
                                    </p:set>
                                  </p:childTnLst>
                                </p:cTn>
                              </p:par>
                              <p:set>
                                <p:cBhvr>
                                  <p:cTn id="108" dur="1" fill="hold">
                                    <p:stCondLst>
                                      <p:cond delay="0"/>
                                    </p:stCondLst>
                                  </p:cTn>
                                  <p:tgtEl>
                                    <p:spTgt spid="258"/>
                                  </p:tgtEl>
                                  <p:attrNameLst>
                                    <p:attrName>style.visibility</p:attrName>
                                  </p:attrNameLst>
                                </p:cBhvr>
                                <p:to>
                                  <p:strVal val="hidden"/>
                                </p:to>
                              </p:set>
                            </p:childTnLst>
                          </p:cTn>
                        </p:par>
                      </p:childTnLst>
                    </p:cTn>
                  </p:par>
                  <p:par>
                    <p:cTn id="109" fill="hold">
                      <p:stCondLst>
                        <p:cond delay="indefinite"/>
                      </p:stCondLst>
                      <p:childTnLst>
                        <p:par>
                          <p:cTn id="110" fill="hold">
                            <p:stCondLst>
                              <p:cond delay="0"/>
                            </p:stCondLst>
                            <p:childTnLst>
                              <p:par>
                                <p:cTn id="111" presetID="1" presetClass="entr" fill="hold" nodeType="clickEffect">
                                  <p:stCondLst>
                                    <p:cond delay="0"/>
                                  </p:stCondLst>
                                  <p:childTnLst>
                                    <p:set>
                                      <p:cBhvr>
                                        <p:cTn id="112" dur="1" fill="hold">
                                          <p:stCondLst>
                                            <p:cond delay="499"/>
                                          </p:stCondLst>
                                        </p:cTn>
                                        <p:tgtEl>
                                          <p:spTgt spid="260"/>
                                        </p:tgtEl>
                                        <p:attrNameLst>
                                          <p:attrName>style.visibility</p:attrName>
                                        </p:attrNameLst>
                                      </p:cBhvr>
                                      <p:to>
                                        <p:strVal val="visible"/>
                                      </p:to>
                                    </p:set>
                                  </p:childTnLst>
                                </p:cTn>
                              </p:par>
                              <p:set>
                                <p:cBhvr>
                                  <p:cTn id="113" dur="1" fill="hold">
                                    <p:stCondLst>
                                      <p:cond delay="0"/>
                                    </p:stCondLst>
                                  </p:cTn>
                                  <p:tgtEl>
                                    <p:spTgt spid="259"/>
                                  </p:tgtEl>
                                  <p:attrNameLst>
                                    <p:attrName>style.visibility</p:attrName>
                                  </p:attrNameLst>
                                </p:cBhvr>
                                <p:to>
                                  <p:strVal val="hidden"/>
                                </p:to>
                              </p:set>
                            </p:childTnLst>
                          </p:cTn>
                        </p:par>
                      </p:childTnLst>
                    </p:cTn>
                  </p:par>
                  <p:par>
                    <p:cTn id="114" fill="hold">
                      <p:stCondLst>
                        <p:cond delay="indefinite"/>
                      </p:stCondLst>
                      <p:childTnLst>
                        <p:par>
                          <p:cTn id="115" fill="hold">
                            <p:stCondLst>
                              <p:cond delay="0"/>
                            </p:stCondLst>
                            <p:childTnLst>
                              <p:par>
                                <p:cTn id="116" presetID="11" presetClass="entr" fill="hold" nodeType="clickEffect">
                                  <p:stCondLst>
                                    <p:cond delay="0"/>
                                  </p:stCondLst>
                                  <p:childTnLst>
                                    <p:set>
                                      <p:cBhvr>
                                        <p:cTn id="117" dur="1000">
                                          <p:stCondLst>
                                            <p:cond delay="0"/>
                                          </p:stCondLst>
                                        </p:cTn>
                                        <p:tgtEl>
                                          <p:spTgt spid="261"/>
                                        </p:tgtEl>
                                        <p:attrNameLst>
                                          <p:attrName>style.visibility</p:attrName>
                                        </p:attrNameLst>
                                      </p:cBhvr>
                                      <p:to>
                                        <p:strVal val="visible"/>
                                      </p:to>
                                    </p:set>
                                  </p:childTnLst>
                                </p:cTn>
                              </p:par>
                              <p:set>
                                <p:cBhvr>
                                  <p:cTn id="118" dur="1" fill="hold">
                                    <p:stCondLst>
                                      <p:cond delay="0"/>
                                    </p:stCondLst>
                                  </p:cTn>
                                  <p:tgtEl>
                                    <p:spTgt spid="260"/>
                                  </p:tgtEl>
                                  <p:attrNameLst>
                                    <p:attrName>style.visibility</p:attrName>
                                  </p:attrNameLst>
                                </p:cBhvr>
                                <p:to>
                                  <p:strVal val="hidden"/>
                                </p:to>
                              </p:set>
                            </p:childTnLst>
                          </p:cTn>
                        </p:par>
                      </p:childTnLst>
                    </p:cTn>
                  </p:par>
                  <p:par>
                    <p:cTn id="119" fill="hold">
                      <p:stCondLst>
                        <p:cond delay="indefinite"/>
                      </p:stCondLst>
                      <p:childTnLst>
                        <p:par>
                          <p:cTn id="120" fill="hold">
                            <p:stCondLst>
                              <p:cond delay="0"/>
                            </p:stCondLst>
                            <p:childTnLst>
                              <p:par>
                                <p:cTn id="121" presetID="1" presetClass="entr" fill="hold" nodeType="clickEffect">
                                  <p:stCondLst>
                                    <p:cond delay="0"/>
                                  </p:stCondLst>
                                  <p:childTnLst>
                                    <p:set>
                                      <p:cBhvr>
                                        <p:cTn id="122" dur="1" fill="hold">
                                          <p:stCondLst>
                                            <p:cond delay="499"/>
                                          </p:stCondLst>
                                        </p:cTn>
                                        <p:tgtEl>
                                          <p:spTgt spid="262"/>
                                        </p:tgtEl>
                                        <p:attrNameLst>
                                          <p:attrName>style.visibility</p:attrName>
                                        </p:attrNameLst>
                                      </p:cBhvr>
                                      <p:to>
                                        <p:strVal val="visible"/>
                                      </p:to>
                                    </p:set>
                                  </p:childTnLst>
                                </p:cTn>
                              </p:par>
                              <p:set>
                                <p:cBhvr>
                                  <p:cTn id="123" dur="1" fill="hold">
                                    <p:stCondLst>
                                      <p:cond delay="0"/>
                                    </p:stCondLst>
                                  </p:cTn>
                                  <p:tgtEl>
                                    <p:spTgt spid="261"/>
                                  </p:tgtEl>
                                  <p:attrNameLst>
                                    <p:attrName>style.visibility</p:attrName>
                                  </p:attrNameLst>
                                </p:cBhvr>
                                <p:to>
                                  <p:strVal val="hidden"/>
                                </p:to>
                              </p:set>
                            </p:childTnLst>
                          </p:cTn>
                        </p:par>
                      </p:childTnLst>
                    </p:cTn>
                  </p:par>
                  <p:par>
                    <p:cTn id="124" fill="hold">
                      <p:stCondLst>
                        <p:cond delay="indefinite"/>
                      </p:stCondLst>
                      <p:childTnLst>
                        <p:par>
                          <p:cTn id="125" fill="hold">
                            <p:stCondLst>
                              <p:cond delay="0"/>
                            </p:stCondLst>
                            <p:childTnLst>
                              <p:set>
                                <p:cBhvr>
                                  <p:cTn id="126" dur="1" fill="hold"/>
                                  <p:tgtEl>
                                    <p:spTgt spid="262"/>
                                  </p:tgtEl>
                                  <p:attrNameLst>
                                    <p:attrName>style.visibility</p:attrName>
                                  </p:attrNameLst>
                                </p:cBhvr>
                                <p:to>
                                  <p:strVal val="hidden"/>
                                </p:to>
                              </p:set>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325" name="CustomShape 1"/>
          <p:cNvSpPr/>
          <p:nvPr/>
        </p:nvSpPr>
        <p:spPr>
          <a:xfrm>
            <a:off x="990000" y="456840"/>
            <a:ext cx="776844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000000"/>
                </a:solidFill>
                <a:latin typeface="Arial"/>
                <a:ea typeface="DejaVu Sans"/>
              </a:rPr>
              <a:t>A Petri Net Specification ...</a:t>
            </a:r>
            <a:endParaRPr lang="en-US" sz="4400" b="0" strike="noStrike" spc="-1">
              <a:latin typeface="Arial"/>
            </a:endParaRPr>
          </a:p>
        </p:txBody>
      </p:sp>
      <p:sp>
        <p:nvSpPr>
          <p:cNvPr id="326" name="CustomShape 2"/>
          <p:cNvSpPr/>
          <p:nvPr/>
        </p:nvSpPr>
        <p:spPr>
          <a:xfrm>
            <a:off x="990000" y="1829160"/>
            <a:ext cx="7768440" cy="411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432000" indent="-322920" algn="just">
              <a:lnSpc>
                <a:spcPct val="100000"/>
              </a:lnSpc>
              <a:spcBef>
                <a:spcPts val="799"/>
              </a:spcBef>
              <a:buClr>
                <a:srgbClr val="000000"/>
              </a:buClr>
              <a:buSzPct val="45000"/>
              <a:buFont typeface="Wingdings" charset="2"/>
              <a:buChar char=""/>
            </a:pPr>
            <a:r>
              <a:rPr lang="en-US" sz="3200" b="0" strike="noStrike" spc="-1">
                <a:solidFill>
                  <a:srgbClr val="000000"/>
                </a:solidFill>
                <a:latin typeface="Arial"/>
                <a:ea typeface="DejaVu Sans"/>
              </a:rPr>
              <a:t>consists of three types of components: </a:t>
            </a:r>
            <a:r>
              <a:rPr lang="en-US" sz="3200" b="0" i="1" strike="noStrike" spc="-1">
                <a:solidFill>
                  <a:srgbClr val="000000"/>
                </a:solidFill>
                <a:latin typeface="Arial"/>
                <a:ea typeface="DejaVu Sans"/>
              </a:rPr>
              <a:t>places</a:t>
            </a:r>
            <a:r>
              <a:rPr lang="en-US" sz="3200" b="0" strike="noStrike" spc="-1">
                <a:solidFill>
                  <a:srgbClr val="000000"/>
                </a:solidFill>
                <a:latin typeface="Arial"/>
                <a:ea typeface="DejaVu Sans"/>
              </a:rPr>
              <a:t> (circles), </a:t>
            </a:r>
            <a:r>
              <a:rPr lang="en-US" sz="3200" b="0" i="1" strike="noStrike" spc="-1">
                <a:solidFill>
                  <a:srgbClr val="000000"/>
                </a:solidFill>
                <a:latin typeface="Arial"/>
                <a:ea typeface="DejaVu Sans"/>
              </a:rPr>
              <a:t>transitions</a:t>
            </a:r>
            <a:r>
              <a:rPr lang="en-US" sz="3200" b="0" strike="noStrike" spc="-1">
                <a:solidFill>
                  <a:srgbClr val="000000"/>
                </a:solidFill>
                <a:latin typeface="Arial"/>
                <a:ea typeface="DejaVu Sans"/>
              </a:rPr>
              <a:t> (rectangles) and </a:t>
            </a:r>
            <a:r>
              <a:rPr lang="en-US" sz="3200" b="0" i="1" strike="noStrike" spc="-1">
                <a:solidFill>
                  <a:srgbClr val="000000"/>
                </a:solidFill>
                <a:latin typeface="Arial"/>
                <a:ea typeface="DejaVu Sans"/>
              </a:rPr>
              <a:t>arcs</a:t>
            </a:r>
            <a:r>
              <a:rPr lang="en-US" sz="3200" b="0" strike="noStrike" spc="-1">
                <a:solidFill>
                  <a:srgbClr val="000000"/>
                </a:solidFill>
                <a:latin typeface="Arial"/>
                <a:ea typeface="DejaVu Sans"/>
              </a:rPr>
              <a:t> (arrows):</a:t>
            </a:r>
            <a:endParaRPr lang="en-US" sz="3200" b="0" strike="noStrike" spc="-1">
              <a:latin typeface="Arial"/>
            </a:endParaRPr>
          </a:p>
          <a:p>
            <a:pPr marL="864000" lvl="1" indent="-322920" algn="just">
              <a:lnSpc>
                <a:spcPct val="100000"/>
              </a:lnSpc>
              <a:spcBef>
                <a:spcPts val="697"/>
              </a:spcBef>
              <a:buClr>
                <a:srgbClr val="000000"/>
              </a:buClr>
              <a:buSzPct val="75000"/>
              <a:buFont typeface="Symbol"/>
              <a:buChar char=""/>
            </a:pPr>
            <a:r>
              <a:rPr lang="en-US" sz="2800" b="0" strike="noStrike" spc="-1">
                <a:solidFill>
                  <a:srgbClr val="000000"/>
                </a:solidFill>
                <a:latin typeface="Arial"/>
                <a:ea typeface="DejaVu Sans"/>
              </a:rPr>
              <a:t>Places represent possible states of the system;</a:t>
            </a:r>
            <a:endParaRPr lang="en-US" sz="2800" b="0" strike="noStrike" spc="-1">
              <a:latin typeface="Arial"/>
            </a:endParaRPr>
          </a:p>
          <a:p>
            <a:pPr marL="864000" lvl="1" indent="-322920" algn="just">
              <a:lnSpc>
                <a:spcPct val="100000"/>
              </a:lnSpc>
              <a:spcBef>
                <a:spcPts val="697"/>
              </a:spcBef>
              <a:buClr>
                <a:srgbClr val="000000"/>
              </a:buClr>
              <a:buSzPct val="75000"/>
              <a:buFont typeface="Symbol"/>
              <a:buChar char=""/>
            </a:pPr>
            <a:r>
              <a:rPr lang="en-US" sz="2800" b="0" strike="noStrike" spc="-1">
                <a:solidFill>
                  <a:srgbClr val="000000"/>
                </a:solidFill>
                <a:latin typeface="Arial"/>
                <a:ea typeface="DejaVu Sans"/>
              </a:rPr>
              <a:t>Transitions are events or actions which cause the change of state; And</a:t>
            </a:r>
            <a:endParaRPr lang="en-US" sz="2800" b="0" strike="noStrike" spc="-1">
              <a:latin typeface="Arial"/>
            </a:endParaRPr>
          </a:p>
          <a:p>
            <a:pPr marL="864000" lvl="1" indent="-322920" algn="just">
              <a:lnSpc>
                <a:spcPct val="100000"/>
              </a:lnSpc>
              <a:spcBef>
                <a:spcPts val="697"/>
              </a:spcBef>
              <a:buClr>
                <a:srgbClr val="000000"/>
              </a:buClr>
              <a:buSzPct val="75000"/>
              <a:buFont typeface="Symbol"/>
              <a:buChar char=""/>
            </a:pPr>
            <a:r>
              <a:rPr lang="en-US" sz="2800" b="0" strike="noStrike" spc="-1">
                <a:solidFill>
                  <a:srgbClr val="000000"/>
                </a:solidFill>
                <a:latin typeface="Arial"/>
                <a:ea typeface="DejaVu Sans"/>
              </a:rPr>
              <a:t>Every arc simply connects a place with a transition or a transition with a place.</a:t>
            </a:r>
            <a:endParaRPr lang="en-US"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327" name="CustomShape 1"/>
          <p:cNvSpPr/>
          <p:nvPr/>
        </p:nvSpPr>
        <p:spPr>
          <a:xfrm>
            <a:off x="990000" y="456840"/>
            <a:ext cx="776844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000000"/>
                </a:solidFill>
                <a:latin typeface="Arial"/>
                <a:ea typeface="DejaVu Sans"/>
              </a:rPr>
              <a:t>A Change of State …</a:t>
            </a:r>
            <a:endParaRPr lang="en-US" sz="4400" b="0" strike="noStrike" spc="-1">
              <a:latin typeface="Arial"/>
            </a:endParaRPr>
          </a:p>
        </p:txBody>
      </p:sp>
      <p:sp>
        <p:nvSpPr>
          <p:cNvPr id="328" name="CustomShape 2"/>
          <p:cNvSpPr/>
          <p:nvPr/>
        </p:nvSpPr>
        <p:spPr>
          <a:xfrm>
            <a:off x="990000" y="1676880"/>
            <a:ext cx="7768440" cy="411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432000" indent="-322920" algn="just">
              <a:lnSpc>
                <a:spcPct val="100000"/>
              </a:lnSpc>
              <a:spcBef>
                <a:spcPts val="799"/>
              </a:spcBef>
              <a:buClr>
                <a:srgbClr val="000000"/>
              </a:buClr>
              <a:buSzPct val="45000"/>
              <a:buFont typeface="Wingdings" charset="2"/>
              <a:buChar char=""/>
            </a:pPr>
            <a:r>
              <a:rPr lang="en-US" sz="3200" b="0" strike="noStrike" spc="-1">
                <a:solidFill>
                  <a:srgbClr val="000000"/>
                </a:solidFill>
                <a:latin typeface="Arial"/>
                <a:ea typeface="DejaVu Sans"/>
              </a:rPr>
              <a:t>is denoted by a movement of </a:t>
            </a:r>
            <a:r>
              <a:rPr lang="en-US" sz="3200" b="0" i="1" strike="noStrike" spc="-1">
                <a:solidFill>
                  <a:srgbClr val="000000"/>
                </a:solidFill>
                <a:latin typeface="Arial"/>
                <a:ea typeface="DejaVu Sans"/>
              </a:rPr>
              <a:t>token(s)</a:t>
            </a:r>
            <a:r>
              <a:rPr lang="en-US" sz="3200" b="0" strike="noStrike" spc="-1">
                <a:solidFill>
                  <a:srgbClr val="000000"/>
                </a:solidFill>
                <a:latin typeface="Arial"/>
                <a:ea typeface="DejaVu Sans"/>
              </a:rPr>
              <a:t> (black dots) from place(s) to place(s); and is caused by the </a:t>
            </a:r>
            <a:r>
              <a:rPr lang="en-US" sz="3200" b="0" i="1" strike="noStrike" spc="-1">
                <a:solidFill>
                  <a:srgbClr val="000000"/>
                </a:solidFill>
                <a:latin typeface="Arial"/>
                <a:ea typeface="DejaVu Sans"/>
              </a:rPr>
              <a:t>firing</a:t>
            </a:r>
            <a:r>
              <a:rPr lang="en-US" sz="3200" b="0" strike="noStrike" spc="-1">
                <a:solidFill>
                  <a:srgbClr val="000000"/>
                </a:solidFill>
                <a:latin typeface="Arial"/>
                <a:ea typeface="DejaVu Sans"/>
              </a:rPr>
              <a:t> of a transition.</a:t>
            </a:r>
            <a:endParaRPr lang="en-US" sz="3200" b="0" strike="noStrike" spc="-1">
              <a:latin typeface="Arial"/>
            </a:endParaRPr>
          </a:p>
          <a:p>
            <a:pPr marL="432000" indent="-322920" algn="just">
              <a:lnSpc>
                <a:spcPct val="100000"/>
              </a:lnSpc>
              <a:spcBef>
                <a:spcPts val="799"/>
              </a:spcBef>
              <a:buClr>
                <a:srgbClr val="000000"/>
              </a:buClr>
              <a:buSzPct val="45000"/>
              <a:buFont typeface="Wingdings" charset="2"/>
              <a:buChar char=""/>
            </a:pPr>
            <a:r>
              <a:rPr lang="en-US" sz="3200" b="0" strike="noStrike" spc="-1">
                <a:solidFill>
                  <a:srgbClr val="000000"/>
                </a:solidFill>
                <a:latin typeface="Arial"/>
                <a:ea typeface="DejaVu Sans"/>
              </a:rPr>
              <a:t>The firing represents an occurrence of the event or an action taken.</a:t>
            </a:r>
            <a:endParaRPr lang="en-US" sz="3200" b="0" strike="noStrike" spc="-1">
              <a:latin typeface="Arial"/>
            </a:endParaRPr>
          </a:p>
          <a:p>
            <a:pPr marL="432000" indent="-322920" algn="just">
              <a:lnSpc>
                <a:spcPct val="100000"/>
              </a:lnSpc>
              <a:spcBef>
                <a:spcPts val="799"/>
              </a:spcBef>
              <a:buClr>
                <a:srgbClr val="000000"/>
              </a:buClr>
              <a:buSzPct val="45000"/>
              <a:buFont typeface="Wingdings" charset="2"/>
              <a:buChar char=""/>
            </a:pPr>
            <a:r>
              <a:rPr lang="en-US" sz="3200" b="0" strike="noStrike" spc="-1">
                <a:solidFill>
                  <a:srgbClr val="000000"/>
                </a:solidFill>
                <a:latin typeface="Arial"/>
                <a:ea typeface="DejaVu Sans"/>
              </a:rPr>
              <a:t>The firing is subject to the input conditions, denoted by token availability.</a:t>
            </a:r>
            <a:endParaRPr lang="en-US" sz="3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329" name="CustomShape 1"/>
          <p:cNvSpPr/>
          <p:nvPr/>
        </p:nvSpPr>
        <p:spPr>
          <a:xfrm>
            <a:off x="990000" y="456840"/>
            <a:ext cx="776844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000000"/>
                </a:solidFill>
                <a:latin typeface="Arial"/>
                <a:ea typeface="DejaVu Sans"/>
              </a:rPr>
              <a:t>A Change of State</a:t>
            </a:r>
            <a:endParaRPr lang="en-US" sz="4400" b="0" strike="noStrike" spc="-1">
              <a:latin typeface="Arial"/>
            </a:endParaRPr>
          </a:p>
        </p:txBody>
      </p:sp>
      <p:sp>
        <p:nvSpPr>
          <p:cNvPr id="330" name="CustomShape 2"/>
          <p:cNvSpPr/>
          <p:nvPr/>
        </p:nvSpPr>
        <p:spPr>
          <a:xfrm>
            <a:off x="990000" y="1829160"/>
            <a:ext cx="7768440" cy="411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432000" indent="-322920" algn="just">
              <a:lnSpc>
                <a:spcPct val="90000"/>
              </a:lnSpc>
              <a:spcBef>
                <a:spcPts val="799"/>
              </a:spcBef>
              <a:buClr>
                <a:srgbClr val="000000"/>
              </a:buClr>
              <a:buSzPct val="45000"/>
              <a:buFont typeface="Wingdings" charset="2"/>
              <a:buChar char=""/>
            </a:pPr>
            <a:r>
              <a:rPr lang="en-US" sz="3200" b="0" strike="noStrike" spc="-1">
                <a:solidFill>
                  <a:srgbClr val="000000"/>
                </a:solidFill>
                <a:latin typeface="Arial"/>
                <a:ea typeface="DejaVu Sans"/>
              </a:rPr>
              <a:t>A transition is</a:t>
            </a:r>
            <a:r>
              <a:rPr lang="en-US" sz="3200" b="0" i="1" strike="noStrike" spc="-1">
                <a:solidFill>
                  <a:srgbClr val="000000"/>
                </a:solidFill>
                <a:latin typeface="Arial"/>
                <a:ea typeface="DejaVu Sans"/>
              </a:rPr>
              <a:t> firable</a:t>
            </a:r>
            <a:r>
              <a:rPr lang="en-US" sz="3200" b="0" strike="noStrike" spc="-1">
                <a:solidFill>
                  <a:srgbClr val="000000"/>
                </a:solidFill>
                <a:latin typeface="Arial"/>
                <a:ea typeface="DejaVu Sans"/>
              </a:rPr>
              <a:t> or </a:t>
            </a:r>
            <a:r>
              <a:rPr lang="en-US" sz="3200" b="0" i="1" strike="noStrike" spc="-1">
                <a:solidFill>
                  <a:srgbClr val="000000"/>
                </a:solidFill>
                <a:latin typeface="Arial"/>
                <a:ea typeface="DejaVu Sans"/>
              </a:rPr>
              <a:t>enabled</a:t>
            </a:r>
            <a:r>
              <a:rPr lang="en-US" sz="3200" b="0" strike="noStrike" spc="-1">
                <a:solidFill>
                  <a:srgbClr val="000000"/>
                </a:solidFill>
                <a:latin typeface="Arial"/>
                <a:ea typeface="DejaVu Sans"/>
              </a:rPr>
              <a:t> when there are sufficient tokens in its input places.</a:t>
            </a:r>
            <a:endParaRPr lang="en-US" sz="3200" b="0" strike="noStrike" spc="-1">
              <a:latin typeface="Arial"/>
            </a:endParaRPr>
          </a:p>
          <a:p>
            <a:pPr marL="432000" indent="-322920" algn="just">
              <a:lnSpc>
                <a:spcPct val="90000"/>
              </a:lnSpc>
              <a:spcBef>
                <a:spcPts val="799"/>
              </a:spcBef>
              <a:buClr>
                <a:srgbClr val="000000"/>
              </a:buClr>
              <a:buSzPct val="45000"/>
              <a:buFont typeface="Wingdings" charset="2"/>
              <a:buChar char=""/>
            </a:pPr>
            <a:r>
              <a:rPr lang="en-US" sz="3200" b="0" strike="noStrike" spc="-1">
                <a:solidFill>
                  <a:srgbClr val="000000"/>
                </a:solidFill>
                <a:latin typeface="Arial"/>
                <a:ea typeface="DejaVu Sans"/>
              </a:rPr>
              <a:t>After firing, tokens will be transferred from the input places (old state) to the output places, denoting the new state.</a:t>
            </a:r>
            <a:endParaRPr lang="en-US" sz="3200" b="0" strike="noStrike" spc="-1">
              <a:latin typeface="Arial"/>
            </a:endParaRPr>
          </a:p>
          <a:p>
            <a:pPr marL="432000" indent="-322920" algn="just">
              <a:lnSpc>
                <a:spcPct val="90000"/>
              </a:lnSpc>
              <a:spcBef>
                <a:spcPts val="799"/>
              </a:spcBef>
              <a:buClr>
                <a:srgbClr val="000000"/>
              </a:buClr>
              <a:buSzPct val="45000"/>
              <a:buFont typeface="Wingdings" charset="2"/>
              <a:buChar char=""/>
            </a:pPr>
            <a:r>
              <a:rPr lang="en-US" sz="3200" b="0" strike="noStrike" spc="-1">
                <a:solidFill>
                  <a:srgbClr val="000000"/>
                </a:solidFill>
                <a:latin typeface="Arial"/>
                <a:ea typeface="DejaVu Sans"/>
              </a:rPr>
              <a:t>Note that the EFTPOS example is a Petri net representation of a finite state machine (FSM).</a:t>
            </a:r>
            <a:endParaRPr lang="en-US" sz="3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503640" y="1080000"/>
            <a:ext cx="9066600" cy="1727280"/>
          </a:xfrm>
          <a:prstGeom prst="rect">
            <a:avLst/>
          </a:prstGeom>
          <a:noFill/>
          <a:ln>
            <a:noFill/>
          </a:ln>
        </p:spPr>
        <p:style>
          <a:lnRef idx="0">
            <a:scrgbClr r="0" g="0" b="0"/>
          </a:lnRef>
          <a:fillRef idx="0">
            <a:scrgbClr r="0" g="0" b="0"/>
          </a:fillRef>
          <a:effectRef idx="0">
            <a:scrgbClr r="0" g="0" b="0"/>
          </a:effectRef>
          <a:fontRef idx="minor"/>
        </p:style>
      </p:sp>
      <p:sp>
        <p:nvSpPr>
          <p:cNvPr id="123" name="CustomShape 2"/>
          <p:cNvSpPr/>
          <p:nvPr/>
        </p:nvSpPr>
        <p:spPr>
          <a:xfrm>
            <a:off x="503640" y="3168720"/>
            <a:ext cx="9066600" cy="3671640"/>
          </a:xfrm>
          <a:prstGeom prst="rect">
            <a:avLst/>
          </a:prstGeom>
          <a:noFill/>
          <a:ln>
            <a:noFill/>
          </a:ln>
        </p:spPr>
        <p:style>
          <a:lnRef idx="0">
            <a:scrgbClr r="0" g="0" b="0"/>
          </a:lnRef>
          <a:fillRef idx="0">
            <a:scrgbClr r="0" g="0" b="0"/>
          </a:fillRef>
          <a:effectRef idx="0">
            <a:scrgbClr r="0" g="0" b="0"/>
          </a:effectRef>
          <a:fontRef idx="minor"/>
        </p:style>
      </p:sp>
      <p:sp>
        <p:nvSpPr>
          <p:cNvPr id="124" name="CustomShape 3"/>
          <p:cNvSpPr/>
          <p:nvPr/>
        </p:nvSpPr>
        <p:spPr>
          <a:xfrm>
            <a:off x="774360" y="613800"/>
            <a:ext cx="8150400" cy="6426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r>
              <a:rPr lang="en-US" sz="5400" b="1" spc="-1" dirty="0">
                <a:solidFill>
                  <a:srgbClr val="FFFFFF"/>
                </a:solidFill>
                <a:latin typeface="Arial"/>
              </a:rPr>
              <a:t>FINITE STATE MACHINES</a:t>
            </a:r>
            <a:endParaRPr lang="en-US"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331" name="CustomShape 1"/>
          <p:cNvSpPr/>
          <p:nvPr/>
        </p:nvSpPr>
        <p:spPr>
          <a:xfrm>
            <a:off x="990000" y="456840"/>
            <a:ext cx="776844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000000"/>
                </a:solidFill>
                <a:latin typeface="Arial"/>
                <a:ea typeface="DejaVu Sans"/>
              </a:rPr>
              <a:t>Example: Vending Machine</a:t>
            </a:r>
            <a:endParaRPr lang="en-US" sz="4400" b="0" strike="noStrike" spc="-1">
              <a:latin typeface="Arial"/>
            </a:endParaRPr>
          </a:p>
        </p:txBody>
      </p:sp>
      <p:sp>
        <p:nvSpPr>
          <p:cNvPr id="332" name="CustomShape 2"/>
          <p:cNvSpPr/>
          <p:nvPr/>
        </p:nvSpPr>
        <p:spPr>
          <a:xfrm>
            <a:off x="990000" y="1829160"/>
            <a:ext cx="7768440" cy="411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432000" indent="-322920" algn="just">
              <a:lnSpc>
                <a:spcPct val="100000"/>
              </a:lnSpc>
              <a:spcBef>
                <a:spcPts val="799"/>
              </a:spcBef>
              <a:buClr>
                <a:srgbClr val="000000"/>
              </a:buClr>
              <a:buSzPct val="45000"/>
              <a:buFont typeface="Wingdings" charset="2"/>
              <a:buChar char=""/>
            </a:pPr>
            <a:r>
              <a:rPr lang="en-US" sz="3200" b="0" strike="noStrike" spc="-1">
                <a:solidFill>
                  <a:srgbClr val="000000"/>
                </a:solidFill>
                <a:latin typeface="Arial"/>
                <a:ea typeface="DejaVu Sans"/>
              </a:rPr>
              <a:t>The machine dispenses two kinds of snack bars – 20c and 15c.</a:t>
            </a:r>
            <a:endParaRPr lang="en-US" sz="3200" b="0" strike="noStrike" spc="-1">
              <a:latin typeface="Arial"/>
            </a:endParaRPr>
          </a:p>
          <a:p>
            <a:pPr marL="432000" indent="-322920" algn="just">
              <a:lnSpc>
                <a:spcPct val="100000"/>
              </a:lnSpc>
              <a:spcBef>
                <a:spcPts val="799"/>
              </a:spcBef>
              <a:buClr>
                <a:srgbClr val="000000"/>
              </a:buClr>
              <a:buSzPct val="45000"/>
              <a:buFont typeface="Wingdings" charset="2"/>
              <a:buChar char=""/>
            </a:pPr>
            <a:r>
              <a:rPr lang="en-US" sz="3200" b="0" strike="noStrike" spc="-1">
                <a:solidFill>
                  <a:srgbClr val="000000"/>
                </a:solidFill>
                <a:latin typeface="Arial"/>
                <a:ea typeface="DejaVu Sans"/>
              </a:rPr>
              <a:t>Only two types of coins can be used </a:t>
            </a:r>
            <a:br/>
            <a:r>
              <a:rPr lang="en-US" sz="3200" b="0" strike="noStrike" spc="-1">
                <a:solidFill>
                  <a:srgbClr val="000000"/>
                </a:solidFill>
                <a:latin typeface="Arial"/>
                <a:ea typeface="DejaVu Sans"/>
              </a:rPr>
              <a:t>– 10c coins and 5c coins.</a:t>
            </a:r>
            <a:endParaRPr lang="en-US" sz="3200" b="0" strike="noStrike" spc="-1">
              <a:latin typeface="Arial"/>
            </a:endParaRPr>
          </a:p>
          <a:p>
            <a:pPr marL="432000" indent="-322920" algn="just">
              <a:lnSpc>
                <a:spcPct val="100000"/>
              </a:lnSpc>
              <a:spcBef>
                <a:spcPts val="799"/>
              </a:spcBef>
              <a:buClr>
                <a:srgbClr val="000000"/>
              </a:buClr>
              <a:buSzPct val="45000"/>
              <a:buFont typeface="Wingdings" charset="2"/>
              <a:buChar char=""/>
            </a:pPr>
            <a:r>
              <a:rPr lang="en-US" sz="3200" b="0" strike="noStrike" spc="-1">
                <a:solidFill>
                  <a:srgbClr val="000000"/>
                </a:solidFill>
                <a:latin typeface="Arial"/>
                <a:ea typeface="DejaVu Sans"/>
              </a:rPr>
              <a:t>The machine does not return any change.</a:t>
            </a:r>
            <a:endParaRPr lang="en-US" sz="3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333" name="CustomShape 1"/>
          <p:cNvSpPr/>
          <p:nvPr/>
        </p:nvSpPr>
        <p:spPr>
          <a:xfrm>
            <a:off x="990000" y="685800"/>
            <a:ext cx="7768440" cy="837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b="0" strike="noStrike" spc="-1">
                <a:solidFill>
                  <a:srgbClr val="000000"/>
                </a:solidFill>
                <a:latin typeface="Arial"/>
                <a:ea typeface="DejaVu Sans"/>
              </a:rPr>
              <a:t>Example: Vending Machine (FSM)</a:t>
            </a:r>
            <a:endParaRPr lang="en-US" sz="2800" b="0" strike="noStrike" spc="-1">
              <a:latin typeface="Arial"/>
            </a:endParaRPr>
          </a:p>
        </p:txBody>
      </p:sp>
      <p:grpSp>
        <p:nvGrpSpPr>
          <p:cNvPr id="334" name="Group 2"/>
          <p:cNvGrpSpPr/>
          <p:nvPr/>
        </p:nvGrpSpPr>
        <p:grpSpPr>
          <a:xfrm>
            <a:off x="1142280" y="1676880"/>
            <a:ext cx="6854400" cy="4445280"/>
            <a:chOff x="1142280" y="1676880"/>
            <a:chExt cx="6854400" cy="4445280"/>
          </a:xfrm>
        </p:grpSpPr>
        <p:sp>
          <p:nvSpPr>
            <p:cNvPr id="335" name="CustomShape 3"/>
            <p:cNvSpPr/>
            <p:nvPr/>
          </p:nvSpPr>
          <p:spPr>
            <a:xfrm>
              <a:off x="1142280" y="3658680"/>
              <a:ext cx="912960" cy="684720"/>
            </a:xfrm>
            <a:prstGeom prst="rect">
              <a:avLst/>
            </a:prstGeom>
            <a:solidFill>
              <a:srgbClr val="CE9964"/>
            </a:solidFill>
            <a:ln w="9360">
              <a:solidFill>
                <a:srgbClr val="402000"/>
              </a:solidFill>
              <a:miter/>
            </a:ln>
          </p:spPr>
          <p:style>
            <a:lnRef idx="0">
              <a:scrgbClr r="0" g="0" b="0"/>
            </a:lnRef>
            <a:fillRef idx="0">
              <a:scrgbClr r="0" g="0" b="0"/>
            </a:fillRef>
            <a:effectRef idx="0">
              <a:scrgbClr r="0" g="0" b="0"/>
            </a:effectRef>
            <a:fontRef idx="minor"/>
          </p:style>
          <p:txBody>
            <a:bodyPr wrap="none" lIns="90000" tIns="46800" rIns="90000" bIns="46800" anchor="ctr"/>
            <a:lstStyle/>
            <a:p>
              <a:pPr algn="ctr">
                <a:lnSpc>
                  <a:spcPct val="100000"/>
                </a:lnSpc>
              </a:pPr>
              <a:r>
                <a:rPr lang="en-US" sz="1800" b="1" strike="noStrike" spc="-1">
                  <a:solidFill>
                    <a:srgbClr val="402000"/>
                  </a:solidFill>
                  <a:latin typeface="Times New Roman"/>
                  <a:ea typeface="DejaVu Sans"/>
                </a:rPr>
                <a:t>0 cent</a:t>
              </a:r>
              <a:endParaRPr lang="en-US" sz="1800" b="0" strike="noStrike" spc="-1">
                <a:latin typeface="Arial"/>
              </a:endParaRPr>
            </a:p>
          </p:txBody>
        </p:sp>
        <p:sp>
          <p:nvSpPr>
            <p:cNvPr id="336" name="CustomShape 4"/>
            <p:cNvSpPr/>
            <p:nvPr/>
          </p:nvSpPr>
          <p:spPr>
            <a:xfrm>
              <a:off x="3198960" y="2515320"/>
              <a:ext cx="912960" cy="684720"/>
            </a:xfrm>
            <a:prstGeom prst="rect">
              <a:avLst/>
            </a:prstGeom>
            <a:solidFill>
              <a:srgbClr val="FBFAE2"/>
            </a:solidFill>
            <a:ln w="9360">
              <a:solidFill>
                <a:srgbClr val="402000"/>
              </a:solidFill>
              <a:miter/>
            </a:ln>
          </p:spPr>
          <p:style>
            <a:lnRef idx="0">
              <a:scrgbClr r="0" g="0" b="0"/>
            </a:lnRef>
            <a:fillRef idx="0">
              <a:scrgbClr r="0" g="0" b="0"/>
            </a:fillRef>
            <a:effectRef idx="0">
              <a:scrgbClr r="0" g="0" b="0"/>
            </a:effectRef>
            <a:fontRef idx="minor"/>
          </p:style>
          <p:txBody>
            <a:bodyPr wrap="none" lIns="90000" tIns="46800" rIns="90000" bIns="46800" anchor="ctr"/>
            <a:lstStyle/>
            <a:p>
              <a:pPr algn="ctr">
                <a:lnSpc>
                  <a:spcPct val="100000"/>
                </a:lnSpc>
              </a:pPr>
              <a:r>
                <a:rPr lang="en-US" sz="1800" b="1" strike="noStrike" spc="-1">
                  <a:solidFill>
                    <a:srgbClr val="402000"/>
                  </a:solidFill>
                  <a:latin typeface="Times New Roman"/>
                  <a:ea typeface="DejaVu Sans"/>
                </a:rPr>
                <a:t>5 cents</a:t>
              </a:r>
              <a:endParaRPr lang="en-US" sz="1800" b="0" strike="noStrike" spc="-1">
                <a:latin typeface="Arial"/>
              </a:endParaRPr>
            </a:p>
          </p:txBody>
        </p:sp>
        <p:sp>
          <p:nvSpPr>
            <p:cNvPr id="337" name="CustomShape 5"/>
            <p:cNvSpPr/>
            <p:nvPr/>
          </p:nvSpPr>
          <p:spPr>
            <a:xfrm>
              <a:off x="3198960" y="4878360"/>
              <a:ext cx="912960" cy="684720"/>
            </a:xfrm>
            <a:prstGeom prst="rect">
              <a:avLst/>
            </a:prstGeom>
            <a:solidFill>
              <a:srgbClr val="FBFAE2"/>
            </a:solidFill>
            <a:ln w="9360">
              <a:solidFill>
                <a:srgbClr val="402000"/>
              </a:solidFill>
              <a:miter/>
            </a:ln>
          </p:spPr>
          <p:style>
            <a:lnRef idx="0">
              <a:scrgbClr r="0" g="0" b="0"/>
            </a:lnRef>
            <a:fillRef idx="0">
              <a:scrgbClr r="0" g="0" b="0"/>
            </a:fillRef>
            <a:effectRef idx="0">
              <a:scrgbClr r="0" g="0" b="0"/>
            </a:effectRef>
            <a:fontRef idx="minor"/>
          </p:style>
          <p:txBody>
            <a:bodyPr wrap="none" lIns="90000" tIns="46800" rIns="90000" bIns="46800" anchor="ctr"/>
            <a:lstStyle/>
            <a:p>
              <a:pPr algn="ctr">
                <a:lnSpc>
                  <a:spcPct val="100000"/>
                </a:lnSpc>
              </a:pPr>
              <a:r>
                <a:rPr lang="en-US" sz="1800" b="1" strike="noStrike" spc="-1">
                  <a:solidFill>
                    <a:srgbClr val="402000"/>
                  </a:solidFill>
                  <a:latin typeface="Times New Roman"/>
                  <a:ea typeface="DejaVu Sans"/>
                </a:rPr>
                <a:t>10 cents</a:t>
              </a:r>
              <a:endParaRPr lang="en-US" sz="1800" b="0" strike="noStrike" spc="-1">
                <a:latin typeface="Arial"/>
              </a:endParaRPr>
            </a:p>
          </p:txBody>
        </p:sp>
        <p:sp>
          <p:nvSpPr>
            <p:cNvPr id="338" name="Line 6"/>
            <p:cNvSpPr/>
            <p:nvPr/>
          </p:nvSpPr>
          <p:spPr>
            <a:xfrm flipV="1">
              <a:off x="2056320" y="2972520"/>
              <a:ext cx="1142640" cy="83844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339" name="Line 7"/>
            <p:cNvSpPr/>
            <p:nvPr/>
          </p:nvSpPr>
          <p:spPr>
            <a:xfrm>
              <a:off x="2056320" y="4192200"/>
              <a:ext cx="1142640" cy="106704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340" name="CustomShape 8"/>
            <p:cNvSpPr/>
            <p:nvPr/>
          </p:nvSpPr>
          <p:spPr>
            <a:xfrm>
              <a:off x="7083720" y="2439000"/>
              <a:ext cx="912960" cy="684720"/>
            </a:xfrm>
            <a:prstGeom prst="rect">
              <a:avLst/>
            </a:prstGeom>
            <a:solidFill>
              <a:srgbClr val="FBFAE2"/>
            </a:solidFill>
            <a:ln w="9360">
              <a:solidFill>
                <a:srgbClr val="402000"/>
              </a:solidFill>
              <a:miter/>
            </a:ln>
          </p:spPr>
          <p:style>
            <a:lnRef idx="0">
              <a:scrgbClr r="0" g="0" b="0"/>
            </a:lnRef>
            <a:fillRef idx="0">
              <a:scrgbClr r="0" g="0" b="0"/>
            </a:fillRef>
            <a:effectRef idx="0">
              <a:scrgbClr r="0" g="0" b="0"/>
            </a:effectRef>
            <a:fontRef idx="minor"/>
          </p:style>
          <p:txBody>
            <a:bodyPr wrap="none" lIns="90000" tIns="46800" rIns="90000" bIns="46800" anchor="ctr"/>
            <a:lstStyle/>
            <a:p>
              <a:pPr algn="ctr">
                <a:lnSpc>
                  <a:spcPct val="100000"/>
                </a:lnSpc>
              </a:pPr>
              <a:r>
                <a:rPr lang="en-US" sz="1800" b="1" strike="noStrike" spc="-1">
                  <a:solidFill>
                    <a:srgbClr val="402000"/>
                  </a:solidFill>
                  <a:latin typeface="Times New Roman"/>
                  <a:ea typeface="DejaVu Sans"/>
                </a:rPr>
                <a:t>15 cents</a:t>
              </a:r>
              <a:endParaRPr lang="en-US" sz="1800" b="0" strike="noStrike" spc="-1">
                <a:latin typeface="Arial"/>
              </a:endParaRPr>
            </a:p>
          </p:txBody>
        </p:sp>
        <p:sp>
          <p:nvSpPr>
            <p:cNvPr id="341" name="CustomShape 9"/>
            <p:cNvSpPr/>
            <p:nvPr/>
          </p:nvSpPr>
          <p:spPr>
            <a:xfrm>
              <a:off x="7083720" y="4802040"/>
              <a:ext cx="912960" cy="684720"/>
            </a:xfrm>
            <a:prstGeom prst="rect">
              <a:avLst/>
            </a:prstGeom>
            <a:solidFill>
              <a:srgbClr val="FBFAE2"/>
            </a:solidFill>
            <a:ln w="9360">
              <a:solidFill>
                <a:srgbClr val="402000"/>
              </a:solidFill>
              <a:miter/>
            </a:ln>
          </p:spPr>
          <p:style>
            <a:lnRef idx="0">
              <a:scrgbClr r="0" g="0" b="0"/>
            </a:lnRef>
            <a:fillRef idx="0">
              <a:scrgbClr r="0" g="0" b="0"/>
            </a:fillRef>
            <a:effectRef idx="0">
              <a:scrgbClr r="0" g="0" b="0"/>
            </a:effectRef>
            <a:fontRef idx="minor"/>
          </p:style>
          <p:txBody>
            <a:bodyPr wrap="none" lIns="90000" tIns="46800" rIns="90000" bIns="46800" anchor="ctr"/>
            <a:lstStyle/>
            <a:p>
              <a:pPr algn="ctr">
                <a:lnSpc>
                  <a:spcPct val="100000"/>
                </a:lnSpc>
              </a:pPr>
              <a:r>
                <a:rPr lang="en-US" sz="1800" b="1" strike="noStrike" spc="-1">
                  <a:solidFill>
                    <a:srgbClr val="402000"/>
                  </a:solidFill>
                  <a:latin typeface="Times New Roman"/>
                  <a:ea typeface="DejaVu Sans"/>
                </a:rPr>
                <a:t>20 cents</a:t>
              </a:r>
              <a:endParaRPr lang="en-US" sz="1800" b="0" strike="noStrike" spc="-1">
                <a:latin typeface="Arial"/>
              </a:endParaRPr>
            </a:p>
          </p:txBody>
        </p:sp>
        <p:sp>
          <p:nvSpPr>
            <p:cNvPr id="342" name="Line 10"/>
            <p:cNvSpPr/>
            <p:nvPr/>
          </p:nvSpPr>
          <p:spPr>
            <a:xfrm>
              <a:off x="4113000" y="2820240"/>
              <a:ext cx="2970720" cy="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343" name="Line 11"/>
            <p:cNvSpPr/>
            <p:nvPr/>
          </p:nvSpPr>
          <p:spPr>
            <a:xfrm>
              <a:off x="4113000" y="5182920"/>
              <a:ext cx="2970720" cy="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344" name="CustomShape 12"/>
            <p:cNvSpPr/>
            <p:nvPr/>
          </p:nvSpPr>
          <p:spPr>
            <a:xfrm rot="19366800">
              <a:off x="1981080" y="3048840"/>
              <a:ext cx="119016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Deposit 5c</a:t>
              </a:r>
              <a:endParaRPr lang="en-US" sz="1800" b="0" strike="noStrike" spc="-1">
                <a:latin typeface="Arial"/>
              </a:endParaRPr>
            </a:p>
          </p:txBody>
        </p:sp>
        <p:sp>
          <p:nvSpPr>
            <p:cNvPr id="345" name="CustomShape 13"/>
            <p:cNvSpPr/>
            <p:nvPr/>
          </p:nvSpPr>
          <p:spPr>
            <a:xfrm rot="2530200">
              <a:off x="1980360" y="4343760"/>
              <a:ext cx="130428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Deposit 10c</a:t>
              </a:r>
              <a:endParaRPr lang="en-US" sz="1800" b="0" strike="noStrike" spc="-1">
                <a:latin typeface="Arial"/>
              </a:endParaRPr>
            </a:p>
          </p:txBody>
        </p:sp>
        <p:sp>
          <p:nvSpPr>
            <p:cNvPr id="346" name="CustomShape 14"/>
            <p:cNvSpPr/>
            <p:nvPr/>
          </p:nvSpPr>
          <p:spPr>
            <a:xfrm>
              <a:off x="4875480" y="2515320"/>
              <a:ext cx="130428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Deposit 10c</a:t>
              </a:r>
              <a:endParaRPr lang="en-US" sz="1800" b="0" strike="noStrike" spc="-1">
                <a:latin typeface="Arial"/>
              </a:endParaRPr>
            </a:p>
          </p:txBody>
        </p:sp>
        <p:sp>
          <p:nvSpPr>
            <p:cNvPr id="347" name="CustomShape 15"/>
            <p:cNvSpPr/>
            <p:nvPr/>
          </p:nvSpPr>
          <p:spPr>
            <a:xfrm>
              <a:off x="5028120" y="4878360"/>
              <a:ext cx="130428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Deposit 10c</a:t>
              </a:r>
              <a:endParaRPr lang="en-US" sz="1800" b="0" strike="noStrike" spc="-1">
                <a:latin typeface="Arial"/>
              </a:endParaRPr>
            </a:p>
          </p:txBody>
        </p:sp>
        <p:sp>
          <p:nvSpPr>
            <p:cNvPr id="348" name="Line 16"/>
            <p:cNvSpPr/>
            <p:nvPr/>
          </p:nvSpPr>
          <p:spPr>
            <a:xfrm>
              <a:off x="3884400" y="3201120"/>
              <a:ext cx="360" cy="167724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349" name="CustomShape 17"/>
            <p:cNvSpPr/>
            <p:nvPr/>
          </p:nvSpPr>
          <p:spPr>
            <a:xfrm rot="5371800">
              <a:off x="3470760" y="3842640"/>
              <a:ext cx="119016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Deposit 5c</a:t>
              </a:r>
              <a:endParaRPr lang="en-US" sz="1800" b="0" strike="noStrike" spc="-1">
                <a:latin typeface="Arial"/>
              </a:endParaRPr>
            </a:p>
          </p:txBody>
        </p:sp>
        <p:sp>
          <p:nvSpPr>
            <p:cNvPr id="350" name="Line 18"/>
            <p:cNvSpPr/>
            <p:nvPr/>
          </p:nvSpPr>
          <p:spPr>
            <a:xfrm flipV="1">
              <a:off x="4113000" y="3048480"/>
              <a:ext cx="2970720" cy="190548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351" name="CustomShape 19"/>
            <p:cNvSpPr/>
            <p:nvPr/>
          </p:nvSpPr>
          <p:spPr>
            <a:xfrm rot="19675800">
              <a:off x="5027400" y="3581640"/>
              <a:ext cx="119016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Deposit 5c</a:t>
              </a:r>
              <a:endParaRPr lang="en-US" sz="1800" b="0" strike="noStrike" spc="-1">
                <a:latin typeface="Arial"/>
              </a:endParaRPr>
            </a:p>
          </p:txBody>
        </p:sp>
        <p:sp>
          <p:nvSpPr>
            <p:cNvPr id="352" name="Line 20"/>
            <p:cNvSpPr/>
            <p:nvPr/>
          </p:nvSpPr>
          <p:spPr>
            <a:xfrm>
              <a:off x="7616880" y="3124800"/>
              <a:ext cx="360" cy="167724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353" name="CustomShape 21"/>
            <p:cNvSpPr/>
            <p:nvPr/>
          </p:nvSpPr>
          <p:spPr>
            <a:xfrm rot="5363400">
              <a:off x="7203240" y="3766320"/>
              <a:ext cx="119016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Deposit 5c</a:t>
              </a:r>
              <a:endParaRPr lang="en-US" sz="1800" b="0" strike="noStrike" spc="-1">
                <a:latin typeface="Arial"/>
              </a:endParaRPr>
            </a:p>
          </p:txBody>
        </p:sp>
        <p:sp>
          <p:nvSpPr>
            <p:cNvPr id="354" name="Line 22"/>
            <p:cNvSpPr/>
            <p:nvPr/>
          </p:nvSpPr>
          <p:spPr>
            <a:xfrm>
              <a:off x="7616880" y="5487840"/>
              <a:ext cx="360" cy="609840"/>
            </a:xfrm>
            <a:prstGeom prst="line">
              <a:avLst/>
            </a:prstGeom>
            <a:ln w="9360">
              <a:solidFill>
                <a:srgbClr val="402000"/>
              </a:solidFill>
              <a:miter/>
            </a:ln>
          </p:spPr>
          <p:style>
            <a:lnRef idx="0">
              <a:scrgbClr r="0" g="0" b="0"/>
            </a:lnRef>
            <a:fillRef idx="0">
              <a:scrgbClr r="0" g="0" b="0"/>
            </a:fillRef>
            <a:effectRef idx="0">
              <a:scrgbClr r="0" g="0" b="0"/>
            </a:effectRef>
            <a:fontRef idx="minor"/>
          </p:style>
        </p:sp>
        <p:sp>
          <p:nvSpPr>
            <p:cNvPr id="355" name="Line 23"/>
            <p:cNvSpPr/>
            <p:nvPr/>
          </p:nvSpPr>
          <p:spPr>
            <a:xfrm flipH="1">
              <a:off x="1599120" y="6097680"/>
              <a:ext cx="6017760" cy="360"/>
            </a:xfrm>
            <a:prstGeom prst="line">
              <a:avLst/>
            </a:prstGeom>
            <a:ln w="9360">
              <a:solidFill>
                <a:srgbClr val="402000"/>
              </a:solidFill>
              <a:miter/>
            </a:ln>
          </p:spPr>
          <p:style>
            <a:lnRef idx="0">
              <a:scrgbClr r="0" g="0" b="0"/>
            </a:lnRef>
            <a:fillRef idx="0">
              <a:scrgbClr r="0" g="0" b="0"/>
            </a:fillRef>
            <a:effectRef idx="0">
              <a:scrgbClr r="0" g="0" b="0"/>
            </a:effectRef>
            <a:fontRef idx="minor"/>
          </p:style>
        </p:sp>
        <p:sp>
          <p:nvSpPr>
            <p:cNvPr id="356" name="Line 24"/>
            <p:cNvSpPr/>
            <p:nvPr/>
          </p:nvSpPr>
          <p:spPr>
            <a:xfrm flipV="1">
              <a:off x="1599120" y="4344480"/>
              <a:ext cx="360" cy="175320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357" name="CustomShape 25"/>
            <p:cNvSpPr/>
            <p:nvPr/>
          </p:nvSpPr>
          <p:spPr>
            <a:xfrm>
              <a:off x="4021200" y="5754960"/>
              <a:ext cx="208008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Take 20c snack bar</a:t>
              </a:r>
              <a:endParaRPr lang="en-US" sz="1800" b="0" strike="noStrike" spc="-1">
                <a:latin typeface="Arial"/>
              </a:endParaRPr>
            </a:p>
          </p:txBody>
        </p:sp>
        <p:sp>
          <p:nvSpPr>
            <p:cNvPr id="358" name="Line 26"/>
            <p:cNvSpPr/>
            <p:nvPr/>
          </p:nvSpPr>
          <p:spPr>
            <a:xfrm flipV="1">
              <a:off x="7616880" y="1981440"/>
              <a:ext cx="360" cy="457560"/>
            </a:xfrm>
            <a:prstGeom prst="line">
              <a:avLst/>
            </a:prstGeom>
            <a:ln w="9360">
              <a:solidFill>
                <a:srgbClr val="402000"/>
              </a:solidFill>
              <a:miter/>
            </a:ln>
          </p:spPr>
          <p:style>
            <a:lnRef idx="0">
              <a:scrgbClr r="0" g="0" b="0"/>
            </a:lnRef>
            <a:fillRef idx="0">
              <a:scrgbClr r="0" g="0" b="0"/>
            </a:fillRef>
            <a:effectRef idx="0">
              <a:scrgbClr r="0" g="0" b="0"/>
            </a:effectRef>
            <a:fontRef idx="minor"/>
          </p:style>
        </p:sp>
        <p:sp>
          <p:nvSpPr>
            <p:cNvPr id="359" name="Line 27"/>
            <p:cNvSpPr/>
            <p:nvPr/>
          </p:nvSpPr>
          <p:spPr>
            <a:xfrm flipH="1">
              <a:off x="1599120" y="1981440"/>
              <a:ext cx="6017760" cy="360"/>
            </a:xfrm>
            <a:prstGeom prst="line">
              <a:avLst/>
            </a:prstGeom>
            <a:ln w="9360">
              <a:solidFill>
                <a:srgbClr val="402000"/>
              </a:solidFill>
              <a:miter/>
            </a:ln>
          </p:spPr>
          <p:style>
            <a:lnRef idx="0">
              <a:scrgbClr r="0" g="0" b="0"/>
            </a:lnRef>
            <a:fillRef idx="0">
              <a:scrgbClr r="0" g="0" b="0"/>
            </a:fillRef>
            <a:effectRef idx="0">
              <a:scrgbClr r="0" g="0" b="0"/>
            </a:effectRef>
            <a:fontRef idx="minor"/>
          </p:style>
        </p:sp>
        <p:sp>
          <p:nvSpPr>
            <p:cNvPr id="360" name="Line 28"/>
            <p:cNvSpPr/>
            <p:nvPr/>
          </p:nvSpPr>
          <p:spPr>
            <a:xfrm>
              <a:off x="1599120" y="1981440"/>
              <a:ext cx="360" cy="167724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361" name="CustomShape 29"/>
            <p:cNvSpPr/>
            <p:nvPr/>
          </p:nvSpPr>
          <p:spPr>
            <a:xfrm>
              <a:off x="4113360" y="1676880"/>
              <a:ext cx="208008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Take 15c snack bar</a:t>
              </a:r>
              <a:endParaRPr lang="en-US" sz="1800" b="0" strike="noStrike" spc="-1">
                <a:latin typeface="Arial"/>
              </a:endParaRPr>
            </a:p>
          </p:txBody>
        </p:sp>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362" name="CustomShape 1"/>
          <p:cNvSpPr/>
          <p:nvPr/>
        </p:nvSpPr>
        <p:spPr>
          <a:xfrm>
            <a:off x="990000" y="609480"/>
            <a:ext cx="776844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b="0" strike="noStrike" spc="-1">
                <a:solidFill>
                  <a:srgbClr val="000000"/>
                </a:solidFill>
                <a:latin typeface="Arial"/>
                <a:ea typeface="DejaVu Sans"/>
              </a:rPr>
              <a:t>Example: Vending Machine (A Petri net)</a:t>
            </a:r>
            <a:endParaRPr lang="en-US" sz="2800" b="0" strike="noStrike" spc="-1">
              <a:latin typeface="Arial"/>
            </a:endParaRPr>
          </a:p>
        </p:txBody>
      </p:sp>
      <p:grpSp>
        <p:nvGrpSpPr>
          <p:cNvPr id="363" name="Group 2"/>
          <p:cNvGrpSpPr/>
          <p:nvPr/>
        </p:nvGrpSpPr>
        <p:grpSpPr>
          <a:xfrm>
            <a:off x="1067040" y="1752840"/>
            <a:ext cx="7077240" cy="4420080"/>
            <a:chOff x="1067040" y="1752840"/>
            <a:chExt cx="7077240" cy="4420080"/>
          </a:xfrm>
        </p:grpSpPr>
        <p:grpSp>
          <p:nvGrpSpPr>
            <p:cNvPr id="364" name="Group 3"/>
            <p:cNvGrpSpPr/>
            <p:nvPr/>
          </p:nvGrpSpPr>
          <p:grpSpPr>
            <a:xfrm>
              <a:off x="1067040" y="1752840"/>
              <a:ext cx="7077240" cy="4420080"/>
              <a:chOff x="1067040" y="1752840"/>
              <a:chExt cx="7077240" cy="4420080"/>
            </a:xfrm>
          </p:grpSpPr>
          <p:sp>
            <p:nvSpPr>
              <p:cNvPr id="365" name="Line 4"/>
              <p:cNvSpPr/>
              <p:nvPr/>
            </p:nvSpPr>
            <p:spPr>
              <a:xfrm flipH="1">
                <a:off x="1690920" y="1905120"/>
                <a:ext cx="1752120" cy="360"/>
              </a:xfrm>
              <a:prstGeom prst="line">
                <a:avLst/>
              </a:prstGeom>
              <a:ln w="9360">
                <a:solidFill>
                  <a:srgbClr val="402000"/>
                </a:solidFill>
                <a:miter/>
              </a:ln>
            </p:spPr>
            <p:style>
              <a:lnRef idx="0">
                <a:scrgbClr r="0" g="0" b="0"/>
              </a:lnRef>
              <a:fillRef idx="0">
                <a:scrgbClr r="0" g="0" b="0"/>
              </a:fillRef>
              <a:effectRef idx="0">
                <a:scrgbClr r="0" g="0" b="0"/>
              </a:effectRef>
              <a:fontRef idx="minor"/>
            </p:style>
          </p:sp>
          <p:sp>
            <p:nvSpPr>
              <p:cNvPr id="366" name="CustomShape 5"/>
              <p:cNvSpPr/>
              <p:nvPr/>
            </p:nvSpPr>
            <p:spPr>
              <a:xfrm>
                <a:off x="3292200" y="2515320"/>
                <a:ext cx="420480" cy="3978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000" b="0" strike="noStrike" spc="-1">
                    <a:solidFill>
                      <a:srgbClr val="402000"/>
                    </a:solidFill>
                    <a:latin typeface="Times New Roman"/>
                    <a:ea typeface="DejaVu Sans"/>
                  </a:rPr>
                  <a:t>5c</a:t>
                </a:r>
                <a:endParaRPr lang="en-US" sz="2000" b="0" strike="noStrike" spc="-1">
                  <a:latin typeface="Arial"/>
                </a:endParaRPr>
              </a:p>
            </p:txBody>
          </p:sp>
          <p:grpSp>
            <p:nvGrpSpPr>
              <p:cNvPr id="367" name="Group 6"/>
              <p:cNvGrpSpPr/>
              <p:nvPr/>
            </p:nvGrpSpPr>
            <p:grpSpPr>
              <a:xfrm>
                <a:off x="1067040" y="1752840"/>
                <a:ext cx="7077240" cy="4420080"/>
                <a:chOff x="1067040" y="1752840"/>
                <a:chExt cx="7077240" cy="4420080"/>
              </a:xfrm>
            </p:grpSpPr>
            <p:sp>
              <p:nvSpPr>
                <p:cNvPr id="368" name="CustomShape 7"/>
                <p:cNvSpPr/>
                <p:nvPr/>
              </p:nvSpPr>
              <p:spPr>
                <a:xfrm>
                  <a:off x="1463040" y="3887280"/>
                  <a:ext cx="379440" cy="37980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369" name="CustomShape 8"/>
                <p:cNvSpPr/>
                <p:nvPr/>
              </p:nvSpPr>
              <p:spPr>
                <a:xfrm>
                  <a:off x="2453040" y="4497120"/>
                  <a:ext cx="227160" cy="30384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370" name="Line 9"/>
                <p:cNvSpPr/>
                <p:nvPr/>
              </p:nvSpPr>
              <p:spPr>
                <a:xfrm flipV="1">
                  <a:off x="1843200" y="3353040"/>
                  <a:ext cx="609480" cy="61020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371" name="Line 10"/>
                <p:cNvSpPr/>
                <p:nvPr/>
              </p:nvSpPr>
              <p:spPr>
                <a:xfrm>
                  <a:off x="1843200" y="4191840"/>
                  <a:ext cx="609480" cy="4575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372" name="CustomShape 11"/>
                <p:cNvSpPr/>
                <p:nvPr/>
              </p:nvSpPr>
              <p:spPr>
                <a:xfrm>
                  <a:off x="3595320" y="2743920"/>
                  <a:ext cx="380160" cy="37980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373" name="CustomShape 12"/>
                <p:cNvSpPr/>
                <p:nvPr/>
              </p:nvSpPr>
              <p:spPr>
                <a:xfrm>
                  <a:off x="3595320" y="4802040"/>
                  <a:ext cx="380160" cy="37980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374" name="CustomShape 13"/>
                <p:cNvSpPr/>
                <p:nvPr/>
              </p:nvSpPr>
              <p:spPr>
                <a:xfrm>
                  <a:off x="2453040" y="3201120"/>
                  <a:ext cx="227160" cy="30420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375" name="CustomShape 14"/>
                <p:cNvSpPr/>
                <p:nvPr/>
              </p:nvSpPr>
              <p:spPr>
                <a:xfrm>
                  <a:off x="5195160" y="2439000"/>
                  <a:ext cx="227160" cy="30384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376" name="CustomShape 15"/>
                <p:cNvSpPr/>
                <p:nvPr/>
              </p:nvSpPr>
              <p:spPr>
                <a:xfrm>
                  <a:off x="5195160" y="5030640"/>
                  <a:ext cx="227160" cy="30384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377" name="CustomShape 16"/>
                <p:cNvSpPr/>
                <p:nvPr/>
              </p:nvSpPr>
              <p:spPr>
                <a:xfrm>
                  <a:off x="5195160" y="3735000"/>
                  <a:ext cx="227160" cy="30348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378" name="CustomShape 17"/>
                <p:cNvSpPr/>
                <p:nvPr/>
              </p:nvSpPr>
              <p:spPr>
                <a:xfrm>
                  <a:off x="6870960" y="5030640"/>
                  <a:ext cx="379440" cy="37980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379" name="CustomShape 18"/>
                <p:cNvSpPr/>
                <p:nvPr/>
              </p:nvSpPr>
              <p:spPr>
                <a:xfrm>
                  <a:off x="6794640" y="2363040"/>
                  <a:ext cx="379800" cy="37980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380" name="Line 19"/>
                <p:cNvSpPr/>
                <p:nvPr/>
              </p:nvSpPr>
              <p:spPr>
                <a:xfrm flipV="1">
                  <a:off x="2680920" y="2972160"/>
                  <a:ext cx="914040" cy="38088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381" name="Line 20"/>
                <p:cNvSpPr/>
                <p:nvPr/>
              </p:nvSpPr>
              <p:spPr>
                <a:xfrm>
                  <a:off x="2680920" y="4649400"/>
                  <a:ext cx="914040" cy="38088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382" name="Line 21"/>
                <p:cNvSpPr/>
                <p:nvPr/>
              </p:nvSpPr>
              <p:spPr>
                <a:xfrm flipV="1">
                  <a:off x="3976200" y="2591280"/>
                  <a:ext cx="1218600" cy="3045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383" name="Line 22"/>
                <p:cNvSpPr/>
                <p:nvPr/>
              </p:nvSpPr>
              <p:spPr>
                <a:xfrm flipV="1">
                  <a:off x="5423040" y="2514960"/>
                  <a:ext cx="1371600" cy="7632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384" name="CustomShape 23"/>
                <p:cNvSpPr/>
                <p:nvPr/>
              </p:nvSpPr>
              <p:spPr>
                <a:xfrm>
                  <a:off x="3747960" y="3735000"/>
                  <a:ext cx="227520" cy="30348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385" name="Line 24"/>
                <p:cNvSpPr/>
                <p:nvPr/>
              </p:nvSpPr>
              <p:spPr>
                <a:xfrm>
                  <a:off x="3823560" y="3124440"/>
                  <a:ext cx="360" cy="61020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386" name="Line 25"/>
                <p:cNvSpPr/>
                <p:nvPr/>
              </p:nvSpPr>
              <p:spPr>
                <a:xfrm>
                  <a:off x="3823560" y="4039200"/>
                  <a:ext cx="360" cy="76248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387" name="Line 26"/>
                <p:cNvSpPr/>
                <p:nvPr/>
              </p:nvSpPr>
              <p:spPr>
                <a:xfrm flipV="1">
                  <a:off x="3976200" y="3886920"/>
                  <a:ext cx="1218600" cy="99108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388" name="Line 27"/>
                <p:cNvSpPr/>
                <p:nvPr/>
              </p:nvSpPr>
              <p:spPr>
                <a:xfrm flipV="1">
                  <a:off x="5423040" y="2743200"/>
                  <a:ext cx="1447920" cy="1143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389" name="Line 28"/>
                <p:cNvSpPr/>
                <p:nvPr/>
              </p:nvSpPr>
              <p:spPr>
                <a:xfrm>
                  <a:off x="3976200" y="5030280"/>
                  <a:ext cx="1218600" cy="15228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390" name="Line 29"/>
                <p:cNvSpPr/>
                <p:nvPr/>
              </p:nvSpPr>
              <p:spPr>
                <a:xfrm>
                  <a:off x="5423040" y="5182560"/>
                  <a:ext cx="1447920" cy="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391" name="CustomShape 30"/>
                <p:cNvSpPr/>
                <p:nvPr/>
              </p:nvSpPr>
              <p:spPr>
                <a:xfrm>
                  <a:off x="7023240" y="3735000"/>
                  <a:ext cx="227160" cy="30348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392" name="Line 31"/>
                <p:cNvSpPr/>
                <p:nvPr/>
              </p:nvSpPr>
              <p:spPr>
                <a:xfrm>
                  <a:off x="7022880" y="2743560"/>
                  <a:ext cx="152280" cy="99108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393" name="Line 32"/>
                <p:cNvSpPr/>
                <p:nvPr/>
              </p:nvSpPr>
              <p:spPr>
                <a:xfrm flipH="1">
                  <a:off x="7099200" y="4039200"/>
                  <a:ext cx="75960" cy="99108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394" name="CustomShape 33"/>
                <p:cNvSpPr/>
                <p:nvPr/>
              </p:nvSpPr>
              <p:spPr>
                <a:xfrm>
                  <a:off x="3519360" y="5869080"/>
                  <a:ext cx="227520" cy="30384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395" name="CustomShape 34"/>
                <p:cNvSpPr/>
                <p:nvPr/>
              </p:nvSpPr>
              <p:spPr>
                <a:xfrm>
                  <a:off x="3443400" y="1752840"/>
                  <a:ext cx="227160" cy="30384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396" name="Line 35"/>
                <p:cNvSpPr/>
                <p:nvPr/>
              </p:nvSpPr>
              <p:spPr>
                <a:xfrm>
                  <a:off x="7099200" y="5411160"/>
                  <a:ext cx="360" cy="610560"/>
                </a:xfrm>
                <a:prstGeom prst="line">
                  <a:avLst/>
                </a:prstGeom>
                <a:ln w="9360">
                  <a:solidFill>
                    <a:srgbClr val="402000"/>
                  </a:solidFill>
                  <a:miter/>
                </a:ln>
              </p:spPr>
              <p:style>
                <a:lnRef idx="0">
                  <a:scrgbClr r="0" g="0" b="0"/>
                </a:lnRef>
                <a:fillRef idx="0">
                  <a:scrgbClr r="0" g="0" b="0"/>
                </a:fillRef>
                <a:effectRef idx="0">
                  <a:scrgbClr r="0" g="0" b="0"/>
                </a:effectRef>
                <a:fontRef idx="minor"/>
              </p:style>
            </p:sp>
            <p:sp>
              <p:nvSpPr>
                <p:cNvPr id="397" name="Line 36"/>
                <p:cNvSpPr/>
                <p:nvPr/>
              </p:nvSpPr>
              <p:spPr>
                <a:xfrm flipH="1">
                  <a:off x="3747240" y="6021360"/>
                  <a:ext cx="3351600" cy="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398" name="Line 37"/>
                <p:cNvSpPr/>
                <p:nvPr/>
              </p:nvSpPr>
              <p:spPr>
                <a:xfrm flipH="1">
                  <a:off x="1690920" y="6021360"/>
                  <a:ext cx="1828080" cy="360"/>
                </a:xfrm>
                <a:prstGeom prst="line">
                  <a:avLst/>
                </a:prstGeom>
                <a:ln w="9360">
                  <a:solidFill>
                    <a:srgbClr val="402000"/>
                  </a:solidFill>
                  <a:miter/>
                </a:ln>
              </p:spPr>
              <p:style>
                <a:lnRef idx="0">
                  <a:scrgbClr r="0" g="0" b="0"/>
                </a:lnRef>
                <a:fillRef idx="0">
                  <a:scrgbClr r="0" g="0" b="0"/>
                </a:fillRef>
                <a:effectRef idx="0">
                  <a:scrgbClr r="0" g="0" b="0"/>
                </a:effectRef>
                <a:fontRef idx="minor"/>
              </p:style>
            </p:sp>
            <p:sp>
              <p:nvSpPr>
                <p:cNvPr id="399" name="Line 38"/>
                <p:cNvSpPr/>
                <p:nvPr/>
              </p:nvSpPr>
              <p:spPr>
                <a:xfrm flipV="1">
                  <a:off x="1690920" y="4267440"/>
                  <a:ext cx="360" cy="17535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400" name="Line 39"/>
                <p:cNvSpPr/>
                <p:nvPr/>
              </p:nvSpPr>
              <p:spPr>
                <a:xfrm flipV="1">
                  <a:off x="7022880" y="1905120"/>
                  <a:ext cx="360" cy="457560"/>
                </a:xfrm>
                <a:prstGeom prst="line">
                  <a:avLst/>
                </a:prstGeom>
                <a:ln w="9360">
                  <a:solidFill>
                    <a:srgbClr val="402000"/>
                  </a:solidFill>
                  <a:miter/>
                </a:ln>
              </p:spPr>
              <p:style>
                <a:lnRef idx="0">
                  <a:scrgbClr r="0" g="0" b="0"/>
                </a:lnRef>
                <a:fillRef idx="0">
                  <a:scrgbClr r="0" g="0" b="0"/>
                </a:fillRef>
                <a:effectRef idx="0">
                  <a:scrgbClr r="0" g="0" b="0"/>
                </a:effectRef>
                <a:fontRef idx="minor"/>
              </p:style>
            </p:sp>
            <p:sp>
              <p:nvSpPr>
                <p:cNvPr id="401" name="Line 40"/>
                <p:cNvSpPr/>
                <p:nvPr/>
              </p:nvSpPr>
              <p:spPr>
                <a:xfrm flipH="1">
                  <a:off x="3670920" y="1905120"/>
                  <a:ext cx="3351600" cy="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402" name="Line 41"/>
                <p:cNvSpPr/>
                <p:nvPr/>
              </p:nvSpPr>
              <p:spPr>
                <a:xfrm>
                  <a:off x="1690920" y="1905120"/>
                  <a:ext cx="360" cy="198180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403" name="CustomShape 42"/>
                <p:cNvSpPr/>
                <p:nvPr/>
              </p:nvSpPr>
              <p:spPr>
                <a:xfrm>
                  <a:off x="2681280" y="1981440"/>
                  <a:ext cx="176688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US" sz="1800" b="0" strike="noStrike" spc="-1">
                      <a:solidFill>
                        <a:srgbClr val="402000"/>
                      </a:solidFill>
                      <a:latin typeface="Times New Roman"/>
                      <a:ea typeface="DejaVu Sans"/>
                    </a:rPr>
                    <a:t>Take 15c bar</a:t>
                  </a:r>
                  <a:endParaRPr lang="en-US" sz="1800" b="0" strike="noStrike" spc="-1">
                    <a:latin typeface="Arial"/>
                  </a:endParaRPr>
                </a:p>
              </p:txBody>
            </p:sp>
            <p:sp>
              <p:nvSpPr>
                <p:cNvPr id="404" name="CustomShape 43"/>
                <p:cNvSpPr/>
                <p:nvPr/>
              </p:nvSpPr>
              <p:spPr>
                <a:xfrm>
                  <a:off x="1920600" y="2820240"/>
                  <a:ext cx="116568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402000"/>
                      </a:solidFill>
                      <a:latin typeface="Times New Roman"/>
                      <a:ea typeface="DejaVu Sans"/>
                    </a:rPr>
                    <a:t>Deposit 5c</a:t>
                  </a:r>
                  <a:endParaRPr lang="en-US" sz="1800" b="0" strike="noStrike" spc="-1">
                    <a:latin typeface="Arial"/>
                  </a:endParaRPr>
                </a:p>
              </p:txBody>
            </p:sp>
            <p:sp>
              <p:nvSpPr>
                <p:cNvPr id="405" name="CustomShape 44"/>
                <p:cNvSpPr/>
                <p:nvPr/>
              </p:nvSpPr>
              <p:spPr>
                <a:xfrm>
                  <a:off x="1067040" y="3825360"/>
                  <a:ext cx="420480" cy="3978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000" b="0" strike="noStrike" spc="-1">
                      <a:solidFill>
                        <a:srgbClr val="402000"/>
                      </a:solidFill>
                      <a:latin typeface="Times New Roman"/>
                      <a:ea typeface="DejaVu Sans"/>
                    </a:rPr>
                    <a:t>0c</a:t>
                  </a:r>
                  <a:endParaRPr lang="en-US" sz="2000" b="0" strike="noStrike" spc="-1">
                    <a:latin typeface="Arial"/>
                  </a:endParaRPr>
                </a:p>
              </p:txBody>
            </p:sp>
            <p:sp>
              <p:nvSpPr>
                <p:cNvPr id="406" name="CustomShape 45"/>
                <p:cNvSpPr/>
                <p:nvPr/>
              </p:nvSpPr>
              <p:spPr>
                <a:xfrm>
                  <a:off x="1844280" y="4802040"/>
                  <a:ext cx="127980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402000"/>
                      </a:solidFill>
                      <a:latin typeface="Times New Roman"/>
                      <a:ea typeface="DejaVu Sans"/>
                    </a:rPr>
                    <a:t>Deposit 10c</a:t>
                  </a:r>
                  <a:endParaRPr lang="en-US" sz="1800" b="0" strike="noStrike" spc="-1">
                    <a:latin typeface="Arial"/>
                  </a:endParaRPr>
                </a:p>
              </p:txBody>
            </p:sp>
            <p:sp>
              <p:nvSpPr>
                <p:cNvPr id="407" name="CustomShape 46"/>
                <p:cNvSpPr/>
                <p:nvPr/>
              </p:nvSpPr>
              <p:spPr>
                <a:xfrm>
                  <a:off x="2909880" y="3582360"/>
                  <a:ext cx="989280" cy="6415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US" sz="1800" b="0" strike="noStrike" spc="-1">
                      <a:solidFill>
                        <a:srgbClr val="402000"/>
                      </a:solidFill>
                      <a:latin typeface="Times New Roman"/>
                      <a:ea typeface="DejaVu Sans"/>
                    </a:rPr>
                    <a:t>Deposit</a:t>
                  </a:r>
                  <a:br/>
                  <a:r>
                    <a:rPr lang="en-US" sz="1800" b="0" strike="noStrike" spc="-1">
                      <a:solidFill>
                        <a:srgbClr val="402000"/>
                      </a:solidFill>
                      <a:latin typeface="Times New Roman"/>
                      <a:ea typeface="DejaVu Sans"/>
                    </a:rPr>
                    <a:t>        5c</a:t>
                  </a:r>
                  <a:endParaRPr lang="en-US" sz="1800" b="0" strike="noStrike" spc="-1">
                    <a:latin typeface="Arial"/>
                  </a:endParaRPr>
                </a:p>
              </p:txBody>
            </p:sp>
            <p:sp>
              <p:nvSpPr>
                <p:cNvPr id="408" name="CustomShape 47"/>
                <p:cNvSpPr/>
                <p:nvPr/>
              </p:nvSpPr>
              <p:spPr>
                <a:xfrm>
                  <a:off x="3351960" y="5045040"/>
                  <a:ext cx="548280" cy="3978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000" b="0" strike="noStrike" spc="-1">
                      <a:solidFill>
                        <a:srgbClr val="402000"/>
                      </a:solidFill>
                      <a:latin typeface="Times New Roman"/>
                      <a:ea typeface="DejaVu Sans"/>
                    </a:rPr>
                    <a:t>10c</a:t>
                  </a:r>
                  <a:endParaRPr lang="en-US" sz="2000" b="0" strike="noStrike" spc="-1">
                    <a:latin typeface="Arial"/>
                  </a:endParaRPr>
                </a:p>
              </p:txBody>
            </p:sp>
            <p:sp>
              <p:nvSpPr>
                <p:cNvPr id="409" name="CustomShape 48"/>
                <p:cNvSpPr/>
                <p:nvPr/>
              </p:nvSpPr>
              <p:spPr>
                <a:xfrm>
                  <a:off x="4662720" y="2134080"/>
                  <a:ext cx="127980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402000"/>
                      </a:solidFill>
                      <a:latin typeface="Times New Roman"/>
                      <a:ea typeface="DejaVu Sans"/>
                    </a:rPr>
                    <a:t>Deposit 10c</a:t>
                  </a:r>
                  <a:endParaRPr lang="en-US" sz="1800" b="0" strike="noStrike" spc="-1">
                    <a:latin typeface="Arial"/>
                  </a:endParaRPr>
                </a:p>
              </p:txBody>
            </p:sp>
            <p:sp>
              <p:nvSpPr>
                <p:cNvPr id="410" name="CustomShape 49"/>
                <p:cNvSpPr/>
                <p:nvPr/>
              </p:nvSpPr>
              <p:spPr>
                <a:xfrm>
                  <a:off x="5409000" y="3773160"/>
                  <a:ext cx="891360" cy="6415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402000"/>
                      </a:solidFill>
                      <a:latin typeface="Times New Roman"/>
                      <a:ea typeface="DejaVu Sans"/>
                    </a:rPr>
                    <a:t>Deposit</a:t>
                  </a:r>
                  <a:endParaRPr lang="en-US" sz="1800" b="0" strike="noStrike" spc="-1">
                    <a:latin typeface="Arial"/>
                  </a:endParaRPr>
                </a:p>
                <a:p>
                  <a:pPr>
                    <a:lnSpc>
                      <a:spcPct val="100000"/>
                    </a:lnSpc>
                  </a:pPr>
                  <a:r>
                    <a:rPr lang="en-US" sz="1800" b="0" strike="noStrike" spc="-1">
                      <a:solidFill>
                        <a:srgbClr val="402000"/>
                      </a:solidFill>
                      <a:latin typeface="Times New Roman"/>
                      <a:ea typeface="DejaVu Sans"/>
                    </a:rPr>
                    <a:t>5c</a:t>
                  </a:r>
                  <a:endParaRPr lang="en-US" sz="1800" b="0" strike="noStrike" spc="-1">
                    <a:latin typeface="Arial"/>
                  </a:endParaRPr>
                </a:p>
              </p:txBody>
            </p:sp>
            <p:sp>
              <p:nvSpPr>
                <p:cNvPr id="411" name="CustomShape 50"/>
                <p:cNvSpPr/>
                <p:nvPr/>
              </p:nvSpPr>
              <p:spPr>
                <a:xfrm>
                  <a:off x="4815000" y="5259240"/>
                  <a:ext cx="127980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402000"/>
                      </a:solidFill>
                      <a:latin typeface="Times New Roman"/>
                      <a:ea typeface="DejaVu Sans"/>
                    </a:rPr>
                    <a:t>Deposit 10c</a:t>
                  </a:r>
                  <a:endParaRPr lang="en-US" sz="1800" b="0" strike="noStrike" spc="-1">
                    <a:latin typeface="Arial"/>
                  </a:endParaRPr>
                </a:p>
              </p:txBody>
            </p:sp>
            <p:sp>
              <p:nvSpPr>
                <p:cNvPr id="412" name="CustomShape 51"/>
                <p:cNvSpPr/>
                <p:nvPr/>
              </p:nvSpPr>
              <p:spPr>
                <a:xfrm>
                  <a:off x="7236360" y="4968720"/>
                  <a:ext cx="548280" cy="3978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000" b="0" strike="noStrike" spc="-1">
                      <a:solidFill>
                        <a:srgbClr val="402000"/>
                      </a:solidFill>
                      <a:latin typeface="Times New Roman"/>
                      <a:ea typeface="DejaVu Sans"/>
                    </a:rPr>
                    <a:t>20c</a:t>
                  </a:r>
                  <a:endParaRPr lang="en-US" sz="2000" b="0" strike="noStrike" spc="-1">
                    <a:latin typeface="Arial"/>
                  </a:endParaRPr>
                </a:p>
              </p:txBody>
            </p:sp>
            <p:sp>
              <p:nvSpPr>
                <p:cNvPr id="413" name="CustomShape 52"/>
                <p:cNvSpPr/>
                <p:nvPr/>
              </p:nvSpPr>
              <p:spPr>
                <a:xfrm>
                  <a:off x="7252920" y="3582360"/>
                  <a:ext cx="891360" cy="6415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402000"/>
                      </a:solidFill>
                      <a:latin typeface="Times New Roman"/>
                      <a:ea typeface="DejaVu Sans"/>
                    </a:rPr>
                    <a:t>Deposit</a:t>
                  </a:r>
                  <a:endParaRPr lang="en-US" sz="1800" b="0" strike="noStrike" spc="-1">
                    <a:latin typeface="Arial"/>
                  </a:endParaRPr>
                </a:p>
                <a:p>
                  <a:pPr>
                    <a:lnSpc>
                      <a:spcPct val="100000"/>
                    </a:lnSpc>
                  </a:pPr>
                  <a:r>
                    <a:rPr lang="en-US" sz="1800" b="0" strike="noStrike" spc="-1">
                      <a:solidFill>
                        <a:srgbClr val="402000"/>
                      </a:solidFill>
                      <a:latin typeface="Times New Roman"/>
                      <a:ea typeface="DejaVu Sans"/>
                    </a:rPr>
                    <a:t>5c</a:t>
                  </a:r>
                  <a:endParaRPr lang="en-US" sz="1800" b="0" strike="noStrike" spc="-1">
                    <a:latin typeface="Arial"/>
                  </a:endParaRPr>
                </a:p>
              </p:txBody>
            </p:sp>
            <p:sp>
              <p:nvSpPr>
                <p:cNvPr id="414" name="CustomShape 53"/>
                <p:cNvSpPr/>
                <p:nvPr/>
              </p:nvSpPr>
              <p:spPr>
                <a:xfrm>
                  <a:off x="7160400" y="2301120"/>
                  <a:ext cx="548280" cy="3978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000" b="0" strike="noStrike" spc="-1">
                      <a:solidFill>
                        <a:srgbClr val="402000"/>
                      </a:solidFill>
                      <a:latin typeface="Times New Roman"/>
                      <a:ea typeface="DejaVu Sans"/>
                    </a:rPr>
                    <a:t>15c</a:t>
                  </a:r>
                  <a:endParaRPr lang="en-US" sz="2000" b="0" strike="noStrike" spc="-1">
                    <a:latin typeface="Arial"/>
                  </a:endParaRPr>
                </a:p>
              </p:txBody>
            </p:sp>
            <p:sp>
              <p:nvSpPr>
                <p:cNvPr id="415" name="CustomShape 54"/>
                <p:cNvSpPr/>
                <p:nvPr/>
              </p:nvSpPr>
              <p:spPr>
                <a:xfrm>
                  <a:off x="2529000" y="5564520"/>
                  <a:ext cx="137736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402000"/>
                      </a:solidFill>
                      <a:latin typeface="Times New Roman"/>
                      <a:ea typeface="DejaVu Sans"/>
                    </a:rPr>
                    <a:t>Take 20c bar</a:t>
                  </a:r>
                  <a:endParaRPr lang="en-US" sz="1800" b="0" strike="noStrike" spc="-1">
                    <a:latin typeface="Arial"/>
                  </a:endParaRPr>
                </a:p>
              </p:txBody>
            </p:sp>
          </p:grpSp>
        </p:grpSp>
        <p:sp>
          <p:nvSpPr>
            <p:cNvPr id="416" name="CustomShape 55"/>
            <p:cNvSpPr/>
            <p:nvPr/>
          </p:nvSpPr>
          <p:spPr>
            <a:xfrm>
              <a:off x="1523160" y="3963600"/>
              <a:ext cx="151200" cy="15120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417" name="CustomShape 1"/>
          <p:cNvSpPr/>
          <p:nvPr/>
        </p:nvSpPr>
        <p:spPr>
          <a:xfrm>
            <a:off x="990000" y="456840"/>
            <a:ext cx="776844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b="0" strike="noStrike" spc="-1">
                <a:solidFill>
                  <a:srgbClr val="000000"/>
                </a:solidFill>
                <a:latin typeface="Arial"/>
                <a:ea typeface="DejaVu Sans"/>
              </a:rPr>
              <a:t>Example: Vending Machine (3 Scenarios)</a:t>
            </a:r>
            <a:endParaRPr lang="en-US" sz="2800" b="0" strike="noStrike" spc="-1">
              <a:latin typeface="Arial"/>
            </a:endParaRPr>
          </a:p>
        </p:txBody>
      </p:sp>
      <p:sp>
        <p:nvSpPr>
          <p:cNvPr id="418" name="CustomShape 2"/>
          <p:cNvSpPr/>
          <p:nvPr/>
        </p:nvSpPr>
        <p:spPr>
          <a:xfrm>
            <a:off x="990000" y="1829160"/>
            <a:ext cx="7768440" cy="411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432000" indent="-322920" algn="just">
              <a:lnSpc>
                <a:spcPct val="90000"/>
              </a:lnSpc>
              <a:spcBef>
                <a:spcPts val="799"/>
              </a:spcBef>
              <a:buClr>
                <a:srgbClr val="000000"/>
              </a:buClr>
              <a:buSzPct val="45000"/>
              <a:buFont typeface="Wingdings" charset="2"/>
              <a:buChar char=""/>
            </a:pPr>
            <a:r>
              <a:rPr lang="en-US" sz="3200" b="0" strike="noStrike" spc="-1">
                <a:solidFill>
                  <a:srgbClr val="000000"/>
                </a:solidFill>
                <a:latin typeface="Arial"/>
                <a:ea typeface="DejaVu Sans"/>
              </a:rPr>
              <a:t>Scenario 1: </a:t>
            </a:r>
            <a:endParaRPr lang="en-US" sz="3200" b="0" strike="noStrike" spc="-1">
              <a:latin typeface="Arial"/>
            </a:endParaRPr>
          </a:p>
          <a:p>
            <a:pPr marL="864000" lvl="1" indent="-322920" algn="just">
              <a:lnSpc>
                <a:spcPct val="90000"/>
              </a:lnSpc>
              <a:spcBef>
                <a:spcPts val="697"/>
              </a:spcBef>
              <a:buClr>
                <a:srgbClr val="000000"/>
              </a:buClr>
              <a:buSzPct val="75000"/>
              <a:buFont typeface="Symbol"/>
              <a:buChar char=""/>
            </a:pPr>
            <a:r>
              <a:rPr lang="en-US" sz="2800" b="0" strike="noStrike" spc="-1">
                <a:solidFill>
                  <a:srgbClr val="000000"/>
                </a:solidFill>
                <a:latin typeface="Arial"/>
                <a:ea typeface="DejaVu Sans"/>
              </a:rPr>
              <a:t>Deposit 5c, deposit 5c, deposit 5c, deposit 5c, take 20c snack bar.</a:t>
            </a:r>
            <a:endParaRPr lang="en-US" sz="2800" b="0" strike="noStrike" spc="-1">
              <a:latin typeface="Arial"/>
            </a:endParaRPr>
          </a:p>
          <a:p>
            <a:pPr marL="432000" indent="-322920" algn="just">
              <a:lnSpc>
                <a:spcPct val="90000"/>
              </a:lnSpc>
              <a:spcBef>
                <a:spcPts val="799"/>
              </a:spcBef>
              <a:buClr>
                <a:srgbClr val="000000"/>
              </a:buClr>
              <a:buSzPct val="45000"/>
              <a:buFont typeface="Wingdings" charset="2"/>
              <a:buChar char=""/>
            </a:pPr>
            <a:r>
              <a:rPr lang="en-US" sz="3200" b="0" strike="noStrike" spc="-1">
                <a:solidFill>
                  <a:srgbClr val="000000"/>
                </a:solidFill>
                <a:latin typeface="Arial"/>
                <a:ea typeface="DejaVu Sans"/>
              </a:rPr>
              <a:t>Scenario 2:</a:t>
            </a:r>
            <a:endParaRPr lang="en-US" sz="3200" b="0" strike="noStrike" spc="-1">
              <a:latin typeface="Arial"/>
            </a:endParaRPr>
          </a:p>
          <a:p>
            <a:pPr marL="864000" lvl="1" indent="-322920" algn="just">
              <a:lnSpc>
                <a:spcPct val="90000"/>
              </a:lnSpc>
              <a:spcBef>
                <a:spcPts val="697"/>
              </a:spcBef>
              <a:buClr>
                <a:srgbClr val="000000"/>
              </a:buClr>
              <a:buSzPct val="75000"/>
              <a:buFont typeface="Symbol"/>
              <a:buChar char=""/>
            </a:pPr>
            <a:r>
              <a:rPr lang="en-US" sz="2800" b="0" strike="noStrike" spc="-1">
                <a:solidFill>
                  <a:srgbClr val="000000"/>
                </a:solidFill>
                <a:latin typeface="Arial"/>
                <a:ea typeface="DejaVu Sans"/>
              </a:rPr>
              <a:t>Deposit 10c, deposit 5c, take 15c snack bar.</a:t>
            </a:r>
            <a:endParaRPr lang="en-US" sz="2800" b="0" strike="noStrike" spc="-1">
              <a:latin typeface="Arial"/>
            </a:endParaRPr>
          </a:p>
          <a:p>
            <a:pPr marL="432000" indent="-322920" algn="just">
              <a:lnSpc>
                <a:spcPct val="90000"/>
              </a:lnSpc>
              <a:spcBef>
                <a:spcPts val="799"/>
              </a:spcBef>
              <a:buClr>
                <a:srgbClr val="000000"/>
              </a:buClr>
              <a:buSzPct val="45000"/>
              <a:buFont typeface="Wingdings" charset="2"/>
              <a:buChar char=""/>
            </a:pPr>
            <a:r>
              <a:rPr lang="en-US" sz="3200" b="0" strike="noStrike" spc="-1">
                <a:solidFill>
                  <a:srgbClr val="000000"/>
                </a:solidFill>
                <a:latin typeface="Arial"/>
                <a:ea typeface="DejaVu Sans"/>
              </a:rPr>
              <a:t>Scenario 3:</a:t>
            </a:r>
            <a:endParaRPr lang="en-US" sz="3200" b="0" strike="noStrike" spc="-1">
              <a:latin typeface="Arial"/>
            </a:endParaRPr>
          </a:p>
          <a:p>
            <a:pPr marL="864000" lvl="1" indent="-322920" algn="just">
              <a:lnSpc>
                <a:spcPct val="90000"/>
              </a:lnSpc>
              <a:spcBef>
                <a:spcPts val="697"/>
              </a:spcBef>
              <a:buClr>
                <a:srgbClr val="000000"/>
              </a:buClr>
              <a:buSzPct val="75000"/>
              <a:buFont typeface="Symbol"/>
              <a:buChar char=""/>
            </a:pPr>
            <a:r>
              <a:rPr lang="en-US" sz="2800" b="0" strike="noStrike" spc="-1">
                <a:solidFill>
                  <a:srgbClr val="000000"/>
                </a:solidFill>
                <a:latin typeface="Arial"/>
                <a:ea typeface="DejaVu Sans"/>
              </a:rPr>
              <a:t>Deposit 5c, deposit 10c, deposit 5c, take 20c snack bar.</a:t>
            </a:r>
            <a:endParaRPr lang="en-US"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419" name="CustomShape 1"/>
          <p:cNvSpPr/>
          <p:nvPr/>
        </p:nvSpPr>
        <p:spPr>
          <a:xfrm>
            <a:off x="990000" y="609480"/>
            <a:ext cx="776844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b="0" strike="noStrike" spc="-1">
                <a:solidFill>
                  <a:srgbClr val="000000"/>
                </a:solidFill>
                <a:latin typeface="Arial"/>
                <a:ea typeface="DejaVu Sans"/>
              </a:rPr>
              <a:t>Example: Vending Machine (Token Games)</a:t>
            </a:r>
            <a:endParaRPr lang="en-US" sz="2800" b="0" strike="noStrike" spc="-1">
              <a:latin typeface="Arial"/>
            </a:endParaRPr>
          </a:p>
        </p:txBody>
      </p:sp>
      <p:grpSp>
        <p:nvGrpSpPr>
          <p:cNvPr id="420" name="Group 2"/>
          <p:cNvGrpSpPr/>
          <p:nvPr/>
        </p:nvGrpSpPr>
        <p:grpSpPr>
          <a:xfrm>
            <a:off x="1067040" y="1752840"/>
            <a:ext cx="7077240" cy="4420080"/>
            <a:chOff x="1067040" y="1752840"/>
            <a:chExt cx="7077240" cy="4420080"/>
          </a:xfrm>
        </p:grpSpPr>
        <p:sp>
          <p:nvSpPr>
            <p:cNvPr id="421" name="Line 3"/>
            <p:cNvSpPr/>
            <p:nvPr/>
          </p:nvSpPr>
          <p:spPr>
            <a:xfrm flipH="1">
              <a:off x="1691280" y="1905480"/>
              <a:ext cx="1752120" cy="360"/>
            </a:xfrm>
            <a:prstGeom prst="line">
              <a:avLst/>
            </a:prstGeom>
            <a:ln w="9360">
              <a:solidFill>
                <a:srgbClr val="402000"/>
              </a:solidFill>
              <a:miter/>
            </a:ln>
          </p:spPr>
          <p:style>
            <a:lnRef idx="0">
              <a:scrgbClr r="0" g="0" b="0"/>
            </a:lnRef>
            <a:fillRef idx="0">
              <a:scrgbClr r="0" g="0" b="0"/>
            </a:fillRef>
            <a:effectRef idx="0">
              <a:scrgbClr r="0" g="0" b="0"/>
            </a:effectRef>
            <a:fontRef idx="minor"/>
          </p:style>
        </p:sp>
        <p:sp>
          <p:nvSpPr>
            <p:cNvPr id="422" name="CustomShape 4"/>
            <p:cNvSpPr/>
            <p:nvPr/>
          </p:nvSpPr>
          <p:spPr>
            <a:xfrm>
              <a:off x="3292200" y="2515320"/>
              <a:ext cx="420480" cy="3978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000" b="0" strike="noStrike" spc="-1">
                  <a:solidFill>
                    <a:srgbClr val="402000"/>
                  </a:solidFill>
                  <a:latin typeface="Times New Roman"/>
                  <a:ea typeface="DejaVu Sans"/>
                </a:rPr>
                <a:t>5c</a:t>
              </a:r>
              <a:endParaRPr lang="en-US" sz="2000" b="0" strike="noStrike" spc="-1">
                <a:latin typeface="Arial"/>
              </a:endParaRPr>
            </a:p>
          </p:txBody>
        </p:sp>
        <p:grpSp>
          <p:nvGrpSpPr>
            <p:cNvPr id="423" name="Group 5"/>
            <p:cNvGrpSpPr/>
            <p:nvPr/>
          </p:nvGrpSpPr>
          <p:grpSpPr>
            <a:xfrm>
              <a:off x="1067040" y="1752840"/>
              <a:ext cx="7077240" cy="4420080"/>
              <a:chOff x="1067040" y="1752840"/>
              <a:chExt cx="7077240" cy="4420080"/>
            </a:xfrm>
          </p:grpSpPr>
          <p:sp>
            <p:nvSpPr>
              <p:cNvPr id="424" name="CustomShape 6"/>
              <p:cNvSpPr/>
              <p:nvPr/>
            </p:nvSpPr>
            <p:spPr>
              <a:xfrm>
                <a:off x="1463040" y="3887280"/>
                <a:ext cx="379440" cy="37980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425" name="CustomShape 7"/>
              <p:cNvSpPr/>
              <p:nvPr/>
            </p:nvSpPr>
            <p:spPr>
              <a:xfrm>
                <a:off x="2453040" y="4497120"/>
                <a:ext cx="227160" cy="30384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426" name="Line 8"/>
              <p:cNvSpPr/>
              <p:nvPr/>
            </p:nvSpPr>
            <p:spPr>
              <a:xfrm flipV="1">
                <a:off x="1843200" y="3353400"/>
                <a:ext cx="609480" cy="61020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427" name="Line 9"/>
              <p:cNvSpPr/>
              <p:nvPr/>
            </p:nvSpPr>
            <p:spPr>
              <a:xfrm>
                <a:off x="1843200" y="4192200"/>
                <a:ext cx="609480" cy="4575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428" name="CustomShape 10"/>
              <p:cNvSpPr/>
              <p:nvPr/>
            </p:nvSpPr>
            <p:spPr>
              <a:xfrm>
                <a:off x="3595320" y="2743920"/>
                <a:ext cx="380160" cy="37980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429" name="CustomShape 11"/>
              <p:cNvSpPr/>
              <p:nvPr/>
            </p:nvSpPr>
            <p:spPr>
              <a:xfrm>
                <a:off x="3595320" y="4802040"/>
                <a:ext cx="380160" cy="37980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430" name="CustomShape 12"/>
              <p:cNvSpPr/>
              <p:nvPr/>
            </p:nvSpPr>
            <p:spPr>
              <a:xfrm>
                <a:off x="2453040" y="3201120"/>
                <a:ext cx="227160" cy="30420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431" name="CustomShape 13"/>
              <p:cNvSpPr/>
              <p:nvPr/>
            </p:nvSpPr>
            <p:spPr>
              <a:xfrm>
                <a:off x="5195160" y="2439000"/>
                <a:ext cx="227160" cy="30384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432" name="CustomShape 14"/>
              <p:cNvSpPr/>
              <p:nvPr/>
            </p:nvSpPr>
            <p:spPr>
              <a:xfrm>
                <a:off x="5195160" y="5030640"/>
                <a:ext cx="227160" cy="30384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433" name="CustomShape 15"/>
              <p:cNvSpPr/>
              <p:nvPr/>
            </p:nvSpPr>
            <p:spPr>
              <a:xfrm>
                <a:off x="5195160" y="3735000"/>
                <a:ext cx="227160" cy="30348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434" name="CustomShape 16"/>
              <p:cNvSpPr/>
              <p:nvPr/>
            </p:nvSpPr>
            <p:spPr>
              <a:xfrm>
                <a:off x="6870960" y="5030640"/>
                <a:ext cx="379440" cy="37980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435" name="CustomShape 17"/>
              <p:cNvSpPr/>
              <p:nvPr/>
            </p:nvSpPr>
            <p:spPr>
              <a:xfrm>
                <a:off x="6794640" y="2363040"/>
                <a:ext cx="379800" cy="37980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436" name="Line 18"/>
              <p:cNvSpPr/>
              <p:nvPr/>
            </p:nvSpPr>
            <p:spPr>
              <a:xfrm flipV="1">
                <a:off x="2680920" y="2972160"/>
                <a:ext cx="914400" cy="38088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437" name="Line 19"/>
              <p:cNvSpPr/>
              <p:nvPr/>
            </p:nvSpPr>
            <p:spPr>
              <a:xfrm>
                <a:off x="2680920" y="4649760"/>
                <a:ext cx="914400" cy="38088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438" name="Line 20"/>
              <p:cNvSpPr/>
              <p:nvPr/>
            </p:nvSpPr>
            <p:spPr>
              <a:xfrm flipV="1">
                <a:off x="3976560" y="2591280"/>
                <a:ext cx="1218600" cy="3045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439" name="Line 21"/>
              <p:cNvSpPr/>
              <p:nvPr/>
            </p:nvSpPr>
            <p:spPr>
              <a:xfrm flipV="1">
                <a:off x="5423400" y="2514960"/>
                <a:ext cx="1371240" cy="7632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440" name="CustomShape 22"/>
              <p:cNvSpPr/>
              <p:nvPr/>
            </p:nvSpPr>
            <p:spPr>
              <a:xfrm>
                <a:off x="3747960" y="3735000"/>
                <a:ext cx="227520" cy="30348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441" name="Line 23"/>
              <p:cNvSpPr/>
              <p:nvPr/>
            </p:nvSpPr>
            <p:spPr>
              <a:xfrm>
                <a:off x="3823920" y="3124440"/>
                <a:ext cx="360" cy="61020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442" name="Line 24"/>
              <p:cNvSpPr/>
              <p:nvPr/>
            </p:nvSpPr>
            <p:spPr>
              <a:xfrm>
                <a:off x="3823920" y="4039560"/>
                <a:ext cx="360" cy="76248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443" name="Line 25"/>
              <p:cNvSpPr/>
              <p:nvPr/>
            </p:nvSpPr>
            <p:spPr>
              <a:xfrm flipV="1">
                <a:off x="3976560" y="3887280"/>
                <a:ext cx="1218600" cy="99108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444" name="Line 26"/>
              <p:cNvSpPr/>
              <p:nvPr/>
            </p:nvSpPr>
            <p:spPr>
              <a:xfrm flipV="1">
                <a:off x="5423400" y="2743560"/>
                <a:ext cx="1447560" cy="1143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445" name="Line 27"/>
              <p:cNvSpPr/>
              <p:nvPr/>
            </p:nvSpPr>
            <p:spPr>
              <a:xfrm>
                <a:off x="3976560" y="5030640"/>
                <a:ext cx="1218600" cy="15228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446" name="Line 28"/>
              <p:cNvSpPr/>
              <p:nvPr/>
            </p:nvSpPr>
            <p:spPr>
              <a:xfrm>
                <a:off x="5423400" y="5182920"/>
                <a:ext cx="1447560" cy="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447" name="CustomShape 29"/>
              <p:cNvSpPr/>
              <p:nvPr/>
            </p:nvSpPr>
            <p:spPr>
              <a:xfrm>
                <a:off x="7023240" y="3735000"/>
                <a:ext cx="227160" cy="30348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448" name="Line 30"/>
              <p:cNvSpPr/>
              <p:nvPr/>
            </p:nvSpPr>
            <p:spPr>
              <a:xfrm>
                <a:off x="7023240" y="2743560"/>
                <a:ext cx="152280" cy="99144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449" name="Line 31"/>
              <p:cNvSpPr/>
              <p:nvPr/>
            </p:nvSpPr>
            <p:spPr>
              <a:xfrm flipH="1">
                <a:off x="7099560" y="4039560"/>
                <a:ext cx="75960" cy="99108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450" name="CustomShape 32"/>
              <p:cNvSpPr/>
              <p:nvPr/>
            </p:nvSpPr>
            <p:spPr>
              <a:xfrm>
                <a:off x="3519360" y="5869080"/>
                <a:ext cx="227520" cy="30384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451" name="CustomShape 33"/>
              <p:cNvSpPr/>
              <p:nvPr/>
            </p:nvSpPr>
            <p:spPr>
              <a:xfrm>
                <a:off x="3443400" y="1752840"/>
                <a:ext cx="227160" cy="30384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452" name="Line 34"/>
              <p:cNvSpPr/>
              <p:nvPr/>
            </p:nvSpPr>
            <p:spPr>
              <a:xfrm>
                <a:off x="7099560" y="5411520"/>
                <a:ext cx="360" cy="610200"/>
              </a:xfrm>
              <a:prstGeom prst="line">
                <a:avLst/>
              </a:prstGeom>
              <a:ln w="9360">
                <a:solidFill>
                  <a:srgbClr val="402000"/>
                </a:solidFill>
                <a:miter/>
              </a:ln>
            </p:spPr>
            <p:style>
              <a:lnRef idx="0">
                <a:scrgbClr r="0" g="0" b="0"/>
              </a:lnRef>
              <a:fillRef idx="0">
                <a:scrgbClr r="0" g="0" b="0"/>
              </a:fillRef>
              <a:effectRef idx="0">
                <a:scrgbClr r="0" g="0" b="0"/>
              </a:effectRef>
              <a:fontRef idx="minor"/>
            </p:style>
          </p:sp>
          <p:sp>
            <p:nvSpPr>
              <p:cNvPr id="453" name="Line 35"/>
              <p:cNvSpPr/>
              <p:nvPr/>
            </p:nvSpPr>
            <p:spPr>
              <a:xfrm flipH="1">
                <a:off x="3747600" y="6021720"/>
                <a:ext cx="3351600" cy="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454" name="Line 36"/>
              <p:cNvSpPr/>
              <p:nvPr/>
            </p:nvSpPr>
            <p:spPr>
              <a:xfrm flipH="1">
                <a:off x="1690920" y="6021720"/>
                <a:ext cx="1828080" cy="360"/>
              </a:xfrm>
              <a:prstGeom prst="line">
                <a:avLst/>
              </a:prstGeom>
              <a:ln w="9360">
                <a:solidFill>
                  <a:srgbClr val="402000"/>
                </a:solidFill>
                <a:miter/>
              </a:ln>
            </p:spPr>
            <p:style>
              <a:lnRef idx="0">
                <a:scrgbClr r="0" g="0" b="0"/>
              </a:lnRef>
              <a:fillRef idx="0">
                <a:scrgbClr r="0" g="0" b="0"/>
              </a:fillRef>
              <a:effectRef idx="0">
                <a:scrgbClr r="0" g="0" b="0"/>
              </a:effectRef>
              <a:fontRef idx="minor"/>
            </p:style>
          </p:sp>
          <p:sp>
            <p:nvSpPr>
              <p:cNvPr id="455" name="Line 37"/>
              <p:cNvSpPr/>
              <p:nvPr/>
            </p:nvSpPr>
            <p:spPr>
              <a:xfrm flipV="1">
                <a:off x="1690920" y="4267800"/>
                <a:ext cx="360" cy="17535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456" name="Line 38"/>
              <p:cNvSpPr/>
              <p:nvPr/>
            </p:nvSpPr>
            <p:spPr>
              <a:xfrm flipV="1">
                <a:off x="7023240" y="1905120"/>
                <a:ext cx="360" cy="457560"/>
              </a:xfrm>
              <a:prstGeom prst="line">
                <a:avLst/>
              </a:prstGeom>
              <a:ln w="9360">
                <a:solidFill>
                  <a:srgbClr val="402000"/>
                </a:solidFill>
                <a:miter/>
              </a:ln>
            </p:spPr>
            <p:style>
              <a:lnRef idx="0">
                <a:scrgbClr r="0" g="0" b="0"/>
              </a:lnRef>
              <a:fillRef idx="0">
                <a:scrgbClr r="0" g="0" b="0"/>
              </a:fillRef>
              <a:effectRef idx="0">
                <a:scrgbClr r="0" g="0" b="0"/>
              </a:effectRef>
              <a:fontRef idx="minor"/>
            </p:style>
          </p:sp>
          <p:sp>
            <p:nvSpPr>
              <p:cNvPr id="457" name="Line 39"/>
              <p:cNvSpPr/>
              <p:nvPr/>
            </p:nvSpPr>
            <p:spPr>
              <a:xfrm flipH="1">
                <a:off x="3671280" y="1905120"/>
                <a:ext cx="3351600" cy="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458" name="Line 40"/>
              <p:cNvSpPr/>
              <p:nvPr/>
            </p:nvSpPr>
            <p:spPr>
              <a:xfrm>
                <a:off x="1690920" y="1905120"/>
                <a:ext cx="360" cy="19821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459" name="CustomShape 41"/>
              <p:cNvSpPr/>
              <p:nvPr/>
            </p:nvSpPr>
            <p:spPr>
              <a:xfrm>
                <a:off x="2681280" y="1981440"/>
                <a:ext cx="176688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US" sz="1800" b="0" strike="noStrike" spc="-1">
                    <a:solidFill>
                      <a:srgbClr val="402000"/>
                    </a:solidFill>
                    <a:latin typeface="Times New Roman"/>
                    <a:ea typeface="DejaVu Sans"/>
                  </a:rPr>
                  <a:t>Take 15c bar</a:t>
                </a:r>
                <a:endParaRPr lang="en-US" sz="1800" b="0" strike="noStrike" spc="-1">
                  <a:latin typeface="Arial"/>
                </a:endParaRPr>
              </a:p>
            </p:txBody>
          </p:sp>
          <p:sp>
            <p:nvSpPr>
              <p:cNvPr id="460" name="CustomShape 42"/>
              <p:cNvSpPr/>
              <p:nvPr/>
            </p:nvSpPr>
            <p:spPr>
              <a:xfrm>
                <a:off x="1920600" y="2820240"/>
                <a:ext cx="116568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402000"/>
                    </a:solidFill>
                    <a:latin typeface="Times New Roman"/>
                    <a:ea typeface="DejaVu Sans"/>
                  </a:rPr>
                  <a:t>Deposit 5c</a:t>
                </a:r>
                <a:endParaRPr lang="en-US" sz="1800" b="0" strike="noStrike" spc="-1">
                  <a:latin typeface="Arial"/>
                </a:endParaRPr>
              </a:p>
            </p:txBody>
          </p:sp>
          <p:sp>
            <p:nvSpPr>
              <p:cNvPr id="461" name="CustomShape 43"/>
              <p:cNvSpPr/>
              <p:nvPr/>
            </p:nvSpPr>
            <p:spPr>
              <a:xfrm>
                <a:off x="1067040" y="3825360"/>
                <a:ext cx="420480" cy="3978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000" b="0" strike="noStrike" spc="-1">
                    <a:solidFill>
                      <a:srgbClr val="402000"/>
                    </a:solidFill>
                    <a:latin typeface="Times New Roman"/>
                    <a:ea typeface="DejaVu Sans"/>
                  </a:rPr>
                  <a:t>0c</a:t>
                </a:r>
                <a:endParaRPr lang="en-US" sz="2000" b="0" strike="noStrike" spc="-1">
                  <a:latin typeface="Arial"/>
                </a:endParaRPr>
              </a:p>
            </p:txBody>
          </p:sp>
          <p:sp>
            <p:nvSpPr>
              <p:cNvPr id="462" name="CustomShape 44"/>
              <p:cNvSpPr/>
              <p:nvPr/>
            </p:nvSpPr>
            <p:spPr>
              <a:xfrm>
                <a:off x="1844280" y="4802040"/>
                <a:ext cx="127980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402000"/>
                    </a:solidFill>
                    <a:latin typeface="Times New Roman"/>
                    <a:ea typeface="DejaVu Sans"/>
                  </a:rPr>
                  <a:t>Deposit 10c</a:t>
                </a:r>
                <a:endParaRPr lang="en-US" sz="1800" b="0" strike="noStrike" spc="-1">
                  <a:latin typeface="Arial"/>
                </a:endParaRPr>
              </a:p>
            </p:txBody>
          </p:sp>
          <p:sp>
            <p:nvSpPr>
              <p:cNvPr id="463" name="CustomShape 45"/>
              <p:cNvSpPr/>
              <p:nvPr/>
            </p:nvSpPr>
            <p:spPr>
              <a:xfrm>
                <a:off x="2909880" y="3582360"/>
                <a:ext cx="989280" cy="6415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US" sz="1800" b="0" strike="noStrike" spc="-1">
                    <a:solidFill>
                      <a:srgbClr val="402000"/>
                    </a:solidFill>
                    <a:latin typeface="Times New Roman"/>
                    <a:ea typeface="DejaVu Sans"/>
                  </a:rPr>
                  <a:t>Deposit</a:t>
                </a:r>
                <a:br/>
                <a:r>
                  <a:rPr lang="en-US" sz="1800" b="0" strike="noStrike" spc="-1">
                    <a:solidFill>
                      <a:srgbClr val="402000"/>
                    </a:solidFill>
                    <a:latin typeface="Times New Roman"/>
                    <a:ea typeface="DejaVu Sans"/>
                  </a:rPr>
                  <a:t>        5c</a:t>
                </a:r>
                <a:endParaRPr lang="en-US" sz="1800" b="0" strike="noStrike" spc="-1">
                  <a:latin typeface="Arial"/>
                </a:endParaRPr>
              </a:p>
            </p:txBody>
          </p:sp>
          <p:sp>
            <p:nvSpPr>
              <p:cNvPr id="464" name="CustomShape 46"/>
              <p:cNvSpPr/>
              <p:nvPr/>
            </p:nvSpPr>
            <p:spPr>
              <a:xfrm>
                <a:off x="3351960" y="5045040"/>
                <a:ext cx="548280" cy="3978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000" b="0" strike="noStrike" spc="-1">
                    <a:solidFill>
                      <a:srgbClr val="402000"/>
                    </a:solidFill>
                    <a:latin typeface="Times New Roman"/>
                    <a:ea typeface="DejaVu Sans"/>
                  </a:rPr>
                  <a:t>10c</a:t>
                </a:r>
                <a:endParaRPr lang="en-US" sz="2000" b="0" strike="noStrike" spc="-1">
                  <a:latin typeface="Arial"/>
                </a:endParaRPr>
              </a:p>
            </p:txBody>
          </p:sp>
          <p:sp>
            <p:nvSpPr>
              <p:cNvPr id="465" name="CustomShape 47"/>
              <p:cNvSpPr/>
              <p:nvPr/>
            </p:nvSpPr>
            <p:spPr>
              <a:xfrm>
                <a:off x="4662720" y="2134080"/>
                <a:ext cx="127980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402000"/>
                    </a:solidFill>
                    <a:latin typeface="Times New Roman"/>
                    <a:ea typeface="DejaVu Sans"/>
                  </a:rPr>
                  <a:t>Deposit 10c</a:t>
                </a:r>
                <a:endParaRPr lang="en-US" sz="1800" b="0" strike="noStrike" spc="-1">
                  <a:latin typeface="Arial"/>
                </a:endParaRPr>
              </a:p>
            </p:txBody>
          </p:sp>
          <p:sp>
            <p:nvSpPr>
              <p:cNvPr id="466" name="CustomShape 48"/>
              <p:cNvSpPr/>
              <p:nvPr/>
            </p:nvSpPr>
            <p:spPr>
              <a:xfrm>
                <a:off x="5409000" y="3773160"/>
                <a:ext cx="891360" cy="6415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402000"/>
                    </a:solidFill>
                    <a:latin typeface="Times New Roman"/>
                    <a:ea typeface="DejaVu Sans"/>
                  </a:rPr>
                  <a:t>Deposit</a:t>
                </a:r>
                <a:endParaRPr lang="en-US" sz="1800" b="0" strike="noStrike" spc="-1">
                  <a:latin typeface="Arial"/>
                </a:endParaRPr>
              </a:p>
              <a:p>
                <a:pPr>
                  <a:lnSpc>
                    <a:spcPct val="100000"/>
                  </a:lnSpc>
                </a:pPr>
                <a:r>
                  <a:rPr lang="en-US" sz="1800" b="0" strike="noStrike" spc="-1">
                    <a:solidFill>
                      <a:srgbClr val="402000"/>
                    </a:solidFill>
                    <a:latin typeface="Times New Roman"/>
                    <a:ea typeface="DejaVu Sans"/>
                  </a:rPr>
                  <a:t>5c</a:t>
                </a:r>
                <a:endParaRPr lang="en-US" sz="1800" b="0" strike="noStrike" spc="-1">
                  <a:latin typeface="Arial"/>
                </a:endParaRPr>
              </a:p>
            </p:txBody>
          </p:sp>
          <p:sp>
            <p:nvSpPr>
              <p:cNvPr id="467" name="CustomShape 49"/>
              <p:cNvSpPr/>
              <p:nvPr/>
            </p:nvSpPr>
            <p:spPr>
              <a:xfrm>
                <a:off x="4815000" y="5259240"/>
                <a:ext cx="127980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402000"/>
                    </a:solidFill>
                    <a:latin typeface="Times New Roman"/>
                    <a:ea typeface="DejaVu Sans"/>
                  </a:rPr>
                  <a:t>Deposit 10c</a:t>
                </a:r>
                <a:endParaRPr lang="en-US" sz="1800" b="0" strike="noStrike" spc="-1">
                  <a:latin typeface="Arial"/>
                </a:endParaRPr>
              </a:p>
            </p:txBody>
          </p:sp>
          <p:sp>
            <p:nvSpPr>
              <p:cNvPr id="468" name="CustomShape 50"/>
              <p:cNvSpPr/>
              <p:nvPr/>
            </p:nvSpPr>
            <p:spPr>
              <a:xfrm>
                <a:off x="7236360" y="4968720"/>
                <a:ext cx="548280" cy="3978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000" b="0" strike="noStrike" spc="-1">
                    <a:solidFill>
                      <a:srgbClr val="402000"/>
                    </a:solidFill>
                    <a:latin typeface="Times New Roman"/>
                    <a:ea typeface="DejaVu Sans"/>
                  </a:rPr>
                  <a:t>20c</a:t>
                </a:r>
                <a:endParaRPr lang="en-US" sz="2000" b="0" strike="noStrike" spc="-1">
                  <a:latin typeface="Arial"/>
                </a:endParaRPr>
              </a:p>
            </p:txBody>
          </p:sp>
          <p:sp>
            <p:nvSpPr>
              <p:cNvPr id="469" name="CustomShape 51"/>
              <p:cNvSpPr/>
              <p:nvPr/>
            </p:nvSpPr>
            <p:spPr>
              <a:xfrm>
                <a:off x="7252920" y="3582360"/>
                <a:ext cx="891360" cy="6415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402000"/>
                    </a:solidFill>
                    <a:latin typeface="Times New Roman"/>
                    <a:ea typeface="DejaVu Sans"/>
                  </a:rPr>
                  <a:t>Deposit</a:t>
                </a:r>
                <a:endParaRPr lang="en-US" sz="1800" b="0" strike="noStrike" spc="-1">
                  <a:latin typeface="Arial"/>
                </a:endParaRPr>
              </a:p>
              <a:p>
                <a:pPr>
                  <a:lnSpc>
                    <a:spcPct val="100000"/>
                  </a:lnSpc>
                </a:pPr>
                <a:r>
                  <a:rPr lang="en-US" sz="1800" b="0" strike="noStrike" spc="-1">
                    <a:solidFill>
                      <a:srgbClr val="402000"/>
                    </a:solidFill>
                    <a:latin typeface="Times New Roman"/>
                    <a:ea typeface="DejaVu Sans"/>
                  </a:rPr>
                  <a:t>5c</a:t>
                </a:r>
                <a:endParaRPr lang="en-US" sz="1800" b="0" strike="noStrike" spc="-1">
                  <a:latin typeface="Arial"/>
                </a:endParaRPr>
              </a:p>
            </p:txBody>
          </p:sp>
          <p:sp>
            <p:nvSpPr>
              <p:cNvPr id="470" name="CustomShape 52"/>
              <p:cNvSpPr/>
              <p:nvPr/>
            </p:nvSpPr>
            <p:spPr>
              <a:xfrm>
                <a:off x="7160400" y="2301120"/>
                <a:ext cx="548280" cy="3978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000" b="0" strike="noStrike" spc="-1">
                    <a:solidFill>
                      <a:srgbClr val="402000"/>
                    </a:solidFill>
                    <a:latin typeface="Times New Roman"/>
                    <a:ea typeface="DejaVu Sans"/>
                  </a:rPr>
                  <a:t>15c</a:t>
                </a:r>
                <a:endParaRPr lang="en-US" sz="2000" b="0" strike="noStrike" spc="-1">
                  <a:latin typeface="Arial"/>
                </a:endParaRPr>
              </a:p>
            </p:txBody>
          </p:sp>
          <p:sp>
            <p:nvSpPr>
              <p:cNvPr id="471" name="CustomShape 53"/>
              <p:cNvSpPr/>
              <p:nvPr/>
            </p:nvSpPr>
            <p:spPr>
              <a:xfrm>
                <a:off x="2529000" y="5564520"/>
                <a:ext cx="137736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402000"/>
                    </a:solidFill>
                    <a:latin typeface="Times New Roman"/>
                    <a:ea typeface="DejaVu Sans"/>
                  </a:rPr>
                  <a:t>Take 20c bar</a:t>
                </a:r>
                <a:endParaRPr lang="en-US" sz="1800" b="0" strike="noStrike" spc="-1">
                  <a:latin typeface="Arial"/>
                </a:endParaRPr>
              </a:p>
            </p:txBody>
          </p:sp>
        </p:grpSp>
      </p:grpSp>
      <p:sp>
        <p:nvSpPr>
          <p:cNvPr id="472" name="CustomShape 54"/>
          <p:cNvSpPr/>
          <p:nvPr/>
        </p:nvSpPr>
        <p:spPr>
          <a:xfrm>
            <a:off x="1523160" y="3963600"/>
            <a:ext cx="151560" cy="15120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sp>
        <p:nvSpPr>
          <p:cNvPr id="473" name="CustomShape 55"/>
          <p:cNvSpPr/>
          <p:nvPr/>
        </p:nvSpPr>
        <p:spPr>
          <a:xfrm>
            <a:off x="3732120" y="2820240"/>
            <a:ext cx="151200" cy="15120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sp>
        <p:nvSpPr>
          <p:cNvPr id="474" name="CustomShape 56"/>
          <p:cNvSpPr/>
          <p:nvPr/>
        </p:nvSpPr>
        <p:spPr>
          <a:xfrm>
            <a:off x="3732120" y="4878360"/>
            <a:ext cx="151200" cy="15120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sp>
        <p:nvSpPr>
          <p:cNvPr id="475" name="CustomShape 57"/>
          <p:cNvSpPr/>
          <p:nvPr/>
        </p:nvSpPr>
        <p:spPr>
          <a:xfrm>
            <a:off x="6931440" y="2515320"/>
            <a:ext cx="151200" cy="15120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sp>
        <p:nvSpPr>
          <p:cNvPr id="476" name="CustomShape 58"/>
          <p:cNvSpPr/>
          <p:nvPr/>
        </p:nvSpPr>
        <p:spPr>
          <a:xfrm>
            <a:off x="7007400" y="5106960"/>
            <a:ext cx="151560" cy="15120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sp>
        <p:nvSpPr>
          <p:cNvPr id="477" name="CustomShape 59"/>
          <p:cNvSpPr/>
          <p:nvPr/>
        </p:nvSpPr>
        <p:spPr>
          <a:xfrm>
            <a:off x="1523160" y="3963600"/>
            <a:ext cx="151560" cy="15120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sp>
        <p:nvSpPr>
          <p:cNvPr id="478" name="CustomShape 60"/>
          <p:cNvSpPr/>
          <p:nvPr/>
        </p:nvSpPr>
        <p:spPr>
          <a:xfrm>
            <a:off x="3732120" y="4878360"/>
            <a:ext cx="151200" cy="15120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sp>
        <p:nvSpPr>
          <p:cNvPr id="479" name="CustomShape 61"/>
          <p:cNvSpPr/>
          <p:nvPr/>
        </p:nvSpPr>
        <p:spPr>
          <a:xfrm>
            <a:off x="6931440" y="2515320"/>
            <a:ext cx="151200" cy="15120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sp>
        <p:nvSpPr>
          <p:cNvPr id="480" name="CustomShape 62"/>
          <p:cNvSpPr/>
          <p:nvPr/>
        </p:nvSpPr>
        <p:spPr>
          <a:xfrm>
            <a:off x="1523160" y="3963600"/>
            <a:ext cx="151560" cy="15120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sp>
        <p:nvSpPr>
          <p:cNvPr id="481" name="CustomShape 63"/>
          <p:cNvSpPr/>
          <p:nvPr/>
        </p:nvSpPr>
        <p:spPr>
          <a:xfrm>
            <a:off x="2437200" y="3201120"/>
            <a:ext cx="227520" cy="303840"/>
          </a:xfrm>
          <a:prstGeom prst="rect">
            <a:avLst/>
          </a:prstGeom>
          <a:solidFill>
            <a:srgbClr val="CD3333"/>
          </a:solidFill>
          <a:ln>
            <a:noFill/>
          </a:ln>
        </p:spPr>
        <p:style>
          <a:lnRef idx="0">
            <a:scrgbClr r="0" g="0" b="0"/>
          </a:lnRef>
          <a:fillRef idx="0">
            <a:scrgbClr r="0" g="0" b="0"/>
          </a:fillRef>
          <a:effectRef idx="0">
            <a:scrgbClr r="0" g="0" b="0"/>
          </a:effectRef>
          <a:fontRef idx="minor"/>
        </p:style>
      </p:sp>
      <p:sp>
        <p:nvSpPr>
          <p:cNvPr id="482" name="CustomShape 64"/>
          <p:cNvSpPr/>
          <p:nvPr/>
        </p:nvSpPr>
        <p:spPr>
          <a:xfrm>
            <a:off x="3732120" y="3735000"/>
            <a:ext cx="227520" cy="303480"/>
          </a:xfrm>
          <a:prstGeom prst="rect">
            <a:avLst/>
          </a:prstGeom>
          <a:solidFill>
            <a:srgbClr val="CD3333"/>
          </a:solidFill>
          <a:ln>
            <a:noFill/>
          </a:ln>
        </p:spPr>
        <p:style>
          <a:lnRef idx="0">
            <a:scrgbClr r="0" g="0" b="0"/>
          </a:lnRef>
          <a:fillRef idx="0">
            <a:scrgbClr r="0" g="0" b="0"/>
          </a:fillRef>
          <a:effectRef idx="0">
            <a:scrgbClr r="0" g="0" b="0"/>
          </a:effectRef>
          <a:fontRef idx="minor"/>
        </p:style>
      </p:sp>
      <p:sp>
        <p:nvSpPr>
          <p:cNvPr id="483" name="CustomShape 65"/>
          <p:cNvSpPr/>
          <p:nvPr/>
        </p:nvSpPr>
        <p:spPr>
          <a:xfrm>
            <a:off x="5179320" y="3735000"/>
            <a:ext cx="227520" cy="303480"/>
          </a:xfrm>
          <a:prstGeom prst="rect">
            <a:avLst/>
          </a:prstGeom>
          <a:solidFill>
            <a:srgbClr val="CD3333"/>
          </a:solidFill>
          <a:ln>
            <a:noFill/>
          </a:ln>
        </p:spPr>
        <p:style>
          <a:lnRef idx="0">
            <a:scrgbClr r="0" g="0" b="0"/>
          </a:lnRef>
          <a:fillRef idx="0">
            <a:scrgbClr r="0" g="0" b="0"/>
          </a:fillRef>
          <a:effectRef idx="0">
            <a:scrgbClr r="0" g="0" b="0"/>
          </a:effectRef>
          <a:fontRef idx="minor"/>
        </p:style>
      </p:sp>
      <p:sp>
        <p:nvSpPr>
          <p:cNvPr id="484" name="CustomShape 66"/>
          <p:cNvSpPr/>
          <p:nvPr/>
        </p:nvSpPr>
        <p:spPr>
          <a:xfrm>
            <a:off x="7007400" y="3735000"/>
            <a:ext cx="227520" cy="303480"/>
          </a:xfrm>
          <a:prstGeom prst="rect">
            <a:avLst/>
          </a:prstGeom>
          <a:solidFill>
            <a:srgbClr val="CD3333"/>
          </a:solidFill>
          <a:ln>
            <a:noFill/>
          </a:ln>
        </p:spPr>
        <p:style>
          <a:lnRef idx="0">
            <a:scrgbClr r="0" g="0" b="0"/>
          </a:lnRef>
          <a:fillRef idx="0">
            <a:scrgbClr r="0" g="0" b="0"/>
          </a:fillRef>
          <a:effectRef idx="0">
            <a:scrgbClr r="0" g="0" b="0"/>
          </a:effectRef>
          <a:fontRef idx="minor"/>
        </p:style>
      </p:sp>
      <p:sp>
        <p:nvSpPr>
          <p:cNvPr id="485" name="CustomShape 67"/>
          <p:cNvSpPr/>
          <p:nvPr/>
        </p:nvSpPr>
        <p:spPr>
          <a:xfrm>
            <a:off x="3503880" y="5869080"/>
            <a:ext cx="227520" cy="303840"/>
          </a:xfrm>
          <a:prstGeom prst="rect">
            <a:avLst/>
          </a:prstGeom>
          <a:solidFill>
            <a:srgbClr val="CD3333"/>
          </a:solidFill>
          <a:ln>
            <a:noFill/>
          </a:ln>
        </p:spPr>
        <p:style>
          <a:lnRef idx="0">
            <a:scrgbClr r="0" g="0" b="0"/>
          </a:lnRef>
          <a:fillRef idx="0">
            <a:scrgbClr r="0" g="0" b="0"/>
          </a:fillRef>
          <a:effectRef idx="0">
            <a:scrgbClr r="0" g="0" b="0"/>
          </a:effectRef>
          <a:fontRef idx="minor"/>
        </p:style>
      </p:sp>
      <p:sp>
        <p:nvSpPr>
          <p:cNvPr id="486" name="CustomShape 68"/>
          <p:cNvSpPr/>
          <p:nvPr/>
        </p:nvSpPr>
        <p:spPr>
          <a:xfrm>
            <a:off x="2437200" y="4497120"/>
            <a:ext cx="227520" cy="303840"/>
          </a:xfrm>
          <a:prstGeom prst="rect">
            <a:avLst/>
          </a:prstGeom>
          <a:solidFill>
            <a:srgbClr val="CD3333"/>
          </a:solidFill>
          <a:ln>
            <a:noFill/>
          </a:ln>
        </p:spPr>
        <p:style>
          <a:lnRef idx="0">
            <a:scrgbClr r="0" g="0" b="0"/>
          </a:lnRef>
          <a:fillRef idx="0">
            <a:scrgbClr r="0" g="0" b="0"/>
          </a:fillRef>
          <a:effectRef idx="0">
            <a:scrgbClr r="0" g="0" b="0"/>
          </a:effectRef>
          <a:fontRef idx="minor"/>
        </p:style>
      </p:sp>
      <p:sp>
        <p:nvSpPr>
          <p:cNvPr id="487" name="CustomShape 69"/>
          <p:cNvSpPr/>
          <p:nvPr/>
        </p:nvSpPr>
        <p:spPr>
          <a:xfrm>
            <a:off x="5179320" y="3735000"/>
            <a:ext cx="227520" cy="303480"/>
          </a:xfrm>
          <a:prstGeom prst="rect">
            <a:avLst/>
          </a:prstGeom>
          <a:solidFill>
            <a:srgbClr val="CD3333"/>
          </a:solidFill>
          <a:ln>
            <a:noFill/>
          </a:ln>
        </p:spPr>
        <p:style>
          <a:lnRef idx="0">
            <a:scrgbClr r="0" g="0" b="0"/>
          </a:lnRef>
          <a:fillRef idx="0">
            <a:scrgbClr r="0" g="0" b="0"/>
          </a:fillRef>
          <a:effectRef idx="0">
            <a:scrgbClr r="0" g="0" b="0"/>
          </a:effectRef>
          <a:fontRef idx="minor"/>
        </p:style>
      </p:sp>
      <p:sp>
        <p:nvSpPr>
          <p:cNvPr id="488" name="CustomShape 70"/>
          <p:cNvSpPr/>
          <p:nvPr/>
        </p:nvSpPr>
        <p:spPr>
          <a:xfrm>
            <a:off x="3427560" y="1752840"/>
            <a:ext cx="227520" cy="303840"/>
          </a:xfrm>
          <a:prstGeom prst="rect">
            <a:avLst/>
          </a:prstGeom>
          <a:solidFill>
            <a:srgbClr val="CD3333"/>
          </a:solidFill>
          <a:ln>
            <a:noFill/>
          </a:ln>
        </p:spPr>
        <p:style>
          <a:lnRef idx="0">
            <a:scrgbClr r="0" g="0" b="0"/>
          </a:lnRef>
          <a:fillRef idx="0">
            <a:scrgbClr r="0" g="0" b="0"/>
          </a:fillRef>
          <a:effectRef idx="0">
            <a:scrgbClr r="0" g="0" b="0"/>
          </a:effectRef>
          <a:fontRef idx="minor"/>
        </p:style>
      </p:sp>
      <p:sp>
        <p:nvSpPr>
          <p:cNvPr id="489" name="CustomShape 71"/>
          <p:cNvSpPr/>
          <p:nvPr/>
        </p:nvSpPr>
        <p:spPr>
          <a:xfrm>
            <a:off x="2437200" y="3201120"/>
            <a:ext cx="227520" cy="303840"/>
          </a:xfrm>
          <a:prstGeom prst="rect">
            <a:avLst/>
          </a:prstGeom>
          <a:solidFill>
            <a:srgbClr val="CD3333"/>
          </a:solidFill>
          <a:ln>
            <a:noFill/>
          </a:ln>
        </p:spPr>
        <p:style>
          <a:lnRef idx="0">
            <a:scrgbClr r="0" g="0" b="0"/>
          </a:lnRef>
          <a:fillRef idx="0">
            <a:scrgbClr r="0" g="0" b="0"/>
          </a:fillRef>
          <a:effectRef idx="0">
            <a:scrgbClr r="0" g="0" b="0"/>
          </a:effectRef>
          <a:fontRef idx="minor"/>
        </p:style>
      </p:sp>
      <p:sp>
        <p:nvSpPr>
          <p:cNvPr id="490" name="CustomShape 72"/>
          <p:cNvSpPr/>
          <p:nvPr/>
        </p:nvSpPr>
        <p:spPr>
          <a:xfrm>
            <a:off x="5179320" y="2439000"/>
            <a:ext cx="227520" cy="303840"/>
          </a:xfrm>
          <a:prstGeom prst="rect">
            <a:avLst/>
          </a:prstGeom>
          <a:solidFill>
            <a:srgbClr val="CD3333"/>
          </a:solidFill>
          <a:ln>
            <a:noFill/>
          </a:ln>
        </p:spPr>
        <p:style>
          <a:lnRef idx="0">
            <a:scrgbClr r="0" g="0" b="0"/>
          </a:lnRef>
          <a:fillRef idx="0">
            <a:scrgbClr r="0" g="0" b="0"/>
          </a:fillRef>
          <a:effectRef idx="0">
            <a:scrgbClr r="0" g="0" b="0"/>
          </a:effectRef>
          <a:fontRef idx="minor"/>
        </p:style>
      </p:sp>
      <p:sp>
        <p:nvSpPr>
          <p:cNvPr id="491" name="CustomShape 73"/>
          <p:cNvSpPr/>
          <p:nvPr/>
        </p:nvSpPr>
        <p:spPr>
          <a:xfrm>
            <a:off x="7007400" y="3735000"/>
            <a:ext cx="227520" cy="303480"/>
          </a:xfrm>
          <a:prstGeom prst="rect">
            <a:avLst/>
          </a:prstGeom>
          <a:solidFill>
            <a:srgbClr val="CD3333"/>
          </a:solidFill>
          <a:ln>
            <a:noFill/>
          </a:ln>
        </p:spPr>
        <p:style>
          <a:lnRef idx="0">
            <a:scrgbClr r="0" g="0" b="0"/>
          </a:lnRef>
          <a:fillRef idx="0">
            <a:scrgbClr r="0" g="0" b="0"/>
          </a:fillRef>
          <a:effectRef idx="0">
            <a:scrgbClr r="0" g="0" b="0"/>
          </a:effectRef>
          <a:fontRef idx="minor"/>
        </p:style>
      </p:sp>
      <p:sp>
        <p:nvSpPr>
          <p:cNvPr id="492" name="CustomShape 74"/>
          <p:cNvSpPr/>
          <p:nvPr/>
        </p:nvSpPr>
        <p:spPr>
          <a:xfrm>
            <a:off x="3503880" y="5869080"/>
            <a:ext cx="227520" cy="303840"/>
          </a:xfrm>
          <a:prstGeom prst="rect">
            <a:avLst/>
          </a:prstGeom>
          <a:solidFill>
            <a:srgbClr val="CD3333"/>
          </a:solidFill>
          <a:ln>
            <a:noFill/>
          </a:ln>
        </p:spPr>
        <p:style>
          <a:lnRef idx="0">
            <a:scrgbClr r="0" g="0" b="0"/>
          </a:lnRef>
          <a:fillRef idx="0">
            <a:scrgbClr r="0" g="0" b="0"/>
          </a:fillRef>
          <a:effectRef idx="0">
            <a:scrgbClr r="0" g="0" b="0"/>
          </a:effectRef>
          <a:fontRef idx="minor"/>
        </p:style>
      </p:sp>
      <p:sp>
        <p:nvSpPr>
          <p:cNvPr id="493" name="CustomShape 75"/>
          <p:cNvSpPr/>
          <p:nvPr/>
        </p:nvSpPr>
        <p:spPr>
          <a:xfrm>
            <a:off x="3732120" y="2820240"/>
            <a:ext cx="151200" cy="15120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sp>
        <p:nvSpPr>
          <p:cNvPr id="494" name="CustomShape 76"/>
          <p:cNvSpPr/>
          <p:nvPr/>
        </p:nvSpPr>
        <p:spPr>
          <a:xfrm>
            <a:off x="6931440" y="2515320"/>
            <a:ext cx="151200" cy="15120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sp>
        <p:nvSpPr>
          <p:cNvPr id="495" name="CustomShape 77"/>
          <p:cNvSpPr/>
          <p:nvPr/>
        </p:nvSpPr>
        <p:spPr>
          <a:xfrm>
            <a:off x="7007400" y="5106960"/>
            <a:ext cx="151560" cy="15120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sp>
        <p:nvSpPr>
          <p:cNvPr id="496" name="CustomShape 78"/>
          <p:cNvSpPr/>
          <p:nvPr/>
        </p:nvSpPr>
        <p:spPr>
          <a:xfrm>
            <a:off x="1523160" y="3963600"/>
            <a:ext cx="151560" cy="15120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20"/>
                                        </p:tgtEl>
                                        <p:attrNameLst>
                                          <p:attrName>style.visibility</p:attrName>
                                        </p:attrNameLst>
                                      </p:cBhvr>
                                      <p:to>
                                        <p:strVal val="visible"/>
                                      </p:to>
                                    </p:set>
                                    <p:anim calcmode="lin" valueType="num">
                                      <p:cBhvr additive="repl">
                                        <p:cTn id="7" dur="500" fill="hold"/>
                                        <p:tgtEl>
                                          <p:spTgt spid="420"/>
                                        </p:tgtEl>
                                        <p:attrNameLst>
                                          <p:attrName>ppt_x</p:attrName>
                                        </p:attrNameLst>
                                      </p:cBhvr>
                                      <p:tavLst>
                                        <p:tav tm="0">
                                          <p:val>
                                            <p:strVal val="0-#ppt_w/2"/>
                                          </p:val>
                                        </p:tav>
                                        <p:tav tm="100000">
                                          <p:val>
                                            <p:strVal val="#ppt_x"/>
                                          </p:val>
                                        </p:tav>
                                      </p:tavLst>
                                    </p:anim>
                                    <p:anim calcmode="lin" valueType="num">
                                      <p:cBhvr additive="repl">
                                        <p:cTn id="8" dur="500" fill="hold"/>
                                        <p:tgtEl>
                                          <p:spTgt spid="42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72"/>
                                        </p:tgtEl>
                                        <p:attrNameLst>
                                          <p:attrName>style.visibility</p:attrName>
                                        </p:attrNameLst>
                                      </p:cBhvr>
                                      <p:to>
                                        <p:strVal val="visible"/>
                                      </p:to>
                                    </p:set>
                                    <p:anim calcmode="lin" valueType="num">
                                      <p:cBhvr additive="repl">
                                        <p:cTn id="13" dur="500" fill="hold"/>
                                        <p:tgtEl>
                                          <p:spTgt spid="472"/>
                                        </p:tgtEl>
                                        <p:attrNameLst>
                                          <p:attrName>ppt_x</p:attrName>
                                        </p:attrNameLst>
                                      </p:cBhvr>
                                      <p:tavLst>
                                        <p:tav tm="0">
                                          <p:val>
                                            <p:strVal val="0-#ppt_w/2"/>
                                          </p:val>
                                        </p:tav>
                                        <p:tav tm="100000">
                                          <p:val>
                                            <p:strVal val="#ppt_x"/>
                                          </p:val>
                                        </p:tav>
                                      </p:tavLst>
                                    </p:anim>
                                    <p:anim calcmode="lin" valueType="num">
                                      <p:cBhvr additive="repl">
                                        <p:cTn id="14" dur="500" fill="hold"/>
                                        <p:tgtEl>
                                          <p:spTgt spid="47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1" presetClass="entr" fill="hold" nodeType="clickEffect">
                                  <p:stCondLst>
                                    <p:cond delay="0"/>
                                  </p:stCondLst>
                                  <p:childTnLst>
                                    <p:set>
                                      <p:cBhvr>
                                        <p:cTn id="18" dur="1000">
                                          <p:stCondLst>
                                            <p:cond delay="0"/>
                                          </p:stCondLst>
                                        </p:cTn>
                                        <p:tgtEl>
                                          <p:spTgt spid="481"/>
                                        </p:tgtEl>
                                        <p:attrNameLst>
                                          <p:attrName>style.visibility</p:attrName>
                                        </p:attrNameLst>
                                      </p:cBhvr>
                                      <p:to>
                                        <p:strVal val="visible"/>
                                      </p:to>
                                    </p:set>
                                  </p:childTnLst>
                                </p:cTn>
                              </p:par>
                              <p:set>
                                <p:cBhvr>
                                  <p:cTn id="19" dur="1" fill="hold">
                                    <p:stCondLst>
                                      <p:cond delay="0"/>
                                    </p:stCondLst>
                                  </p:cTn>
                                  <p:tgtEl>
                                    <p:spTgt spid="472"/>
                                  </p:tgtEl>
                                  <p:attrNameLst>
                                    <p:attrName>style.visibility</p:attrName>
                                  </p:attrNameLst>
                                </p:cBhvr>
                                <p:to>
                                  <p:strVal val="hidden"/>
                                </p:to>
                              </p:set>
                            </p:childTnLst>
                          </p:cTn>
                        </p:par>
                      </p:childTnLst>
                    </p:cTn>
                  </p:par>
                  <p:par>
                    <p:cTn id="20" fill="hold">
                      <p:stCondLst>
                        <p:cond delay="indefinite"/>
                      </p:stCondLst>
                      <p:childTnLst>
                        <p:par>
                          <p:cTn id="21" fill="hold">
                            <p:stCondLst>
                              <p:cond delay="0"/>
                            </p:stCondLst>
                            <p:childTnLst>
                              <p:par>
                                <p:cTn id="22" presetID="4" presetClass="entr" presetSubtype="16" fill="hold" nodeType="clickEffect">
                                  <p:stCondLst>
                                    <p:cond delay="0"/>
                                  </p:stCondLst>
                                  <p:childTnLst>
                                    <p:set>
                                      <p:cBhvr>
                                        <p:cTn id="23" dur="1" fill="hold">
                                          <p:stCondLst>
                                            <p:cond delay="0"/>
                                          </p:stCondLst>
                                        </p:cTn>
                                        <p:tgtEl>
                                          <p:spTgt spid="473"/>
                                        </p:tgtEl>
                                        <p:attrNameLst>
                                          <p:attrName>style.visibility</p:attrName>
                                        </p:attrNameLst>
                                      </p:cBhvr>
                                      <p:to>
                                        <p:strVal val="visible"/>
                                      </p:to>
                                    </p:set>
                                    <p:animEffect transition="in" filter="box(in)">
                                      <p:cBhvr additive="repl">
                                        <p:cTn id="24" dur="500"/>
                                        <p:tgtEl>
                                          <p:spTgt spid="473"/>
                                        </p:tgtEl>
                                      </p:cBhvr>
                                    </p:animEffect>
                                  </p:childTnLst>
                                </p:cTn>
                              </p:par>
                              <p:set>
                                <p:cBhvr>
                                  <p:cTn id="25" dur="1" fill="hold">
                                    <p:stCondLst>
                                      <p:cond delay="0"/>
                                    </p:stCondLst>
                                  </p:cTn>
                                  <p:tgtEl>
                                    <p:spTgt spid="481"/>
                                  </p:tgtEl>
                                  <p:attrNameLst>
                                    <p:attrName>style.visibility</p:attrName>
                                  </p:attrNameLst>
                                </p:cBhvr>
                                <p:to>
                                  <p:strVal val="hidden"/>
                                </p:to>
                              </p:set>
                            </p:childTnLst>
                          </p:cTn>
                        </p:par>
                      </p:childTnLst>
                    </p:cTn>
                  </p:par>
                  <p:par>
                    <p:cTn id="26" fill="hold">
                      <p:stCondLst>
                        <p:cond delay="indefinite"/>
                      </p:stCondLst>
                      <p:childTnLst>
                        <p:par>
                          <p:cTn id="27" fill="hold">
                            <p:stCondLst>
                              <p:cond delay="0"/>
                            </p:stCondLst>
                            <p:childTnLst>
                              <p:par>
                                <p:cTn id="28" presetID="11" presetClass="entr" fill="hold" nodeType="clickEffect">
                                  <p:stCondLst>
                                    <p:cond delay="0"/>
                                  </p:stCondLst>
                                  <p:childTnLst>
                                    <p:set>
                                      <p:cBhvr>
                                        <p:cTn id="29" dur="1000">
                                          <p:stCondLst>
                                            <p:cond delay="0"/>
                                          </p:stCondLst>
                                        </p:cTn>
                                        <p:tgtEl>
                                          <p:spTgt spid="482"/>
                                        </p:tgtEl>
                                        <p:attrNameLst>
                                          <p:attrName>style.visibility</p:attrName>
                                        </p:attrNameLst>
                                      </p:cBhvr>
                                      <p:to>
                                        <p:strVal val="visible"/>
                                      </p:to>
                                    </p:set>
                                  </p:childTnLst>
                                </p:cTn>
                              </p:par>
                              <p:set>
                                <p:cBhvr>
                                  <p:cTn id="30" dur="1" fill="hold">
                                    <p:stCondLst>
                                      <p:cond delay="0"/>
                                    </p:stCondLst>
                                  </p:cTn>
                                  <p:tgtEl>
                                    <p:spTgt spid="473"/>
                                  </p:tgtEl>
                                  <p:attrNameLst>
                                    <p:attrName>style.visibility</p:attrName>
                                  </p:attrNameLst>
                                </p:cBhvr>
                                <p:to>
                                  <p:strVal val="hidden"/>
                                </p:to>
                              </p:set>
                            </p:childTnLst>
                          </p:cTn>
                        </p:par>
                      </p:childTnLst>
                    </p:cTn>
                  </p:par>
                  <p:par>
                    <p:cTn id="31" fill="hold">
                      <p:stCondLst>
                        <p:cond delay="indefinite"/>
                      </p:stCondLst>
                      <p:childTnLst>
                        <p:par>
                          <p:cTn id="32" fill="hold">
                            <p:stCondLst>
                              <p:cond delay="0"/>
                            </p:stCondLst>
                            <p:childTnLst>
                              <p:par>
                                <p:cTn id="33" presetID="4" presetClass="entr" presetSubtype="16" fill="hold" nodeType="clickEffect">
                                  <p:stCondLst>
                                    <p:cond delay="0"/>
                                  </p:stCondLst>
                                  <p:childTnLst>
                                    <p:set>
                                      <p:cBhvr>
                                        <p:cTn id="34" dur="1" fill="hold">
                                          <p:stCondLst>
                                            <p:cond delay="0"/>
                                          </p:stCondLst>
                                        </p:cTn>
                                        <p:tgtEl>
                                          <p:spTgt spid="474"/>
                                        </p:tgtEl>
                                        <p:attrNameLst>
                                          <p:attrName>style.visibility</p:attrName>
                                        </p:attrNameLst>
                                      </p:cBhvr>
                                      <p:to>
                                        <p:strVal val="visible"/>
                                      </p:to>
                                    </p:set>
                                    <p:animEffect transition="in" filter="box(in)">
                                      <p:cBhvr additive="repl">
                                        <p:cTn id="35" dur="500"/>
                                        <p:tgtEl>
                                          <p:spTgt spid="474"/>
                                        </p:tgtEl>
                                      </p:cBhvr>
                                    </p:animEffect>
                                  </p:childTnLst>
                                </p:cTn>
                              </p:par>
                              <p:set>
                                <p:cBhvr>
                                  <p:cTn id="36" dur="1" fill="hold">
                                    <p:stCondLst>
                                      <p:cond delay="0"/>
                                    </p:stCondLst>
                                  </p:cTn>
                                  <p:tgtEl>
                                    <p:spTgt spid="482"/>
                                  </p:tgtEl>
                                  <p:attrNameLst>
                                    <p:attrName>style.visibility</p:attrName>
                                  </p:attrNameLst>
                                </p:cBhvr>
                                <p:to>
                                  <p:strVal val="hidden"/>
                                </p:to>
                              </p:set>
                            </p:childTnLst>
                          </p:cTn>
                        </p:par>
                      </p:childTnLst>
                    </p:cTn>
                  </p:par>
                  <p:par>
                    <p:cTn id="37" fill="hold">
                      <p:stCondLst>
                        <p:cond delay="indefinite"/>
                      </p:stCondLst>
                      <p:childTnLst>
                        <p:par>
                          <p:cTn id="38" fill="hold">
                            <p:stCondLst>
                              <p:cond delay="0"/>
                            </p:stCondLst>
                            <p:childTnLst>
                              <p:par>
                                <p:cTn id="39" presetID="11" presetClass="entr" fill="hold" nodeType="clickEffect">
                                  <p:stCondLst>
                                    <p:cond delay="0"/>
                                  </p:stCondLst>
                                  <p:childTnLst>
                                    <p:set>
                                      <p:cBhvr>
                                        <p:cTn id="40" dur="1000">
                                          <p:stCondLst>
                                            <p:cond delay="0"/>
                                          </p:stCondLst>
                                        </p:cTn>
                                        <p:tgtEl>
                                          <p:spTgt spid="483"/>
                                        </p:tgtEl>
                                        <p:attrNameLst>
                                          <p:attrName>style.visibility</p:attrName>
                                        </p:attrNameLst>
                                      </p:cBhvr>
                                      <p:to>
                                        <p:strVal val="visible"/>
                                      </p:to>
                                    </p:set>
                                  </p:childTnLst>
                                </p:cTn>
                              </p:par>
                              <p:set>
                                <p:cBhvr>
                                  <p:cTn id="41" dur="1" fill="hold">
                                    <p:stCondLst>
                                      <p:cond delay="0"/>
                                    </p:stCondLst>
                                  </p:cTn>
                                  <p:tgtEl>
                                    <p:spTgt spid="474"/>
                                  </p:tgtEl>
                                  <p:attrNameLst>
                                    <p:attrName>style.visibility</p:attrName>
                                  </p:attrNameLst>
                                </p:cBhvr>
                                <p:to>
                                  <p:strVal val="hidden"/>
                                </p:to>
                              </p:set>
                            </p:childTnLst>
                          </p:cTn>
                        </p:par>
                      </p:childTnLst>
                    </p:cTn>
                  </p:par>
                  <p:par>
                    <p:cTn id="42" fill="hold">
                      <p:stCondLst>
                        <p:cond delay="indefinite"/>
                      </p:stCondLst>
                      <p:childTnLst>
                        <p:par>
                          <p:cTn id="43" fill="hold">
                            <p:stCondLst>
                              <p:cond delay="0"/>
                            </p:stCondLst>
                            <p:childTnLst>
                              <p:par>
                                <p:cTn id="44" presetID="4" presetClass="entr" presetSubtype="16" fill="hold" nodeType="clickEffect">
                                  <p:stCondLst>
                                    <p:cond delay="0"/>
                                  </p:stCondLst>
                                  <p:childTnLst>
                                    <p:set>
                                      <p:cBhvr>
                                        <p:cTn id="45" dur="1" fill="hold">
                                          <p:stCondLst>
                                            <p:cond delay="0"/>
                                          </p:stCondLst>
                                        </p:cTn>
                                        <p:tgtEl>
                                          <p:spTgt spid="475"/>
                                        </p:tgtEl>
                                        <p:attrNameLst>
                                          <p:attrName>style.visibility</p:attrName>
                                        </p:attrNameLst>
                                      </p:cBhvr>
                                      <p:to>
                                        <p:strVal val="visible"/>
                                      </p:to>
                                    </p:set>
                                    <p:animEffect transition="in" filter="box(in)">
                                      <p:cBhvr additive="repl">
                                        <p:cTn id="46" dur="500"/>
                                        <p:tgtEl>
                                          <p:spTgt spid="475"/>
                                        </p:tgtEl>
                                      </p:cBhvr>
                                    </p:animEffect>
                                  </p:childTnLst>
                                </p:cTn>
                              </p:par>
                              <p:set>
                                <p:cBhvr>
                                  <p:cTn id="47" dur="1" fill="hold">
                                    <p:stCondLst>
                                      <p:cond delay="0"/>
                                    </p:stCondLst>
                                  </p:cTn>
                                  <p:tgtEl>
                                    <p:spTgt spid="483"/>
                                  </p:tgtEl>
                                  <p:attrNameLst>
                                    <p:attrName>style.visibility</p:attrName>
                                  </p:attrNameLst>
                                </p:cBhvr>
                                <p:to>
                                  <p:strVal val="hidden"/>
                                </p:to>
                              </p:set>
                            </p:childTnLst>
                          </p:cTn>
                        </p:par>
                      </p:childTnLst>
                    </p:cTn>
                  </p:par>
                  <p:par>
                    <p:cTn id="48" fill="hold">
                      <p:stCondLst>
                        <p:cond delay="indefinite"/>
                      </p:stCondLst>
                      <p:childTnLst>
                        <p:par>
                          <p:cTn id="49" fill="hold">
                            <p:stCondLst>
                              <p:cond delay="0"/>
                            </p:stCondLst>
                            <p:childTnLst>
                              <p:par>
                                <p:cTn id="50" presetID="11" presetClass="entr" fill="hold" nodeType="clickEffect">
                                  <p:stCondLst>
                                    <p:cond delay="0"/>
                                  </p:stCondLst>
                                  <p:childTnLst>
                                    <p:set>
                                      <p:cBhvr>
                                        <p:cTn id="51" dur="1000">
                                          <p:stCondLst>
                                            <p:cond delay="0"/>
                                          </p:stCondLst>
                                        </p:cTn>
                                        <p:tgtEl>
                                          <p:spTgt spid="484"/>
                                        </p:tgtEl>
                                        <p:attrNameLst>
                                          <p:attrName>style.visibility</p:attrName>
                                        </p:attrNameLst>
                                      </p:cBhvr>
                                      <p:to>
                                        <p:strVal val="visible"/>
                                      </p:to>
                                    </p:set>
                                  </p:childTnLst>
                                </p:cTn>
                              </p:par>
                              <p:set>
                                <p:cBhvr>
                                  <p:cTn id="52" dur="1" fill="hold">
                                    <p:stCondLst>
                                      <p:cond delay="0"/>
                                    </p:stCondLst>
                                  </p:cTn>
                                  <p:tgtEl>
                                    <p:spTgt spid="475"/>
                                  </p:tgtEl>
                                  <p:attrNameLst>
                                    <p:attrName>style.visibility</p:attrName>
                                  </p:attrNameLst>
                                </p:cBhvr>
                                <p:to>
                                  <p:strVal val="hidden"/>
                                </p:to>
                              </p:set>
                            </p:childTnLst>
                          </p:cTn>
                        </p:par>
                      </p:childTnLst>
                    </p:cTn>
                  </p:par>
                  <p:par>
                    <p:cTn id="53" fill="hold">
                      <p:stCondLst>
                        <p:cond delay="indefinite"/>
                      </p:stCondLst>
                      <p:childTnLst>
                        <p:par>
                          <p:cTn id="54" fill="hold">
                            <p:stCondLst>
                              <p:cond delay="0"/>
                            </p:stCondLst>
                            <p:childTnLst>
                              <p:par>
                                <p:cTn id="55" presetID="4" presetClass="entr" presetSubtype="16" fill="hold" nodeType="clickEffect">
                                  <p:stCondLst>
                                    <p:cond delay="0"/>
                                  </p:stCondLst>
                                  <p:childTnLst>
                                    <p:set>
                                      <p:cBhvr>
                                        <p:cTn id="56" dur="1" fill="hold">
                                          <p:stCondLst>
                                            <p:cond delay="0"/>
                                          </p:stCondLst>
                                        </p:cTn>
                                        <p:tgtEl>
                                          <p:spTgt spid="476"/>
                                        </p:tgtEl>
                                        <p:attrNameLst>
                                          <p:attrName>style.visibility</p:attrName>
                                        </p:attrNameLst>
                                      </p:cBhvr>
                                      <p:to>
                                        <p:strVal val="visible"/>
                                      </p:to>
                                    </p:set>
                                    <p:animEffect transition="in" filter="box(in)">
                                      <p:cBhvr additive="repl">
                                        <p:cTn id="57" dur="500"/>
                                        <p:tgtEl>
                                          <p:spTgt spid="476"/>
                                        </p:tgtEl>
                                      </p:cBhvr>
                                    </p:animEffect>
                                  </p:childTnLst>
                                </p:cTn>
                              </p:par>
                              <p:set>
                                <p:cBhvr>
                                  <p:cTn id="58" dur="1" fill="hold">
                                    <p:stCondLst>
                                      <p:cond delay="0"/>
                                    </p:stCondLst>
                                  </p:cTn>
                                  <p:tgtEl>
                                    <p:spTgt spid="484"/>
                                  </p:tgtEl>
                                  <p:attrNameLst>
                                    <p:attrName>style.visibility</p:attrName>
                                  </p:attrNameLst>
                                </p:cBhvr>
                                <p:to>
                                  <p:strVal val="hidden"/>
                                </p:to>
                              </p:set>
                            </p:childTnLst>
                          </p:cTn>
                        </p:par>
                      </p:childTnLst>
                    </p:cTn>
                  </p:par>
                  <p:par>
                    <p:cTn id="59" fill="hold">
                      <p:stCondLst>
                        <p:cond delay="indefinite"/>
                      </p:stCondLst>
                      <p:childTnLst>
                        <p:par>
                          <p:cTn id="60" fill="hold">
                            <p:stCondLst>
                              <p:cond delay="0"/>
                            </p:stCondLst>
                            <p:childTnLst>
                              <p:par>
                                <p:cTn id="61" presetID="11" presetClass="entr" fill="hold" nodeType="clickEffect">
                                  <p:stCondLst>
                                    <p:cond delay="0"/>
                                  </p:stCondLst>
                                  <p:childTnLst>
                                    <p:set>
                                      <p:cBhvr>
                                        <p:cTn id="62" dur="1000">
                                          <p:stCondLst>
                                            <p:cond delay="0"/>
                                          </p:stCondLst>
                                        </p:cTn>
                                        <p:tgtEl>
                                          <p:spTgt spid="485"/>
                                        </p:tgtEl>
                                        <p:attrNameLst>
                                          <p:attrName>style.visibility</p:attrName>
                                        </p:attrNameLst>
                                      </p:cBhvr>
                                      <p:to>
                                        <p:strVal val="visible"/>
                                      </p:to>
                                    </p:set>
                                  </p:childTnLst>
                                </p:cTn>
                              </p:par>
                              <p:set>
                                <p:cBhvr>
                                  <p:cTn id="63" dur="1" fill="hold">
                                    <p:stCondLst>
                                      <p:cond delay="0"/>
                                    </p:stCondLst>
                                  </p:cTn>
                                  <p:tgtEl>
                                    <p:spTgt spid="476"/>
                                  </p:tgtEl>
                                  <p:attrNameLst>
                                    <p:attrName>style.visibility</p:attrName>
                                  </p:attrNameLst>
                                </p:cBhvr>
                                <p:to>
                                  <p:strVal val="hidden"/>
                                </p:to>
                              </p:set>
                            </p:childTnLst>
                          </p:cTn>
                        </p:par>
                      </p:childTnLst>
                    </p:cTn>
                  </p:par>
                  <p:par>
                    <p:cTn id="64" fill="hold">
                      <p:stCondLst>
                        <p:cond delay="indefinite"/>
                      </p:stCondLst>
                      <p:childTnLst>
                        <p:par>
                          <p:cTn id="65" fill="hold">
                            <p:stCondLst>
                              <p:cond delay="0"/>
                            </p:stCondLst>
                            <p:childTnLst>
                              <p:par>
                                <p:cTn id="66" presetID="4" presetClass="entr" presetSubtype="16" fill="hold" nodeType="clickEffect">
                                  <p:stCondLst>
                                    <p:cond delay="0"/>
                                  </p:stCondLst>
                                  <p:childTnLst>
                                    <p:set>
                                      <p:cBhvr>
                                        <p:cTn id="67" dur="1" fill="hold">
                                          <p:stCondLst>
                                            <p:cond delay="0"/>
                                          </p:stCondLst>
                                        </p:cTn>
                                        <p:tgtEl>
                                          <p:spTgt spid="477"/>
                                        </p:tgtEl>
                                        <p:attrNameLst>
                                          <p:attrName>style.visibility</p:attrName>
                                        </p:attrNameLst>
                                      </p:cBhvr>
                                      <p:to>
                                        <p:strVal val="visible"/>
                                      </p:to>
                                    </p:set>
                                    <p:animEffect transition="in" filter="box(in)">
                                      <p:cBhvr additive="repl">
                                        <p:cTn id="68" dur="500"/>
                                        <p:tgtEl>
                                          <p:spTgt spid="477"/>
                                        </p:tgtEl>
                                      </p:cBhvr>
                                    </p:animEffect>
                                  </p:childTnLst>
                                </p:cTn>
                              </p:par>
                              <p:set>
                                <p:cBhvr>
                                  <p:cTn id="69" dur="1" fill="hold">
                                    <p:stCondLst>
                                      <p:cond delay="0"/>
                                    </p:stCondLst>
                                  </p:cTn>
                                  <p:tgtEl>
                                    <p:spTgt spid="485"/>
                                  </p:tgtEl>
                                  <p:attrNameLst>
                                    <p:attrName>style.visibility</p:attrName>
                                  </p:attrNameLst>
                                </p:cBhvr>
                                <p:to>
                                  <p:strVal val="hidden"/>
                                </p:to>
                              </p:set>
                            </p:childTnLst>
                          </p:cTn>
                        </p:par>
                      </p:childTnLst>
                    </p:cTn>
                  </p:par>
                  <p:par>
                    <p:cTn id="70" fill="hold">
                      <p:stCondLst>
                        <p:cond delay="indefinite"/>
                      </p:stCondLst>
                      <p:childTnLst>
                        <p:par>
                          <p:cTn id="71" fill="hold">
                            <p:stCondLst>
                              <p:cond delay="0"/>
                            </p:stCondLst>
                            <p:childTnLst>
                              <p:par>
                                <p:cTn id="72" presetID="11" presetClass="entr" fill="hold" nodeType="clickEffect">
                                  <p:stCondLst>
                                    <p:cond delay="0"/>
                                  </p:stCondLst>
                                  <p:childTnLst>
                                    <p:set>
                                      <p:cBhvr>
                                        <p:cTn id="73" dur="1000">
                                          <p:stCondLst>
                                            <p:cond delay="0"/>
                                          </p:stCondLst>
                                        </p:cTn>
                                        <p:tgtEl>
                                          <p:spTgt spid="486"/>
                                        </p:tgtEl>
                                        <p:attrNameLst>
                                          <p:attrName>style.visibility</p:attrName>
                                        </p:attrNameLst>
                                      </p:cBhvr>
                                      <p:to>
                                        <p:strVal val="visible"/>
                                      </p:to>
                                    </p:set>
                                  </p:childTnLst>
                                </p:cTn>
                              </p:par>
                              <p:set>
                                <p:cBhvr>
                                  <p:cTn id="74" dur="1" fill="hold">
                                    <p:stCondLst>
                                      <p:cond delay="0"/>
                                    </p:stCondLst>
                                  </p:cTn>
                                  <p:tgtEl>
                                    <p:spTgt spid="477"/>
                                  </p:tgtEl>
                                  <p:attrNameLst>
                                    <p:attrName>style.visibility</p:attrName>
                                  </p:attrNameLst>
                                </p:cBhvr>
                                <p:to>
                                  <p:strVal val="hidden"/>
                                </p:to>
                              </p:set>
                            </p:childTnLst>
                          </p:cTn>
                        </p:par>
                      </p:childTnLst>
                    </p:cTn>
                  </p:par>
                  <p:par>
                    <p:cTn id="75" fill="hold">
                      <p:stCondLst>
                        <p:cond delay="indefinite"/>
                      </p:stCondLst>
                      <p:childTnLst>
                        <p:par>
                          <p:cTn id="76" fill="hold">
                            <p:stCondLst>
                              <p:cond delay="0"/>
                            </p:stCondLst>
                            <p:childTnLst>
                              <p:par>
                                <p:cTn id="77" presetID="4" presetClass="entr" presetSubtype="16" fill="hold" nodeType="clickEffect">
                                  <p:stCondLst>
                                    <p:cond delay="0"/>
                                  </p:stCondLst>
                                  <p:childTnLst>
                                    <p:set>
                                      <p:cBhvr>
                                        <p:cTn id="78" dur="1" fill="hold">
                                          <p:stCondLst>
                                            <p:cond delay="0"/>
                                          </p:stCondLst>
                                        </p:cTn>
                                        <p:tgtEl>
                                          <p:spTgt spid="478"/>
                                        </p:tgtEl>
                                        <p:attrNameLst>
                                          <p:attrName>style.visibility</p:attrName>
                                        </p:attrNameLst>
                                      </p:cBhvr>
                                      <p:to>
                                        <p:strVal val="visible"/>
                                      </p:to>
                                    </p:set>
                                    <p:animEffect transition="in" filter="box(in)">
                                      <p:cBhvr additive="repl">
                                        <p:cTn id="79" dur="500"/>
                                        <p:tgtEl>
                                          <p:spTgt spid="478"/>
                                        </p:tgtEl>
                                      </p:cBhvr>
                                    </p:animEffect>
                                  </p:childTnLst>
                                </p:cTn>
                              </p:par>
                              <p:set>
                                <p:cBhvr>
                                  <p:cTn id="80" dur="1" fill="hold">
                                    <p:stCondLst>
                                      <p:cond delay="0"/>
                                    </p:stCondLst>
                                  </p:cTn>
                                  <p:tgtEl>
                                    <p:spTgt spid="486"/>
                                  </p:tgtEl>
                                  <p:attrNameLst>
                                    <p:attrName>style.visibility</p:attrName>
                                  </p:attrNameLst>
                                </p:cBhvr>
                                <p:to>
                                  <p:strVal val="hidden"/>
                                </p:to>
                              </p:set>
                            </p:childTnLst>
                          </p:cTn>
                        </p:par>
                      </p:childTnLst>
                    </p:cTn>
                  </p:par>
                  <p:par>
                    <p:cTn id="81" fill="hold">
                      <p:stCondLst>
                        <p:cond delay="indefinite"/>
                      </p:stCondLst>
                      <p:childTnLst>
                        <p:par>
                          <p:cTn id="82" fill="hold">
                            <p:stCondLst>
                              <p:cond delay="0"/>
                            </p:stCondLst>
                            <p:childTnLst>
                              <p:par>
                                <p:cTn id="83" presetID="11" presetClass="entr" fill="hold" nodeType="clickEffect">
                                  <p:stCondLst>
                                    <p:cond delay="0"/>
                                  </p:stCondLst>
                                  <p:childTnLst>
                                    <p:set>
                                      <p:cBhvr>
                                        <p:cTn id="84" dur="1000">
                                          <p:stCondLst>
                                            <p:cond delay="0"/>
                                          </p:stCondLst>
                                        </p:cTn>
                                        <p:tgtEl>
                                          <p:spTgt spid="487"/>
                                        </p:tgtEl>
                                        <p:attrNameLst>
                                          <p:attrName>style.visibility</p:attrName>
                                        </p:attrNameLst>
                                      </p:cBhvr>
                                      <p:to>
                                        <p:strVal val="visible"/>
                                      </p:to>
                                    </p:set>
                                  </p:childTnLst>
                                </p:cTn>
                              </p:par>
                              <p:set>
                                <p:cBhvr>
                                  <p:cTn id="85" dur="1" fill="hold">
                                    <p:stCondLst>
                                      <p:cond delay="0"/>
                                    </p:stCondLst>
                                  </p:cTn>
                                  <p:tgtEl>
                                    <p:spTgt spid="478"/>
                                  </p:tgtEl>
                                  <p:attrNameLst>
                                    <p:attrName>style.visibility</p:attrName>
                                  </p:attrNameLst>
                                </p:cBhvr>
                                <p:to>
                                  <p:strVal val="hidden"/>
                                </p:to>
                              </p:set>
                            </p:childTnLst>
                          </p:cTn>
                        </p:par>
                      </p:childTnLst>
                    </p:cTn>
                  </p:par>
                  <p:par>
                    <p:cTn id="86" fill="hold">
                      <p:stCondLst>
                        <p:cond delay="indefinite"/>
                      </p:stCondLst>
                      <p:childTnLst>
                        <p:par>
                          <p:cTn id="87" fill="hold">
                            <p:stCondLst>
                              <p:cond delay="0"/>
                            </p:stCondLst>
                            <p:childTnLst>
                              <p:par>
                                <p:cTn id="88" presetID="4" presetClass="entr" presetSubtype="16" fill="hold" nodeType="clickEffect">
                                  <p:stCondLst>
                                    <p:cond delay="0"/>
                                  </p:stCondLst>
                                  <p:childTnLst>
                                    <p:set>
                                      <p:cBhvr>
                                        <p:cTn id="89" dur="1" fill="hold">
                                          <p:stCondLst>
                                            <p:cond delay="0"/>
                                          </p:stCondLst>
                                        </p:cTn>
                                        <p:tgtEl>
                                          <p:spTgt spid="479"/>
                                        </p:tgtEl>
                                        <p:attrNameLst>
                                          <p:attrName>style.visibility</p:attrName>
                                        </p:attrNameLst>
                                      </p:cBhvr>
                                      <p:to>
                                        <p:strVal val="visible"/>
                                      </p:to>
                                    </p:set>
                                    <p:animEffect transition="in" filter="box(in)">
                                      <p:cBhvr additive="repl">
                                        <p:cTn id="90" dur="500"/>
                                        <p:tgtEl>
                                          <p:spTgt spid="479"/>
                                        </p:tgtEl>
                                      </p:cBhvr>
                                    </p:animEffect>
                                  </p:childTnLst>
                                </p:cTn>
                              </p:par>
                              <p:set>
                                <p:cBhvr>
                                  <p:cTn id="91" dur="1" fill="hold">
                                    <p:stCondLst>
                                      <p:cond delay="0"/>
                                    </p:stCondLst>
                                  </p:cTn>
                                  <p:tgtEl>
                                    <p:spTgt spid="487"/>
                                  </p:tgtEl>
                                  <p:attrNameLst>
                                    <p:attrName>style.visibility</p:attrName>
                                  </p:attrNameLst>
                                </p:cBhvr>
                                <p:to>
                                  <p:strVal val="hidden"/>
                                </p:to>
                              </p:set>
                            </p:childTnLst>
                          </p:cTn>
                        </p:par>
                      </p:childTnLst>
                    </p:cTn>
                  </p:par>
                  <p:par>
                    <p:cTn id="92" fill="hold">
                      <p:stCondLst>
                        <p:cond delay="indefinite"/>
                      </p:stCondLst>
                      <p:childTnLst>
                        <p:par>
                          <p:cTn id="93" fill="hold">
                            <p:stCondLst>
                              <p:cond delay="0"/>
                            </p:stCondLst>
                            <p:childTnLst>
                              <p:par>
                                <p:cTn id="94" presetID="11" presetClass="entr" fill="hold" nodeType="clickEffect">
                                  <p:stCondLst>
                                    <p:cond delay="0"/>
                                  </p:stCondLst>
                                  <p:childTnLst>
                                    <p:set>
                                      <p:cBhvr>
                                        <p:cTn id="95" dur="1000">
                                          <p:stCondLst>
                                            <p:cond delay="0"/>
                                          </p:stCondLst>
                                        </p:cTn>
                                        <p:tgtEl>
                                          <p:spTgt spid="488"/>
                                        </p:tgtEl>
                                        <p:attrNameLst>
                                          <p:attrName>style.visibility</p:attrName>
                                        </p:attrNameLst>
                                      </p:cBhvr>
                                      <p:to>
                                        <p:strVal val="visible"/>
                                      </p:to>
                                    </p:set>
                                  </p:childTnLst>
                                </p:cTn>
                              </p:par>
                              <p:set>
                                <p:cBhvr>
                                  <p:cTn id="96" dur="1" fill="hold">
                                    <p:stCondLst>
                                      <p:cond delay="0"/>
                                    </p:stCondLst>
                                  </p:cTn>
                                  <p:tgtEl>
                                    <p:spTgt spid="479"/>
                                  </p:tgtEl>
                                  <p:attrNameLst>
                                    <p:attrName>style.visibility</p:attrName>
                                  </p:attrNameLst>
                                </p:cBhvr>
                                <p:to>
                                  <p:strVal val="hidden"/>
                                </p:to>
                              </p:set>
                            </p:childTnLst>
                          </p:cTn>
                        </p:par>
                      </p:childTnLst>
                    </p:cTn>
                  </p:par>
                  <p:par>
                    <p:cTn id="97" fill="hold">
                      <p:stCondLst>
                        <p:cond delay="indefinite"/>
                      </p:stCondLst>
                      <p:childTnLst>
                        <p:par>
                          <p:cTn id="98" fill="hold">
                            <p:stCondLst>
                              <p:cond delay="0"/>
                            </p:stCondLst>
                            <p:childTnLst>
                              <p:par>
                                <p:cTn id="99" presetID="4" presetClass="entr" presetSubtype="16" fill="hold" nodeType="clickEffect">
                                  <p:stCondLst>
                                    <p:cond delay="0"/>
                                  </p:stCondLst>
                                  <p:childTnLst>
                                    <p:set>
                                      <p:cBhvr>
                                        <p:cTn id="100" dur="1" fill="hold">
                                          <p:stCondLst>
                                            <p:cond delay="0"/>
                                          </p:stCondLst>
                                        </p:cTn>
                                        <p:tgtEl>
                                          <p:spTgt spid="480"/>
                                        </p:tgtEl>
                                        <p:attrNameLst>
                                          <p:attrName>style.visibility</p:attrName>
                                        </p:attrNameLst>
                                      </p:cBhvr>
                                      <p:to>
                                        <p:strVal val="visible"/>
                                      </p:to>
                                    </p:set>
                                    <p:animEffect transition="in" filter="box(in)">
                                      <p:cBhvr additive="repl">
                                        <p:cTn id="101" dur="500"/>
                                        <p:tgtEl>
                                          <p:spTgt spid="480"/>
                                        </p:tgtEl>
                                      </p:cBhvr>
                                    </p:animEffect>
                                  </p:childTnLst>
                                </p:cTn>
                              </p:par>
                              <p:set>
                                <p:cBhvr>
                                  <p:cTn id="102" dur="1" fill="hold">
                                    <p:stCondLst>
                                      <p:cond delay="0"/>
                                    </p:stCondLst>
                                  </p:cTn>
                                  <p:tgtEl>
                                    <p:spTgt spid="488"/>
                                  </p:tgtEl>
                                  <p:attrNameLst>
                                    <p:attrName>style.visibility</p:attrName>
                                  </p:attrNameLst>
                                </p:cBhvr>
                                <p:to>
                                  <p:strVal val="hidden"/>
                                </p:to>
                              </p:set>
                            </p:childTnLst>
                          </p:cTn>
                        </p:par>
                      </p:childTnLst>
                    </p:cTn>
                  </p:par>
                  <p:par>
                    <p:cTn id="103" fill="hold">
                      <p:stCondLst>
                        <p:cond delay="indefinite"/>
                      </p:stCondLst>
                      <p:childTnLst>
                        <p:par>
                          <p:cTn id="104" fill="hold">
                            <p:stCondLst>
                              <p:cond delay="0"/>
                            </p:stCondLst>
                            <p:childTnLst>
                              <p:par>
                                <p:cTn id="105" presetID="11" presetClass="entr" fill="hold" nodeType="clickEffect">
                                  <p:stCondLst>
                                    <p:cond delay="0"/>
                                  </p:stCondLst>
                                  <p:childTnLst>
                                    <p:set>
                                      <p:cBhvr>
                                        <p:cTn id="106" dur="1000">
                                          <p:stCondLst>
                                            <p:cond delay="0"/>
                                          </p:stCondLst>
                                        </p:cTn>
                                        <p:tgtEl>
                                          <p:spTgt spid="489"/>
                                        </p:tgtEl>
                                        <p:attrNameLst>
                                          <p:attrName>style.visibility</p:attrName>
                                        </p:attrNameLst>
                                      </p:cBhvr>
                                      <p:to>
                                        <p:strVal val="visible"/>
                                      </p:to>
                                    </p:set>
                                  </p:childTnLst>
                                </p:cTn>
                              </p:par>
                              <p:set>
                                <p:cBhvr>
                                  <p:cTn id="107" dur="1" fill="hold">
                                    <p:stCondLst>
                                      <p:cond delay="0"/>
                                    </p:stCondLst>
                                  </p:cTn>
                                  <p:tgtEl>
                                    <p:spTgt spid="480"/>
                                  </p:tgtEl>
                                  <p:attrNameLst>
                                    <p:attrName>style.visibility</p:attrName>
                                  </p:attrNameLst>
                                </p:cBhvr>
                                <p:to>
                                  <p:strVal val="hidden"/>
                                </p:to>
                              </p:set>
                            </p:childTnLst>
                          </p:cTn>
                        </p:par>
                      </p:childTnLst>
                    </p:cTn>
                  </p:par>
                  <p:par>
                    <p:cTn id="108" fill="hold">
                      <p:stCondLst>
                        <p:cond delay="indefinite"/>
                      </p:stCondLst>
                      <p:childTnLst>
                        <p:par>
                          <p:cTn id="109" fill="hold">
                            <p:stCondLst>
                              <p:cond delay="0"/>
                            </p:stCondLst>
                            <p:childTnLst>
                              <p:par>
                                <p:cTn id="110" presetID="4" presetClass="entr" presetSubtype="16" fill="hold" nodeType="clickEffect">
                                  <p:stCondLst>
                                    <p:cond delay="0"/>
                                  </p:stCondLst>
                                  <p:childTnLst>
                                    <p:set>
                                      <p:cBhvr>
                                        <p:cTn id="111" dur="1" fill="hold">
                                          <p:stCondLst>
                                            <p:cond delay="0"/>
                                          </p:stCondLst>
                                        </p:cTn>
                                        <p:tgtEl>
                                          <p:spTgt spid="493"/>
                                        </p:tgtEl>
                                        <p:attrNameLst>
                                          <p:attrName>style.visibility</p:attrName>
                                        </p:attrNameLst>
                                      </p:cBhvr>
                                      <p:to>
                                        <p:strVal val="visible"/>
                                      </p:to>
                                    </p:set>
                                    <p:animEffect transition="in" filter="box(in)">
                                      <p:cBhvr additive="repl">
                                        <p:cTn id="112" dur="500"/>
                                        <p:tgtEl>
                                          <p:spTgt spid="493"/>
                                        </p:tgtEl>
                                      </p:cBhvr>
                                    </p:animEffect>
                                  </p:childTnLst>
                                </p:cTn>
                              </p:par>
                              <p:set>
                                <p:cBhvr>
                                  <p:cTn id="113" dur="1" fill="hold">
                                    <p:stCondLst>
                                      <p:cond delay="0"/>
                                    </p:stCondLst>
                                  </p:cTn>
                                  <p:tgtEl>
                                    <p:spTgt spid="489"/>
                                  </p:tgtEl>
                                  <p:attrNameLst>
                                    <p:attrName>style.visibility</p:attrName>
                                  </p:attrNameLst>
                                </p:cBhvr>
                                <p:to>
                                  <p:strVal val="hidden"/>
                                </p:to>
                              </p:set>
                            </p:childTnLst>
                          </p:cTn>
                        </p:par>
                      </p:childTnLst>
                    </p:cTn>
                  </p:par>
                  <p:par>
                    <p:cTn id="114" fill="hold">
                      <p:stCondLst>
                        <p:cond delay="indefinite"/>
                      </p:stCondLst>
                      <p:childTnLst>
                        <p:par>
                          <p:cTn id="115" fill="hold">
                            <p:stCondLst>
                              <p:cond delay="0"/>
                            </p:stCondLst>
                            <p:childTnLst>
                              <p:par>
                                <p:cTn id="116" presetID="11" presetClass="entr" fill="hold" nodeType="clickEffect">
                                  <p:stCondLst>
                                    <p:cond delay="0"/>
                                  </p:stCondLst>
                                  <p:childTnLst>
                                    <p:set>
                                      <p:cBhvr>
                                        <p:cTn id="117" dur="1000">
                                          <p:stCondLst>
                                            <p:cond delay="0"/>
                                          </p:stCondLst>
                                        </p:cTn>
                                        <p:tgtEl>
                                          <p:spTgt spid="490"/>
                                        </p:tgtEl>
                                        <p:attrNameLst>
                                          <p:attrName>style.visibility</p:attrName>
                                        </p:attrNameLst>
                                      </p:cBhvr>
                                      <p:to>
                                        <p:strVal val="visible"/>
                                      </p:to>
                                    </p:set>
                                  </p:childTnLst>
                                </p:cTn>
                              </p:par>
                              <p:set>
                                <p:cBhvr>
                                  <p:cTn id="118" dur="1" fill="hold">
                                    <p:stCondLst>
                                      <p:cond delay="0"/>
                                    </p:stCondLst>
                                  </p:cTn>
                                  <p:tgtEl>
                                    <p:spTgt spid="493"/>
                                  </p:tgtEl>
                                  <p:attrNameLst>
                                    <p:attrName>style.visibility</p:attrName>
                                  </p:attrNameLst>
                                </p:cBhvr>
                                <p:to>
                                  <p:strVal val="hidden"/>
                                </p:to>
                              </p:set>
                            </p:childTnLst>
                          </p:cTn>
                        </p:par>
                      </p:childTnLst>
                    </p:cTn>
                  </p:par>
                  <p:par>
                    <p:cTn id="119" fill="hold">
                      <p:stCondLst>
                        <p:cond delay="indefinite"/>
                      </p:stCondLst>
                      <p:childTnLst>
                        <p:par>
                          <p:cTn id="120" fill="hold">
                            <p:stCondLst>
                              <p:cond delay="0"/>
                            </p:stCondLst>
                            <p:childTnLst>
                              <p:par>
                                <p:cTn id="121" presetID="4" presetClass="entr" presetSubtype="16" fill="hold" nodeType="clickEffect">
                                  <p:stCondLst>
                                    <p:cond delay="0"/>
                                  </p:stCondLst>
                                  <p:childTnLst>
                                    <p:set>
                                      <p:cBhvr>
                                        <p:cTn id="122" dur="1" fill="hold">
                                          <p:stCondLst>
                                            <p:cond delay="0"/>
                                          </p:stCondLst>
                                        </p:cTn>
                                        <p:tgtEl>
                                          <p:spTgt spid="494"/>
                                        </p:tgtEl>
                                        <p:attrNameLst>
                                          <p:attrName>style.visibility</p:attrName>
                                        </p:attrNameLst>
                                      </p:cBhvr>
                                      <p:to>
                                        <p:strVal val="visible"/>
                                      </p:to>
                                    </p:set>
                                    <p:animEffect transition="in" filter="box(in)">
                                      <p:cBhvr additive="repl">
                                        <p:cTn id="123" dur="500"/>
                                        <p:tgtEl>
                                          <p:spTgt spid="494"/>
                                        </p:tgtEl>
                                      </p:cBhvr>
                                    </p:animEffect>
                                  </p:childTnLst>
                                </p:cTn>
                              </p:par>
                              <p:set>
                                <p:cBhvr>
                                  <p:cTn id="124" dur="1" fill="hold">
                                    <p:stCondLst>
                                      <p:cond delay="0"/>
                                    </p:stCondLst>
                                  </p:cTn>
                                  <p:tgtEl>
                                    <p:spTgt spid="490"/>
                                  </p:tgtEl>
                                  <p:attrNameLst>
                                    <p:attrName>style.visibility</p:attrName>
                                  </p:attrNameLst>
                                </p:cBhvr>
                                <p:to>
                                  <p:strVal val="hidden"/>
                                </p:to>
                              </p:set>
                            </p:childTnLst>
                          </p:cTn>
                        </p:par>
                      </p:childTnLst>
                    </p:cTn>
                  </p:par>
                  <p:par>
                    <p:cTn id="125" fill="hold">
                      <p:stCondLst>
                        <p:cond delay="indefinite"/>
                      </p:stCondLst>
                      <p:childTnLst>
                        <p:par>
                          <p:cTn id="126" fill="hold">
                            <p:stCondLst>
                              <p:cond delay="0"/>
                            </p:stCondLst>
                            <p:childTnLst>
                              <p:par>
                                <p:cTn id="127" presetID="11" presetClass="entr" fill="hold" nodeType="clickEffect">
                                  <p:stCondLst>
                                    <p:cond delay="0"/>
                                  </p:stCondLst>
                                  <p:childTnLst>
                                    <p:set>
                                      <p:cBhvr>
                                        <p:cTn id="128" dur="1000">
                                          <p:stCondLst>
                                            <p:cond delay="0"/>
                                          </p:stCondLst>
                                        </p:cTn>
                                        <p:tgtEl>
                                          <p:spTgt spid="491"/>
                                        </p:tgtEl>
                                        <p:attrNameLst>
                                          <p:attrName>style.visibility</p:attrName>
                                        </p:attrNameLst>
                                      </p:cBhvr>
                                      <p:to>
                                        <p:strVal val="visible"/>
                                      </p:to>
                                    </p:set>
                                  </p:childTnLst>
                                </p:cTn>
                              </p:par>
                              <p:set>
                                <p:cBhvr>
                                  <p:cTn id="129" dur="1" fill="hold">
                                    <p:stCondLst>
                                      <p:cond delay="0"/>
                                    </p:stCondLst>
                                  </p:cTn>
                                  <p:tgtEl>
                                    <p:spTgt spid="494"/>
                                  </p:tgtEl>
                                  <p:attrNameLst>
                                    <p:attrName>style.visibility</p:attrName>
                                  </p:attrNameLst>
                                </p:cBhvr>
                                <p:to>
                                  <p:strVal val="hidden"/>
                                </p:to>
                              </p:set>
                            </p:childTnLst>
                          </p:cTn>
                        </p:par>
                      </p:childTnLst>
                    </p:cTn>
                  </p:par>
                  <p:par>
                    <p:cTn id="130" fill="hold">
                      <p:stCondLst>
                        <p:cond delay="indefinite"/>
                      </p:stCondLst>
                      <p:childTnLst>
                        <p:par>
                          <p:cTn id="131" fill="hold">
                            <p:stCondLst>
                              <p:cond delay="0"/>
                            </p:stCondLst>
                            <p:childTnLst>
                              <p:par>
                                <p:cTn id="132" presetID="4" presetClass="entr" presetSubtype="16" fill="hold" nodeType="clickEffect">
                                  <p:stCondLst>
                                    <p:cond delay="0"/>
                                  </p:stCondLst>
                                  <p:childTnLst>
                                    <p:set>
                                      <p:cBhvr>
                                        <p:cTn id="133" dur="1" fill="hold">
                                          <p:stCondLst>
                                            <p:cond delay="0"/>
                                          </p:stCondLst>
                                        </p:cTn>
                                        <p:tgtEl>
                                          <p:spTgt spid="495"/>
                                        </p:tgtEl>
                                        <p:attrNameLst>
                                          <p:attrName>style.visibility</p:attrName>
                                        </p:attrNameLst>
                                      </p:cBhvr>
                                      <p:to>
                                        <p:strVal val="visible"/>
                                      </p:to>
                                    </p:set>
                                    <p:animEffect transition="in" filter="box(in)">
                                      <p:cBhvr additive="repl">
                                        <p:cTn id="134" dur="500"/>
                                        <p:tgtEl>
                                          <p:spTgt spid="495"/>
                                        </p:tgtEl>
                                      </p:cBhvr>
                                    </p:animEffect>
                                  </p:childTnLst>
                                </p:cTn>
                              </p:par>
                              <p:set>
                                <p:cBhvr>
                                  <p:cTn id="135" dur="1" fill="hold">
                                    <p:stCondLst>
                                      <p:cond delay="0"/>
                                    </p:stCondLst>
                                  </p:cTn>
                                  <p:tgtEl>
                                    <p:spTgt spid="491"/>
                                  </p:tgtEl>
                                  <p:attrNameLst>
                                    <p:attrName>style.visibility</p:attrName>
                                  </p:attrNameLst>
                                </p:cBhvr>
                                <p:to>
                                  <p:strVal val="hidden"/>
                                </p:to>
                              </p:set>
                            </p:childTnLst>
                          </p:cTn>
                        </p:par>
                      </p:childTnLst>
                    </p:cTn>
                  </p:par>
                  <p:par>
                    <p:cTn id="136" fill="hold">
                      <p:stCondLst>
                        <p:cond delay="indefinite"/>
                      </p:stCondLst>
                      <p:childTnLst>
                        <p:par>
                          <p:cTn id="137" fill="hold">
                            <p:stCondLst>
                              <p:cond delay="0"/>
                            </p:stCondLst>
                            <p:childTnLst>
                              <p:par>
                                <p:cTn id="138" presetID="11" presetClass="entr" fill="hold" nodeType="clickEffect">
                                  <p:stCondLst>
                                    <p:cond delay="0"/>
                                  </p:stCondLst>
                                  <p:childTnLst>
                                    <p:set>
                                      <p:cBhvr>
                                        <p:cTn id="139" dur="1000">
                                          <p:stCondLst>
                                            <p:cond delay="0"/>
                                          </p:stCondLst>
                                        </p:cTn>
                                        <p:tgtEl>
                                          <p:spTgt spid="492"/>
                                        </p:tgtEl>
                                        <p:attrNameLst>
                                          <p:attrName>style.visibility</p:attrName>
                                        </p:attrNameLst>
                                      </p:cBhvr>
                                      <p:to>
                                        <p:strVal val="visible"/>
                                      </p:to>
                                    </p:set>
                                  </p:childTnLst>
                                </p:cTn>
                              </p:par>
                              <p:set>
                                <p:cBhvr>
                                  <p:cTn id="140" dur="1" fill="hold">
                                    <p:stCondLst>
                                      <p:cond delay="0"/>
                                    </p:stCondLst>
                                  </p:cTn>
                                  <p:tgtEl>
                                    <p:spTgt spid="495"/>
                                  </p:tgtEl>
                                  <p:attrNameLst>
                                    <p:attrName>style.visibility</p:attrName>
                                  </p:attrNameLst>
                                </p:cBhvr>
                                <p:to>
                                  <p:strVal val="hidden"/>
                                </p:to>
                              </p:set>
                            </p:childTnLst>
                          </p:cTn>
                        </p:par>
                      </p:childTnLst>
                    </p:cTn>
                  </p:par>
                  <p:par>
                    <p:cTn id="141" fill="hold">
                      <p:stCondLst>
                        <p:cond delay="indefinite"/>
                      </p:stCondLst>
                      <p:childTnLst>
                        <p:par>
                          <p:cTn id="142" fill="hold">
                            <p:stCondLst>
                              <p:cond delay="0"/>
                            </p:stCondLst>
                            <p:childTnLst>
                              <p:par>
                                <p:cTn id="143" presetID="4" presetClass="entr" presetSubtype="16" fill="hold" nodeType="clickEffect">
                                  <p:stCondLst>
                                    <p:cond delay="0"/>
                                  </p:stCondLst>
                                  <p:childTnLst>
                                    <p:set>
                                      <p:cBhvr>
                                        <p:cTn id="144" dur="1" fill="hold">
                                          <p:stCondLst>
                                            <p:cond delay="0"/>
                                          </p:stCondLst>
                                        </p:cTn>
                                        <p:tgtEl>
                                          <p:spTgt spid="496"/>
                                        </p:tgtEl>
                                        <p:attrNameLst>
                                          <p:attrName>style.visibility</p:attrName>
                                        </p:attrNameLst>
                                      </p:cBhvr>
                                      <p:to>
                                        <p:strVal val="visible"/>
                                      </p:to>
                                    </p:set>
                                    <p:animEffect transition="in" filter="box(in)">
                                      <p:cBhvr additive="repl">
                                        <p:cTn id="145" dur="500"/>
                                        <p:tgtEl>
                                          <p:spTgt spid="496"/>
                                        </p:tgtEl>
                                      </p:cBhvr>
                                    </p:animEffect>
                                  </p:childTnLst>
                                </p:cTn>
                              </p:par>
                              <p:set>
                                <p:cBhvr>
                                  <p:cTn id="146" dur="1" fill="hold">
                                    <p:stCondLst>
                                      <p:cond delay="0"/>
                                    </p:stCondLst>
                                  </p:cTn>
                                  <p:tgtEl>
                                    <p:spTgt spid="492"/>
                                  </p:tgtEl>
                                  <p:attrNameLst>
                                    <p:attrName>style.visibility</p:attrName>
                                  </p:attrNameLst>
                                </p:cBhvr>
                                <p:to>
                                  <p:strVal val="hidden"/>
                                </p:to>
                              </p:set>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497" name="CustomShape 1"/>
          <p:cNvSpPr/>
          <p:nvPr/>
        </p:nvSpPr>
        <p:spPr>
          <a:xfrm>
            <a:off x="990000" y="456840"/>
            <a:ext cx="776844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600" b="0" strike="noStrike" spc="-1">
                <a:solidFill>
                  <a:srgbClr val="000000"/>
                </a:solidFill>
                <a:latin typeface="Arial"/>
                <a:ea typeface="DejaVu Sans"/>
              </a:rPr>
              <a:t>Multiple Local States</a:t>
            </a:r>
            <a:endParaRPr lang="en-US" sz="3600" b="0" strike="noStrike" spc="-1">
              <a:latin typeface="Arial"/>
            </a:endParaRPr>
          </a:p>
        </p:txBody>
      </p:sp>
      <p:sp>
        <p:nvSpPr>
          <p:cNvPr id="498" name="CustomShape 2"/>
          <p:cNvSpPr/>
          <p:nvPr/>
        </p:nvSpPr>
        <p:spPr>
          <a:xfrm>
            <a:off x="990000" y="1829160"/>
            <a:ext cx="7768440" cy="411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432000" indent="-322920" algn="just">
              <a:lnSpc>
                <a:spcPct val="100000"/>
              </a:lnSpc>
              <a:spcBef>
                <a:spcPts val="799"/>
              </a:spcBef>
              <a:buClr>
                <a:srgbClr val="000000"/>
              </a:buClr>
              <a:buSzPct val="45000"/>
              <a:buFont typeface="Wingdings" charset="2"/>
              <a:buChar char=""/>
            </a:pPr>
            <a:r>
              <a:rPr lang="en-US" sz="3200" b="0" strike="noStrike" spc="-1">
                <a:solidFill>
                  <a:srgbClr val="000000"/>
                </a:solidFill>
                <a:latin typeface="Arial"/>
                <a:ea typeface="DejaVu Sans"/>
              </a:rPr>
              <a:t>In the real world, events happen at the same time.</a:t>
            </a:r>
            <a:endParaRPr lang="en-US" sz="3200" b="0" strike="noStrike" spc="-1">
              <a:latin typeface="Arial"/>
            </a:endParaRPr>
          </a:p>
          <a:p>
            <a:pPr marL="432000" indent="-322920" algn="just">
              <a:lnSpc>
                <a:spcPct val="100000"/>
              </a:lnSpc>
              <a:spcBef>
                <a:spcPts val="799"/>
              </a:spcBef>
              <a:buClr>
                <a:srgbClr val="000000"/>
              </a:buClr>
              <a:buSzPct val="45000"/>
              <a:buFont typeface="Wingdings" charset="2"/>
              <a:buChar char=""/>
            </a:pPr>
            <a:r>
              <a:rPr lang="en-US" sz="3200" b="0" strike="noStrike" spc="-1">
                <a:solidFill>
                  <a:srgbClr val="000000"/>
                </a:solidFill>
                <a:latin typeface="Arial"/>
                <a:ea typeface="DejaVu Sans"/>
              </a:rPr>
              <a:t>There is a need to model concurrency and synchronization.</a:t>
            </a:r>
            <a:endParaRPr lang="en-US" sz="3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499" name="CustomShape 1"/>
          <p:cNvSpPr/>
          <p:nvPr/>
        </p:nvSpPr>
        <p:spPr>
          <a:xfrm>
            <a:off x="990000" y="456840"/>
            <a:ext cx="776844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200" b="0" strike="noStrike" spc="-1">
                <a:solidFill>
                  <a:srgbClr val="000000"/>
                </a:solidFill>
                <a:latin typeface="Arial"/>
                <a:ea typeface="DejaVu Sans"/>
              </a:rPr>
              <a:t>Example: In a Restaurant (A Petri Net)</a:t>
            </a:r>
            <a:endParaRPr lang="en-US" sz="3200" b="0" strike="noStrike" spc="-1">
              <a:latin typeface="Arial"/>
            </a:endParaRPr>
          </a:p>
        </p:txBody>
      </p:sp>
      <p:sp>
        <p:nvSpPr>
          <p:cNvPr id="500" name="CustomShape 2"/>
          <p:cNvSpPr/>
          <p:nvPr/>
        </p:nvSpPr>
        <p:spPr>
          <a:xfrm>
            <a:off x="2513520" y="1829160"/>
            <a:ext cx="379800" cy="37980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501" name="CustomShape 3"/>
          <p:cNvSpPr/>
          <p:nvPr/>
        </p:nvSpPr>
        <p:spPr>
          <a:xfrm>
            <a:off x="3351240" y="3048840"/>
            <a:ext cx="455760" cy="30348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502" name="CustomShape 4"/>
          <p:cNvSpPr/>
          <p:nvPr/>
        </p:nvSpPr>
        <p:spPr>
          <a:xfrm>
            <a:off x="4417920" y="1829160"/>
            <a:ext cx="379800" cy="37980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503" name="CustomShape 5"/>
          <p:cNvSpPr/>
          <p:nvPr/>
        </p:nvSpPr>
        <p:spPr>
          <a:xfrm>
            <a:off x="6169680" y="1829160"/>
            <a:ext cx="379800" cy="37980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504" name="CustomShape 6"/>
          <p:cNvSpPr/>
          <p:nvPr/>
        </p:nvSpPr>
        <p:spPr>
          <a:xfrm>
            <a:off x="5331960" y="3048840"/>
            <a:ext cx="455760" cy="30348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505" name="Line 7"/>
          <p:cNvSpPr/>
          <p:nvPr/>
        </p:nvSpPr>
        <p:spPr>
          <a:xfrm>
            <a:off x="2818080" y="2210400"/>
            <a:ext cx="685440" cy="83880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506" name="Line 8"/>
          <p:cNvSpPr/>
          <p:nvPr/>
        </p:nvSpPr>
        <p:spPr>
          <a:xfrm flipH="1">
            <a:off x="3731760" y="2134080"/>
            <a:ext cx="685440" cy="9147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507" name="Line 9"/>
          <p:cNvSpPr/>
          <p:nvPr/>
        </p:nvSpPr>
        <p:spPr>
          <a:xfrm>
            <a:off x="4722120" y="2134080"/>
            <a:ext cx="761760" cy="9147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508" name="Line 10"/>
          <p:cNvSpPr/>
          <p:nvPr/>
        </p:nvSpPr>
        <p:spPr>
          <a:xfrm flipH="1">
            <a:off x="5712480" y="2134080"/>
            <a:ext cx="533160" cy="9147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509" name="Line 11"/>
          <p:cNvSpPr/>
          <p:nvPr/>
        </p:nvSpPr>
        <p:spPr>
          <a:xfrm flipH="1">
            <a:off x="2817720" y="3353760"/>
            <a:ext cx="685440" cy="76248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510" name="CustomShape 12"/>
          <p:cNvSpPr/>
          <p:nvPr/>
        </p:nvSpPr>
        <p:spPr>
          <a:xfrm>
            <a:off x="2513520" y="4039560"/>
            <a:ext cx="379800" cy="38016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511" name="CustomShape 13"/>
          <p:cNvSpPr/>
          <p:nvPr/>
        </p:nvSpPr>
        <p:spPr>
          <a:xfrm>
            <a:off x="4493880" y="4115880"/>
            <a:ext cx="380160" cy="37980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512" name="CustomShape 14"/>
          <p:cNvSpPr/>
          <p:nvPr/>
        </p:nvSpPr>
        <p:spPr>
          <a:xfrm>
            <a:off x="6398280" y="4115880"/>
            <a:ext cx="379800" cy="37980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513" name="Line 15"/>
          <p:cNvSpPr/>
          <p:nvPr/>
        </p:nvSpPr>
        <p:spPr>
          <a:xfrm>
            <a:off x="3732120" y="3353760"/>
            <a:ext cx="837720" cy="83880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514" name="Line 16"/>
          <p:cNvSpPr/>
          <p:nvPr/>
        </p:nvSpPr>
        <p:spPr>
          <a:xfrm flipH="1">
            <a:off x="4798080" y="3353760"/>
            <a:ext cx="685440" cy="83880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515" name="Line 17"/>
          <p:cNvSpPr/>
          <p:nvPr/>
        </p:nvSpPr>
        <p:spPr>
          <a:xfrm>
            <a:off x="5636160" y="3353760"/>
            <a:ext cx="838080" cy="83880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516" name="CustomShape 18"/>
          <p:cNvSpPr/>
          <p:nvPr/>
        </p:nvSpPr>
        <p:spPr>
          <a:xfrm>
            <a:off x="6398280" y="5411880"/>
            <a:ext cx="455760" cy="30384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517" name="CustomShape 19"/>
          <p:cNvSpPr/>
          <p:nvPr/>
        </p:nvSpPr>
        <p:spPr>
          <a:xfrm>
            <a:off x="7921440" y="5411880"/>
            <a:ext cx="380160" cy="38016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518" name="CustomShape 20"/>
          <p:cNvSpPr/>
          <p:nvPr/>
        </p:nvSpPr>
        <p:spPr>
          <a:xfrm>
            <a:off x="4493880" y="5411880"/>
            <a:ext cx="455760" cy="30384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519" name="Line 21"/>
          <p:cNvSpPr/>
          <p:nvPr/>
        </p:nvSpPr>
        <p:spPr>
          <a:xfrm>
            <a:off x="6626520" y="4497120"/>
            <a:ext cx="360" cy="9147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520" name="Line 22"/>
          <p:cNvSpPr/>
          <p:nvPr/>
        </p:nvSpPr>
        <p:spPr>
          <a:xfrm>
            <a:off x="6855120" y="5564520"/>
            <a:ext cx="1066320" cy="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521" name="Line 23"/>
          <p:cNvSpPr/>
          <p:nvPr/>
        </p:nvSpPr>
        <p:spPr>
          <a:xfrm>
            <a:off x="4722120" y="4497120"/>
            <a:ext cx="360" cy="9147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522" name="Line 24"/>
          <p:cNvSpPr/>
          <p:nvPr/>
        </p:nvSpPr>
        <p:spPr>
          <a:xfrm flipH="1" flipV="1">
            <a:off x="3960360" y="4801680"/>
            <a:ext cx="532800" cy="762480"/>
          </a:xfrm>
          <a:prstGeom prst="line">
            <a:avLst/>
          </a:prstGeom>
          <a:ln w="9360">
            <a:solidFill>
              <a:srgbClr val="402000"/>
            </a:solidFill>
            <a:miter/>
          </a:ln>
        </p:spPr>
        <p:style>
          <a:lnRef idx="0">
            <a:scrgbClr r="0" g="0" b="0"/>
          </a:lnRef>
          <a:fillRef idx="0">
            <a:scrgbClr r="0" g="0" b="0"/>
          </a:fillRef>
          <a:effectRef idx="0">
            <a:scrgbClr r="0" g="0" b="0"/>
          </a:effectRef>
          <a:fontRef idx="minor"/>
        </p:style>
      </p:sp>
      <p:sp>
        <p:nvSpPr>
          <p:cNvPr id="523" name="Line 25"/>
          <p:cNvSpPr/>
          <p:nvPr/>
        </p:nvSpPr>
        <p:spPr>
          <a:xfrm flipV="1">
            <a:off x="3960720" y="2210040"/>
            <a:ext cx="609120" cy="259164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524" name="CustomShape 26"/>
          <p:cNvSpPr/>
          <p:nvPr/>
        </p:nvSpPr>
        <p:spPr>
          <a:xfrm>
            <a:off x="2513520" y="5411880"/>
            <a:ext cx="455760" cy="30384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525" name="Line 27"/>
          <p:cNvSpPr/>
          <p:nvPr/>
        </p:nvSpPr>
        <p:spPr>
          <a:xfrm>
            <a:off x="2742120" y="4421160"/>
            <a:ext cx="360" cy="99072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526" name="CustomShape 28"/>
          <p:cNvSpPr/>
          <p:nvPr/>
        </p:nvSpPr>
        <p:spPr>
          <a:xfrm>
            <a:off x="1370880" y="5411880"/>
            <a:ext cx="379800" cy="38016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527" name="Line 29"/>
          <p:cNvSpPr/>
          <p:nvPr/>
        </p:nvSpPr>
        <p:spPr>
          <a:xfrm flipH="1">
            <a:off x="1751400" y="5564520"/>
            <a:ext cx="761760" cy="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528" name="Line 30"/>
          <p:cNvSpPr/>
          <p:nvPr/>
        </p:nvSpPr>
        <p:spPr>
          <a:xfrm flipV="1">
            <a:off x="2970360" y="2133720"/>
            <a:ext cx="1523160" cy="343008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529" name="Line 31"/>
          <p:cNvSpPr/>
          <p:nvPr/>
        </p:nvSpPr>
        <p:spPr>
          <a:xfrm flipH="1" flipV="1">
            <a:off x="4646160" y="2210400"/>
            <a:ext cx="1751760" cy="335412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530" name="CustomShape 32"/>
          <p:cNvSpPr/>
          <p:nvPr/>
        </p:nvSpPr>
        <p:spPr>
          <a:xfrm>
            <a:off x="3640680" y="1562400"/>
            <a:ext cx="866880" cy="6415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Waiter</a:t>
            </a:r>
            <a:endParaRPr lang="en-US" sz="1800" b="0" strike="noStrike" spc="-1">
              <a:latin typeface="Arial"/>
            </a:endParaRPr>
          </a:p>
          <a:p>
            <a:pPr>
              <a:lnSpc>
                <a:spcPct val="100000"/>
              </a:lnSpc>
            </a:pPr>
            <a:r>
              <a:rPr lang="en-US" sz="1800" b="1" strike="noStrike" spc="-1">
                <a:solidFill>
                  <a:srgbClr val="402000"/>
                </a:solidFill>
                <a:latin typeface="Times New Roman"/>
                <a:ea typeface="DejaVu Sans"/>
              </a:rPr>
              <a:t>free</a:t>
            </a:r>
            <a:endParaRPr lang="en-US" sz="1800" b="0" strike="noStrike" spc="-1">
              <a:latin typeface="Arial"/>
            </a:endParaRPr>
          </a:p>
        </p:txBody>
      </p:sp>
      <p:sp>
        <p:nvSpPr>
          <p:cNvPr id="531" name="CustomShape 33"/>
          <p:cNvSpPr/>
          <p:nvPr/>
        </p:nvSpPr>
        <p:spPr>
          <a:xfrm>
            <a:off x="1220040" y="1752840"/>
            <a:ext cx="131652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Customer 1</a:t>
            </a:r>
            <a:endParaRPr lang="en-US" sz="1800" b="0" strike="noStrike" spc="-1">
              <a:latin typeface="Arial"/>
            </a:endParaRPr>
          </a:p>
        </p:txBody>
      </p:sp>
      <p:sp>
        <p:nvSpPr>
          <p:cNvPr id="532" name="CustomShape 34"/>
          <p:cNvSpPr/>
          <p:nvPr/>
        </p:nvSpPr>
        <p:spPr>
          <a:xfrm>
            <a:off x="6627960" y="1829160"/>
            <a:ext cx="131652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Customer 2</a:t>
            </a:r>
            <a:endParaRPr lang="en-US" sz="1800" b="0" strike="noStrike" spc="-1">
              <a:latin typeface="Arial"/>
            </a:endParaRPr>
          </a:p>
        </p:txBody>
      </p:sp>
      <p:sp>
        <p:nvSpPr>
          <p:cNvPr id="533" name="CustomShape 35"/>
          <p:cNvSpPr/>
          <p:nvPr/>
        </p:nvSpPr>
        <p:spPr>
          <a:xfrm>
            <a:off x="2651040" y="2782080"/>
            <a:ext cx="726840" cy="6415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Take</a:t>
            </a:r>
            <a:endParaRPr lang="en-US" sz="1800" b="0" strike="noStrike" spc="-1">
              <a:latin typeface="Arial"/>
            </a:endParaRPr>
          </a:p>
          <a:p>
            <a:pPr>
              <a:lnSpc>
                <a:spcPct val="100000"/>
              </a:lnSpc>
            </a:pPr>
            <a:r>
              <a:rPr lang="en-US" sz="1800" b="1" strike="noStrike" spc="-1">
                <a:solidFill>
                  <a:srgbClr val="402000"/>
                </a:solidFill>
                <a:latin typeface="Times New Roman"/>
                <a:ea typeface="DejaVu Sans"/>
              </a:rPr>
              <a:t>order</a:t>
            </a:r>
            <a:endParaRPr lang="en-US" sz="1800" b="0" strike="noStrike" spc="-1">
              <a:latin typeface="Arial"/>
            </a:endParaRPr>
          </a:p>
        </p:txBody>
      </p:sp>
      <p:sp>
        <p:nvSpPr>
          <p:cNvPr id="534" name="CustomShape 36"/>
          <p:cNvSpPr/>
          <p:nvPr/>
        </p:nvSpPr>
        <p:spPr>
          <a:xfrm>
            <a:off x="5926320" y="2705760"/>
            <a:ext cx="726840" cy="6415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Take</a:t>
            </a:r>
            <a:endParaRPr lang="en-US" sz="1800" b="0" strike="noStrike" spc="-1">
              <a:latin typeface="Arial"/>
            </a:endParaRPr>
          </a:p>
          <a:p>
            <a:pPr>
              <a:lnSpc>
                <a:spcPct val="100000"/>
              </a:lnSpc>
            </a:pPr>
            <a:r>
              <a:rPr lang="en-US" sz="1800" b="1" strike="noStrike" spc="-1">
                <a:solidFill>
                  <a:srgbClr val="402000"/>
                </a:solidFill>
                <a:latin typeface="Times New Roman"/>
                <a:ea typeface="DejaVu Sans"/>
              </a:rPr>
              <a:t>order</a:t>
            </a:r>
            <a:endParaRPr lang="en-US" sz="1800" b="0" strike="noStrike" spc="-1">
              <a:latin typeface="Arial"/>
            </a:endParaRPr>
          </a:p>
        </p:txBody>
      </p:sp>
      <p:sp>
        <p:nvSpPr>
          <p:cNvPr id="535" name="CustomShape 37"/>
          <p:cNvSpPr/>
          <p:nvPr/>
        </p:nvSpPr>
        <p:spPr>
          <a:xfrm>
            <a:off x="4859640" y="4077720"/>
            <a:ext cx="790920" cy="6415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Order</a:t>
            </a:r>
            <a:endParaRPr lang="en-US" sz="1800" b="0" strike="noStrike" spc="-1">
              <a:latin typeface="Arial"/>
            </a:endParaRPr>
          </a:p>
          <a:p>
            <a:pPr>
              <a:lnSpc>
                <a:spcPct val="100000"/>
              </a:lnSpc>
            </a:pPr>
            <a:r>
              <a:rPr lang="en-US" sz="1800" b="1" strike="noStrike" spc="-1">
                <a:solidFill>
                  <a:srgbClr val="402000"/>
                </a:solidFill>
                <a:latin typeface="Times New Roman"/>
                <a:ea typeface="DejaVu Sans"/>
              </a:rPr>
              <a:t>taken</a:t>
            </a:r>
            <a:endParaRPr lang="en-US" sz="1800" b="0" strike="noStrike" spc="-1">
              <a:latin typeface="Arial"/>
            </a:endParaRPr>
          </a:p>
        </p:txBody>
      </p:sp>
      <p:sp>
        <p:nvSpPr>
          <p:cNvPr id="536" name="CustomShape 38"/>
          <p:cNvSpPr/>
          <p:nvPr/>
        </p:nvSpPr>
        <p:spPr>
          <a:xfrm>
            <a:off x="4936680" y="5297760"/>
            <a:ext cx="903600" cy="6415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Tell</a:t>
            </a:r>
            <a:endParaRPr lang="en-US" sz="1800" b="0" strike="noStrike" spc="-1">
              <a:latin typeface="Arial"/>
            </a:endParaRPr>
          </a:p>
          <a:p>
            <a:pPr>
              <a:lnSpc>
                <a:spcPct val="100000"/>
              </a:lnSpc>
            </a:pPr>
            <a:r>
              <a:rPr lang="en-US" sz="1800" b="1" strike="noStrike" spc="-1">
                <a:solidFill>
                  <a:srgbClr val="402000"/>
                </a:solidFill>
                <a:latin typeface="Times New Roman"/>
                <a:ea typeface="DejaVu Sans"/>
              </a:rPr>
              <a:t>kitchen</a:t>
            </a:r>
            <a:endParaRPr lang="en-US" sz="1800" b="0" strike="noStrike" spc="-1">
              <a:latin typeface="Arial"/>
            </a:endParaRPr>
          </a:p>
        </p:txBody>
      </p:sp>
      <p:sp>
        <p:nvSpPr>
          <p:cNvPr id="537" name="CustomShape 39"/>
          <p:cNvSpPr/>
          <p:nvPr/>
        </p:nvSpPr>
        <p:spPr>
          <a:xfrm>
            <a:off x="1965960" y="4001760"/>
            <a:ext cx="59868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wait</a:t>
            </a:r>
            <a:endParaRPr lang="en-US" sz="1800" b="0" strike="noStrike" spc="-1">
              <a:latin typeface="Arial"/>
            </a:endParaRPr>
          </a:p>
        </p:txBody>
      </p:sp>
      <p:sp>
        <p:nvSpPr>
          <p:cNvPr id="538" name="CustomShape 40"/>
          <p:cNvSpPr/>
          <p:nvPr/>
        </p:nvSpPr>
        <p:spPr>
          <a:xfrm>
            <a:off x="6841080" y="4077720"/>
            <a:ext cx="59868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wait</a:t>
            </a:r>
            <a:endParaRPr lang="en-US" sz="1800" b="0" strike="noStrike" spc="-1">
              <a:latin typeface="Arial"/>
            </a:endParaRPr>
          </a:p>
        </p:txBody>
      </p:sp>
      <p:sp>
        <p:nvSpPr>
          <p:cNvPr id="539" name="Line 41"/>
          <p:cNvSpPr/>
          <p:nvPr/>
        </p:nvSpPr>
        <p:spPr>
          <a:xfrm>
            <a:off x="4798440" y="2057760"/>
            <a:ext cx="3275280" cy="1219680"/>
          </a:xfrm>
          <a:prstGeom prst="line">
            <a:avLst/>
          </a:prstGeom>
          <a:ln w="9360">
            <a:solidFill>
              <a:srgbClr val="402000"/>
            </a:solidFill>
            <a:miter/>
          </a:ln>
        </p:spPr>
        <p:style>
          <a:lnRef idx="0">
            <a:scrgbClr r="0" g="0" b="0"/>
          </a:lnRef>
          <a:fillRef idx="0">
            <a:scrgbClr r="0" g="0" b="0"/>
          </a:fillRef>
          <a:effectRef idx="0">
            <a:scrgbClr r="0" g="0" b="0"/>
          </a:effectRef>
          <a:fontRef idx="minor"/>
        </p:style>
      </p:sp>
      <p:sp>
        <p:nvSpPr>
          <p:cNvPr id="540" name="Line 42"/>
          <p:cNvSpPr/>
          <p:nvPr/>
        </p:nvSpPr>
        <p:spPr>
          <a:xfrm flipH="1">
            <a:off x="1294200" y="1981440"/>
            <a:ext cx="3123360" cy="1448280"/>
          </a:xfrm>
          <a:prstGeom prst="line">
            <a:avLst/>
          </a:prstGeom>
          <a:ln w="9360">
            <a:solidFill>
              <a:srgbClr val="402000"/>
            </a:solidFill>
            <a:miter/>
          </a:ln>
        </p:spPr>
        <p:style>
          <a:lnRef idx="0">
            <a:scrgbClr r="0" g="0" b="0"/>
          </a:lnRef>
          <a:fillRef idx="0">
            <a:scrgbClr r="0" g="0" b="0"/>
          </a:fillRef>
          <a:effectRef idx="0">
            <a:scrgbClr r="0" g="0" b="0"/>
          </a:effectRef>
          <a:fontRef idx="minor"/>
        </p:style>
      </p:sp>
      <p:sp>
        <p:nvSpPr>
          <p:cNvPr id="541" name="Line 43"/>
          <p:cNvSpPr/>
          <p:nvPr/>
        </p:nvSpPr>
        <p:spPr>
          <a:xfrm>
            <a:off x="1294560" y="3430080"/>
            <a:ext cx="1295280" cy="198180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542" name="Line 44"/>
          <p:cNvSpPr/>
          <p:nvPr/>
        </p:nvSpPr>
        <p:spPr>
          <a:xfrm flipH="1">
            <a:off x="6778440" y="3277800"/>
            <a:ext cx="1295280" cy="213408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543" name="CustomShape 45"/>
          <p:cNvSpPr/>
          <p:nvPr/>
        </p:nvSpPr>
        <p:spPr>
          <a:xfrm>
            <a:off x="2209680" y="5716800"/>
            <a:ext cx="121608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Serve food</a:t>
            </a:r>
            <a:endParaRPr lang="en-US" sz="1800" b="0" strike="noStrike" spc="-1">
              <a:latin typeface="Arial"/>
            </a:endParaRPr>
          </a:p>
        </p:txBody>
      </p:sp>
      <p:sp>
        <p:nvSpPr>
          <p:cNvPr id="544" name="CustomShape 46"/>
          <p:cNvSpPr/>
          <p:nvPr/>
        </p:nvSpPr>
        <p:spPr>
          <a:xfrm>
            <a:off x="6094440" y="5640480"/>
            <a:ext cx="121608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Serve food</a:t>
            </a:r>
            <a:endParaRPr lang="en-US" sz="1800" b="0" strike="noStrike" spc="-1">
              <a:latin typeface="Arial"/>
            </a:endParaRPr>
          </a:p>
        </p:txBody>
      </p:sp>
      <p:sp>
        <p:nvSpPr>
          <p:cNvPr id="545" name="CustomShape 47"/>
          <p:cNvSpPr/>
          <p:nvPr/>
        </p:nvSpPr>
        <p:spPr>
          <a:xfrm>
            <a:off x="1280160" y="5068800"/>
            <a:ext cx="77688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eating</a:t>
            </a:r>
            <a:endParaRPr lang="en-US" sz="1800" b="0" strike="noStrike" spc="-1">
              <a:latin typeface="Arial"/>
            </a:endParaRPr>
          </a:p>
        </p:txBody>
      </p:sp>
      <p:sp>
        <p:nvSpPr>
          <p:cNvPr id="546" name="CustomShape 48"/>
          <p:cNvSpPr/>
          <p:nvPr/>
        </p:nvSpPr>
        <p:spPr>
          <a:xfrm>
            <a:off x="7907040" y="5068800"/>
            <a:ext cx="77688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eating</a:t>
            </a:r>
            <a:endParaRPr lang="en-US" sz="1800" b="0" strike="noStrike" spc="-1">
              <a:latin typeface="Arial"/>
            </a:endParaRPr>
          </a:p>
        </p:txBody>
      </p:sp>
      <p:sp>
        <p:nvSpPr>
          <p:cNvPr id="547" name="CustomShape 49"/>
          <p:cNvSpPr/>
          <p:nvPr/>
        </p:nvSpPr>
        <p:spPr>
          <a:xfrm>
            <a:off x="2665800" y="1981440"/>
            <a:ext cx="151560" cy="15156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sp>
        <p:nvSpPr>
          <p:cNvPr id="548" name="CustomShape 50"/>
          <p:cNvSpPr/>
          <p:nvPr/>
        </p:nvSpPr>
        <p:spPr>
          <a:xfrm>
            <a:off x="4570200" y="1981440"/>
            <a:ext cx="151200" cy="15156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sp>
        <p:nvSpPr>
          <p:cNvPr id="549" name="CustomShape 51"/>
          <p:cNvSpPr/>
          <p:nvPr/>
        </p:nvSpPr>
        <p:spPr>
          <a:xfrm>
            <a:off x="6321960" y="1981440"/>
            <a:ext cx="151560" cy="15156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550" name="CustomShape 1"/>
          <p:cNvSpPr/>
          <p:nvPr/>
        </p:nvSpPr>
        <p:spPr>
          <a:xfrm>
            <a:off x="990000" y="456840"/>
            <a:ext cx="776844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200" b="0" strike="noStrike" spc="-1">
                <a:solidFill>
                  <a:srgbClr val="000000"/>
                </a:solidFill>
                <a:latin typeface="Arial"/>
                <a:ea typeface="DejaVu Sans"/>
              </a:rPr>
              <a:t>Example: In a Restaurant (Two Scenarios)</a:t>
            </a:r>
            <a:endParaRPr lang="en-US" sz="3200" b="0" strike="noStrike" spc="-1">
              <a:latin typeface="Arial"/>
            </a:endParaRPr>
          </a:p>
        </p:txBody>
      </p:sp>
      <p:sp>
        <p:nvSpPr>
          <p:cNvPr id="551" name="CustomShape 2"/>
          <p:cNvSpPr/>
          <p:nvPr/>
        </p:nvSpPr>
        <p:spPr>
          <a:xfrm>
            <a:off x="990000" y="1829160"/>
            <a:ext cx="7768440" cy="411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432000" indent="-322920" algn="just">
              <a:lnSpc>
                <a:spcPct val="100000"/>
              </a:lnSpc>
              <a:spcBef>
                <a:spcPts val="799"/>
              </a:spcBef>
              <a:buClr>
                <a:srgbClr val="000000"/>
              </a:buClr>
              <a:buSzPct val="45000"/>
              <a:buFont typeface="Wingdings" charset="2"/>
              <a:buChar char=""/>
            </a:pPr>
            <a:r>
              <a:rPr lang="en-US" sz="3200" b="0" strike="noStrike" spc="-1">
                <a:solidFill>
                  <a:srgbClr val="000000"/>
                </a:solidFill>
                <a:latin typeface="Arial"/>
                <a:ea typeface="DejaVu Sans"/>
              </a:rPr>
              <a:t>Scenario 1:</a:t>
            </a:r>
            <a:endParaRPr lang="en-US" sz="3200" b="0" strike="noStrike" spc="-1">
              <a:latin typeface="Arial"/>
            </a:endParaRPr>
          </a:p>
          <a:p>
            <a:pPr marL="864000" lvl="1" indent="-322920" algn="just">
              <a:lnSpc>
                <a:spcPct val="100000"/>
              </a:lnSpc>
              <a:spcBef>
                <a:spcPts val="697"/>
              </a:spcBef>
              <a:buClr>
                <a:srgbClr val="000000"/>
              </a:buClr>
              <a:buSzPct val="75000"/>
              <a:buFont typeface="Symbol"/>
              <a:buChar char=""/>
            </a:pPr>
            <a:r>
              <a:rPr lang="en-US" sz="2800" b="0" strike="noStrike" spc="-1">
                <a:solidFill>
                  <a:srgbClr val="000000"/>
                </a:solidFill>
                <a:latin typeface="Arial"/>
                <a:ea typeface="DejaVu Sans"/>
              </a:rPr>
              <a:t>Waiter takes order from customer 1; serves customer 1; takes order from customer 2; serves customer 2.</a:t>
            </a:r>
            <a:endParaRPr lang="en-US" sz="2800" b="0" strike="noStrike" spc="-1">
              <a:latin typeface="Arial"/>
            </a:endParaRPr>
          </a:p>
          <a:p>
            <a:pPr marL="432000" indent="-322920" algn="just">
              <a:lnSpc>
                <a:spcPct val="100000"/>
              </a:lnSpc>
              <a:spcBef>
                <a:spcPts val="799"/>
              </a:spcBef>
              <a:buClr>
                <a:srgbClr val="000000"/>
              </a:buClr>
              <a:buSzPct val="45000"/>
              <a:buFont typeface="Wingdings" charset="2"/>
              <a:buChar char=""/>
            </a:pPr>
            <a:r>
              <a:rPr lang="en-US" sz="3200" b="0" strike="noStrike" spc="-1">
                <a:solidFill>
                  <a:srgbClr val="000000"/>
                </a:solidFill>
                <a:latin typeface="Arial"/>
                <a:ea typeface="DejaVu Sans"/>
              </a:rPr>
              <a:t>Scenario 2:</a:t>
            </a:r>
            <a:endParaRPr lang="en-US" sz="3200" b="0" strike="noStrike" spc="-1">
              <a:latin typeface="Arial"/>
            </a:endParaRPr>
          </a:p>
          <a:p>
            <a:pPr marL="864000" lvl="1" indent="-322920" algn="just">
              <a:lnSpc>
                <a:spcPct val="100000"/>
              </a:lnSpc>
              <a:spcBef>
                <a:spcPts val="697"/>
              </a:spcBef>
              <a:buClr>
                <a:srgbClr val="000000"/>
              </a:buClr>
              <a:buSzPct val="75000"/>
              <a:buFont typeface="Symbol"/>
              <a:buChar char=""/>
            </a:pPr>
            <a:r>
              <a:rPr lang="en-US" sz="2800" b="0" strike="noStrike" spc="-1">
                <a:solidFill>
                  <a:srgbClr val="000000"/>
                </a:solidFill>
                <a:latin typeface="Arial"/>
                <a:ea typeface="DejaVu Sans"/>
              </a:rPr>
              <a:t>Waiter takes order from customer 1; takes order from customer 2; serves customer 2; serves customer 1.</a:t>
            </a:r>
            <a:endParaRPr lang="en-US"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552" name="CustomShape 1"/>
          <p:cNvSpPr/>
          <p:nvPr/>
        </p:nvSpPr>
        <p:spPr>
          <a:xfrm>
            <a:off x="990000" y="456840"/>
            <a:ext cx="776844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200" b="0" strike="noStrike" spc="-1">
                <a:solidFill>
                  <a:srgbClr val="000000"/>
                </a:solidFill>
                <a:latin typeface="Arial"/>
                <a:ea typeface="DejaVu Sans"/>
              </a:rPr>
              <a:t>Example: In a Restaurant (Scenario 1)</a:t>
            </a:r>
            <a:endParaRPr lang="en-US" sz="3200" b="0" strike="noStrike" spc="-1">
              <a:latin typeface="Arial"/>
            </a:endParaRPr>
          </a:p>
        </p:txBody>
      </p:sp>
      <p:grpSp>
        <p:nvGrpSpPr>
          <p:cNvPr id="553" name="Group 2"/>
          <p:cNvGrpSpPr/>
          <p:nvPr/>
        </p:nvGrpSpPr>
        <p:grpSpPr>
          <a:xfrm>
            <a:off x="1220040" y="1562400"/>
            <a:ext cx="7463880" cy="4521600"/>
            <a:chOff x="1220040" y="1562400"/>
            <a:chExt cx="7463880" cy="4521600"/>
          </a:xfrm>
        </p:grpSpPr>
        <p:sp>
          <p:nvSpPr>
            <p:cNvPr id="554" name="CustomShape 3"/>
            <p:cNvSpPr/>
            <p:nvPr/>
          </p:nvSpPr>
          <p:spPr>
            <a:xfrm>
              <a:off x="2513520" y="1829160"/>
              <a:ext cx="379440" cy="37980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555" name="CustomShape 4"/>
            <p:cNvSpPr/>
            <p:nvPr/>
          </p:nvSpPr>
          <p:spPr>
            <a:xfrm>
              <a:off x="3351240" y="3048840"/>
              <a:ext cx="455760" cy="30384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556" name="CustomShape 5"/>
            <p:cNvSpPr/>
            <p:nvPr/>
          </p:nvSpPr>
          <p:spPr>
            <a:xfrm>
              <a:off x="4417920" y="1829160"/>
              <a:ext cx="379440" cy="37980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557" name="CustomShape 6"/>
            <p:cNvSpPr/>
            <p:nvPr/>
          </p:nvSpPr>
          <p:spPr>
            <a:xfrm>
              <a:off x="6169680" y="1829160"/>
              <a:ext cx="379440" cy="37980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558" name="CustomShape 7"/>
            <p:cNvSpPr/>
            <p:nvPr/>
          </p:nvSpPr>
          <p:spPr>
            <a:xfrm>
              <a:off x="5331960" y="3048840"/>
              <a:ext cx="455760" cy="30384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559" name="Line 8"/>
            <p:cNvSpPr/>
            <p:nvPr/>
          </p:nvSpPr>
          <p:spPr>
            <a:xfrm>
              <a:off x="2818080" y="2210040"/>
              <a:ext cx="685800" cy="83880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560" name="Line 9"/>
            <p:cNvSpPr/>
            <p:nvPr/>
          </p:nvSpPr>
          <p:spPr>
            <a:xfrm flipH="1">
              <a:off x="3731760" y="2134080"/>
              <a:ext cx="685800" cy="9147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561" name="Line 10"/>
            <p:cNvSpPr/>
            <p:nvPr/>
          </p:nvSpPr>
          <p:spPr>
            <a:xfrm>
              <a:off x="4722120" y="2134080"/>
              <a:ext cx="761760" cy="9147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562" name="Line 11"/>
            <p:cNvSpPr/>
            <p:nvPr/>
          </p:nvSpPr>
          <p:spPr>
            <a:xfrm flipH="1">
              <a:off x="5712480" y="2134080"/>
              <a:ext cx="533520" cy="9147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563" name="Line 12"/>
            <p:cNvSpPr/>
            <p:nvPr/>
          </p:nvSpPr>
          <p:spPr>
            <a:xfrm flipH="1">
              <a:off x="2817720" y="3353760"/>
              <a:ext cx="685800" cy="76212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564" name="CustomShape 13"/>
            <p:cNvSpPr/>
            <p:nvPr/>
          </p:nvSpPr>
          <p:spPr>
            <a:xfrm>
              <a:off x="2513520" y="4039560"/>
              <a:ext cx="379440" cy="38052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565" name="CustomShape 14"/>
            <p:cNvSpPr/>
            <p:nvPr/>
          </p:nvSpPr>
          <p:spPr>
            <a:xfrm>
              <a:off x="4493880" y="4115880"/>
              <a:ext cx="379800" cy="38016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566" name="CustomShape 15"/>
            <p:cNvSpPr/>
            <p:nvPr/>
          </p:nvSpPr>
          <p:spPr>
            <a:xfrm>
              <a:off x="6397920" y="4115880"/>
              <a:ext cx="379800" cy="38016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567" name="Line 16"/>
            <p:cNvSpPr/>
            <p:nvPr/>
          </p:nvSpPr>
          <p:spPr>
            <a:xfrm>
              <a:off x="3732120" y="3353760"/>
              <a:ext cx="837720" cy="83844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568" name="Line 17"/>
            <p:cNvSpPr/>
            <p:nvPr/>
          </p:nvSpPr>
          <p:spPr>
            <a:xfrm flipH="1">
              <a:off x="4798080" y="3353760"/>
              <a:ext cx="685440" cy="83844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569" name="Line 18"/>
            <p:cNvSpPr/>
            <p:nvPr/>
          </p:nvSpPr>
          <p:spPr>
            <a:xfrm>
              <a:off x="5636160" y="3353760"/>
              <a:ext cx="838080" cy="83844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570" name="CustomShape 19"/>
            <p:cNvSpPr/>
            <p:nvPr/>
          </p:nvSpPr>
          <p:spPr>
            <a:xfrm>
              <a:off x="6397920" y="5411520"/>
              <a:ext cx="456120" cy="30420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571" name="CustomShape 20"/>
            <p:cNvSpPr/>
            <p:nvPr/>
          </p:nvSpPr>
          <p:spPr>
            <a:xfrm>
              <a:off x="7921440" y="5411520"/>
              <a:ext cx="379800" cy="38052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572" name="CustomShape 21"/>
            <p:cNvSpPr/>
            <p:nvPr/>
          </p:nvSpPr>
          <p:spPr>
            <a:xfrm>
              <a:off x="4493880" y="5411520"/>
              <a:ext cx="455760" cy="30420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573" name="Line 22"/>
            <p:cNvSpPr/>
            <p:nvPr/>
          </p:nvSpPr>
          <p:spPr>
            <a:xfrm>
              <a:off x="6626520" y="4497120"/>
              <a:ext cx="360" cy="91440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574" name="Line 23"/>
            <p:cNvSpPr/>
            <p:nvPr/>
          </p:nvSpPr>
          <p:spPr>
            <a:xfrm>
              <a:off x="6855120" y="5564520"/>
              <a:ext cx="1066320" cy="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575" name="Line 24"/>
            <p:cNvSpPr/>
            <p:nvPr/>
          </p:nvSpPr>
          <p:spPr>
            <a:xfrm>
              <a:off x="4722120" y="4497120"/>
              <a:ext cx="360" cy="91440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576" name="Line 25"/>
            <p:cNvSpPr/>
            <p:nvPr/>
          </p:nvSpPr>
          <p:spPr>
            <a:xfrm flipH="1" flipV="1">
              <a:off x="3960360" y="4801680"/>
              <a:ext cx="533160" cy="762480"/>
            </a:xfrm>
            <a:prstGeom prst="line">
              <a:avLst/>
            </a:prstGeom>
            <a:ln w="9360">
              <a:solidFill>
                <a:srgbClr val="402000"/>
              </a:solidFill>
              <a:miter/>
            </a:ln>
          </p:spPr>
          <p:style>
            <a:lnRef idx="0">
              <a:scrgbClr r="0" g="0" b="0"/>
            </a:lnRef>
            <a:fillRef idx="0">
              <a:scrgbClr r="0" g="0" b="0"/>
            </a:fillRef>
            <a:effectRef idx="0">
              <a:scrgbClr r="0" g="0" b="0"/>
            </a:effectRef>
            <a:fontRef idx="minor"/>
          </p:style>
        </p:sp>
        <p:sp>
          <p:nvSpPr>
            <p:cNvPr id="577" name="Line 26"/>
            <p:cNvSpPr/>
            <p:nvPr/>
          </p:nvSpPr>
          <p:spPr>
            <a:xfrm flipV="1">
              <a:off x="3960720" y="2209680"/>
              <a:ext cx="609120" cy="259200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578" name="CustomShape 27"/>
            <p:cNvSpPr/>
            <p:nvPr/>
          </p:nvSpPr>
          <p:spPr>
            <a:xfrm>
              <a:off x="2513520" y="5411520"/>
              <a:ext cx="455760" cy="30420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579" name="Line 28"/>
            <p:cNvSpPr/>
            <p:nvPr/>
          </p:nvSpPr>
          <p:spPr>
            <a:xfrm>
              <a:off x="2741760" y="4421160"/>
              <a:ext cx="360" cy="990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580" name="CustomShape 29"/>
            <p:cNvSpPr/>
            <p:nvPr/>
          </p:nvSpPr>
          <p:spPr>
            <a:xfrm>
              <a:off x="1370880" y="5411520"/>
              <a:ext cx="379440" cy="38052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581" name="Line 30"/>
            <p:cNvSpPr/>
            <p:nvPr/>
          </p:nvSpPr>
          <p:spPr>
            <a:xfrm flipH="1">
              <a:off x="1751040" y="5564520"/>
              <a:ext cx="762120" cy="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582" name="Line 31"/>
            <p:cNvSpPr/>
            <p:nvPr/>
          </p:nvSpPr>
          <p:spPr>
            <a:xfrm flipV="1">
              <a:off x="2970360" y="2133720"/>
              <a:ext cx="1523520" cy="343044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583" name="Line 32"/>
            <p:cNvSpPr/>
            <p:nvPr/>
          </p:nvSpPr>
          <p:spPr>
            <a:xfrm flipH="1" flipV="1">
              <a:off x="4646160" y="2210040"/>
              <a:ext cx="1751760" cy="335448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584" name="CustomShape 33"/>
            <p:cNvSpPr/>
            <p:nvPr/>
          </p:nvSpPr>
          <p:spPr>
            <a:xfrm>
              <a:off x="3640680" y="1562400"/>
              <a:ext cx="866880" cy="6415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Waiter</a:t>
              </a:r>
              <a:endParaRPr lang="en-US" sz="1800" b="0" strike="noStrike" spc="-1">
                <a:latin typeface="Arial"/>
              </a:endParaRPr>
            </a:p>
            <a:p>
              <a:pPr>
                <a:lnSpc>
                  <a:spcPct val="100000"/>
                </a:lnSpc>
              </a:pPr>
              <a:r>
                <a:rPr lang="en-US" sz="1800" b="1" strike="noStrike" spc="-1">
                  <a:solidFill>
                    <a:srgbClr val="402000"/>
                  </a:solidFill>
                  <a:latin typeface="Times New Roman"/>
                  <a:ea typeface="DejaVu Sans"/>
                </a:rPr>
                <a:t>free</a:t>
              </a:r>
              <a:endParaRPr lang="en-US" sz="1800" b="0" strike="noStrike" spc="-1">
                <a:latin typeface="Arial"/>
              </a:endParaRPr>
            </a:p>
          </p:txBody>
        </p:sp>
        <p:sp>
          <p:nvSpPr>
            <p:cNvPr id="585" name="CustomShape 34"/>
            <p:cNvSpPr/>
            <p:nvPr/>
          </p:nvSpPr>
          <p:spPr>
            <a:xfrm>
              <a:off x="1220040" y="1752840"/>
              <a:ext cx="131652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Customer 1</a:t>
              </a:r>
              <a:endParaRPr lang="en-US" sz="1800" b="0" strike="noStrike" spc="-1">
                <a:latin typeface="Arial"/>
              </a:endParaRPr>
            </a:p>
          </p:txBody>
        </p:sp>
        <p:sp>
          <p:nvSpPr>
            <p:cNvPr id="586" name="CustomShape 35"/>
            <p:cNvSpPr/>
            <p:nvPr/>
          </p:nvSpPr>
          <p:spPr>
            <a:xfrm>
              <a:off x="6627960" y="1829160"/>
              <a:ext cx="131652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Customer 2</a:t>
              </a:r>
              <a:endParaRPr lang="en-US" sz="1800" b="0" strike="noStrike" spc="-1">
                <a:latin typeface="Arial"/>
              </a:endParaRPr>
            </a:p>
          </p:txBody>
        </p:sp>
        <p:sp>
          <p:nvSpPr>
            <p:cNvPr id="587" name="CustomShape 36"/>
            <p:cNvSpPr/>
            <p:nvPr/>
          </p:nvSpPr>
          <p:spPr>
            <a:xfrm>
              <a:off x="2651040" y="2782080"/>
              <a:ext cx="726840" cy="6415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Take</a:t>
              </a:r>
              <a:endParaRPr lang="en-US" sz="1800" b="0" strike="noStrike" spc="-1">
                <a:latin typeface="Arial"/>
              </a:endParaRPr>
            </a:p>
            <a:p>
              <a:pPr>
                <a:lnSpc>
                  <a:spcPct val="100000"/>
                </a:lnSpc>
              </a:pPr>
              <a:r>
                <a:rPr lang="en-US" sz="1800" b="1" strike="noStrike" spc="-1">
                  <a:solidFill>
                    <a:srgbClr val="402000"/>
                  </a:solidFill>
                  <a:latin typeface="Times New Roman"/>
                  <a:ea typeface="DejaVu Sans"/>
                </a:rPr>
                <a:t>order</a:t>
              </a:r>
              <a:endParaRPr lang="en-US" sz="1800" b="0" strike="noStrike" spc="-1">
                <a:latin typeface="Arial"/>
              </a:endParaRPr>
            </a:p>
          </p:txBody>
        </p:sp>
        <p:sp>
          <p:nvSpPr>
            <p:cNvPr id="588" name="CustomShape 37"/>
            <p:cNvSpPr/>
            <p:nvPr/>
          </p:nvSpPr>
          <p:spPr>
            <a:xfrm>
              <a:off x="5926320" y="2705760"/>
              <a:ext cx="726840" cy="6415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Take</a:t>
              </a:r>
              <a:endParaRPr lang="en-US" sz="1800" b="0" strike="noStrike" spc="-1">
                <a:latin typeface="Arial"/>
              </a:endParaRPr>
            </a:p>
            <a:p>
              <a:pPr>
                <a:lnSpc>
                  <a:spcPct val="100000"/>
                </a:lnSpc>
              </a:pPr>
              <a:r>
                <a:rPr lang="en-US" sz="1800" b="1" strike="noStrike" spc="-1">
                  <a:solidFill>
                    <a:srgbClr val="402000"/>
                  </a:solidFill>
                  <a:latin typeface="Times New Roman"/>
                  <a:ea typeface="DejaVu Sans"/>
                </a:rPr>
                <a:t>order</a:t>
              </a:r>
              <a:endParaRPr lang="en-US" sz="1800" b="0" strike="noStrike" spc="-1">
                <a:latin typeface="Arial"/>
              </a:endParaRPr>
            </a:p>
          </p:txBody>
        </p:sp>
        <p:sp>
          <p:nvSpPr>
            <p:cNvPr id="589" name="CustomShape 38"/>
            <p:cNvSpPr/>
            <p:nvPr/>
          </p:nvSpPr>
          <p:spPr>
            <a:xfrm>
              <a:off x="4859640" y="4077720"/>
              <a:ext cx="790920" cy="6415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Order</a:t>
              </a:r>
              <a:endParaRPr lang="en-US" sz="1800" b="0" strike="noStrike" spc="-1">
                <a:latin typeface="Arial"/>
              </a:endParaRPr>
            </a:p>
            <a:p>
              <a:pPr>
                <a:lnSpc>
                  <a:spcPct val="100000"/>
                </a:lnSpc>
              </a:pPr>
              <a:r>
                <a:rPr lang="en-US" sz="1800" b="1" strike="noStrike" spc="-1">
                  <a:solidFill>
                    <a:srgbClr val="402000"/>
                  </a:solidFill>
                  <a:latin typeface="Times New Roman"/>
                  <a:ea typeface="DejaVu Sans"/>
                </a:rPr>
                <a:t>taken</a:t>
              </a:r>
              <a:endParaRPr lang="en-US" sz="1800" b="0" strike="noStrike" spc="-1">
                <a:latin typeface="Arial"/>
              </a:endParaRPr>
            </a:p>
          </p:txBody>
        </p:sp>
        <p:sp>
          <p:nvSpPr>
            <p:cNvPr id="590" name="CustomShape 39"/>
            <p:cNvSpPr/>
            <p:nvPr/>
          </p:nvSpPr>
          <p:spPr>
            <a:xfrm>
              <a:off x="4936680" y="5297400"/>
              <a:ext cx="903600" cy="6415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Tell</a:t>
              </a:r>
              <a:endParaRPr lang="en-US" sz="1800" b="0" strike="noStrike" spc="-1">
                <a:latin typeface="Arial"/>
              </a:endParaRPr>
            </a:p>
            <a:p>
              <a:pPr>
                <a:lnSpc>
                  <a:spcPct val="100000"/>
                </a:lnSpc>
              </a:pPr>
              <a:r>
                <a:rPr lang="en-US" sz="1800" b="1" strike="noStrike" spc="-1">
                  <a:solidFill>
                    <a:srgbClr val="402000"/>
                  </a:solidFill>
                  <a:latin typeface="Times New Roman"/>
                  <a:ea typeface="DejaVu Sans"/>
                </a:rPr>
                <a:t>kitchen</a:t>
              </a:r>
              <a:endParaRPr lang="en-US" sz="1800" b="0" strike="noStrike" spc="-1">
                <a:latin typeface="Arial"/>
              </a:endParaRPr>
            </a:p>
          </p:txBody>
        </p:sp>
        <p:sp>
          <p:nvSpPr>
            <p:cNvPr id="591" name="CustomShape 40"/>
            <p:cNvSpPr/>
            <p:nvPr/>
          </p:nvSpPr>
          <p:spPr>
            <a:xfrm>
              <a:off x="1965960" y="4001760"/>
              <a:ext cx="59868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wait</a:t>
              </a:r>
              <a:endParaRPr lang="en-US" sz="1800" b="0" strike="noStrike" spc="-1">
                <a:latin typeface="Arial"/>
              </a:endParaRPr>
            </a:p>
          </p:txBody>
        </p:sp>
        <p:sp>
          <p:nvSpPr>
            <p:cNvPr id="592" name="CustomShape 41"/>
            <p:cNvSpPr/>
            <p:nvPr/>
          </p:nvSpPr>
          <p:spPr>
            <a:xfrm>
              <a:off x="6841080" y="4077720"/>
              <a:ext cx="59868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wait</a:t>
              </a:r>
              <a:endParaRPr lang="en-US" sz="1800" b="0" strike="noStrike" spc="-1">
                <a:latin typeface="Arial"/>
              </a:endParaRPr>
            </a:p>
          </p:txBody>
        </p:sp>
        <p:sp>
          <p:nvSpPr>
            <p:cNvPr id="593" name="Line 42"/>
            <p:cNvSpPr/>
            <p:nvPr/>
          </p:nvSpPr>
          <p:spPr>
            <a:xfrm>
              <a:off x="4798440" y="2057760"/>
              <a:ext cx="3275640" cy="1219680"/>
            </a:xfrm>
            <a:prstGeom prst="line">
              <a:avLst/>
            </a:prstGeom>
            <a:ln w="9360">
              <a:solidFill>
                <a:srgbClr val="402000"/>
              </a:solidFill>
              <a:miter/>
            </a:ln>
          </p:spPr>
          <p:style>
            <a:lnRef idx="0">
              <a:scrgbClr r="0" g="0" b="0"/>
            </a:lnRef>
            <a:fillRef idx="0">
              <a:scrgbClr r="0" g="0" b="0"/>
            </a:fillRef>
            <a:effectRef idx="0">
              <a:scrgbClr r="0" g="0" b="0"/>
            </a:effectRef>
            <a:fontRef idx="minor"/>
          </p:style>
        </p:sp>
        <p:sp>
          <p:nvSpPr>
            <p:cNvPr id="594" name="Line 43"/>
            <p:cNvSpPr/>
            <p:nvPr/>
          </p:nvSpPr>
          <p:spPr>
            <a:xfrm flipH="1">
              <a:off x="1294200" y="1981440"/>
              <a:ext cx="3123360" cy="1448640"/>
            </a:xfrm>
            <a:prstGeom prst="line">
              <a:avLst/>
            </a:prstGeom>
            <a:ln w="9360">
              <a:solidFill>
                <a:srgbClr val="402000"/>
              </a:solidFill>
              <a:miter/>
            </a:ln>
          </p:spPr>
          <p:style>
            <a:lnRef idx="0">
              <a:scrgbClr r="0" g="0" b="0"/>
            </a:lnRef>
            <a:fillRef idx="0">
              <a:scrgbClr r="0" g="0" b="0"/>
            </a:fillRef>
            <a:effectRef idx="0">
              <a:scrgbClr r="0" g="0" b="0"/>
            </a:effectRef>
            <a:fontRef idx="minor"/>
          </p:style>
        </p:sp>
        <p:sp>
          <p:nvSpPr>
            <p:cNvPr id="595" name="Line 44"/>
            <p:cNvSpPr/>
            <p:nvPr/>
          </p:nvSpPr>
          <p:spPr>
            <a:xfrm>
              <a:off x="1294200" y="3430080"/>
              <a:ext cx="1295640" cy="198144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596" name="Line 45"/>
            <p:cNvSpPr/>
            <p:nvPr/>
          </p:nvSpPr>
          <p:spPr>
            <a:xfrm flipH="1">
              <a:off x="6778440" y="3277440"/>
              <a:ext cx="1295280" cy="213408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597" name="CustomShape 46"/>
            <p:cNvSpPr/>
            <p:nvPr/>
          </p:nvSpPr>
          <p:spPr>
            <a:xfrm>
              <a:off x="2209680" y="5716800"/>
              <a:ext cx="121608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Serve food</a:t>
              </a:r>
              <a:endParaRPr lang="en-US" sz="1800" b="0" strike="noStrike" spc="-1">
                <a:latin typeface="Arial"/>
              </a:endParaRPr>
            </a:p>
          </p:txBody>
        </p:sp>
        <p:sp>
          <p:nvSpPr>
            <p:cNvPr id="598" name="CustomShape 47"/>
            <p:cNvSpPr/>
            <p:nvPr/>
          </p:nvSpPr>
          <p:spPr>
            <a:xfrm>
              <a:off x="6094080" y="5640480"/>
              <a:ext cx="121608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Serve food</a:t>
              </a:r>
              <a:endParaRPr lang="en-US" sz="1800" b="0" strike="noStrike" spc="-1">
                <a:latin typeface="Arial"/>
              </a:endParaRPr>
            </a:p>
          </p:txBody>
        </p:sp>
        <p:sp>
          <p:nvSpPr>
            <p:cNvPr id="599" name="CustomShape 48"/>
            <p:cNvSpPr/>
            <p:nvPr/>
          </p:nvSpPr>
          <p:spPr>
            <a:xfrm>
              <a:off x="1280160" y="5068800"/>
              <a:ext cx="77688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eating</a:t>
              </a:r>
              <a:endParaRPr lang="en-US" sz="1800" b="0" strike="noStrike" spc="-1">
                <a:latin typeface="Arial"/>
              </a:endParaRPr>
            </a:p>
          </p:txBody>
        </p:sp>
        <p:sp>
          <p:nvSpPr>
            <p:cNvPr id="600" name="CustomShape 49"/>
            <p:cNvSpPr/>
            <p:nvPr/>
          </p:nvSpPr>
          <p:spPr>
            <a:xfrm>
              <a:off x="7907040" y="5068800"/>
              <a:ext cx="77688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eating</a:t>
              </a:r>
              <a:endParaRPr lang="en-US" sz="1800" b="0" strike="noStrike" spc="-1">
                <a:latin typeface="Arial"/>
              </a:endParaRPr>
            </a:p>
          </p:txBody>
        </p:sp>
      </p:grpSp>
      <p:sp>
        <p:nvSpPr>
          <p:cNvPr id="601" name="CustomShape 50"/>
          <p:cNvSpPr/>
          <p:nvPr/>
        </p:nvSpPr>
        <p:spPr>
          <a:xfrm>
            <a:off x="2665800" y="1981440"/>
            <a:ext cx="151560" cy="15156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sp>
        <p:nvSpPr>
          <p:cNvPr id="602" name="CustomShape 51"/>
          <p:cNvSpPr/>
          <p:nvPr/>
        </p:nvSpPr>
        <p:spPr>
          <a:xfrm>
            <a:off x="4570200" y="1905480"/>
            <a:ext cx="151200" cy="15120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sp>
        <p:nvSpPr>
          <p:cNvPr id="603" name="CustomShape 52"/>
          <p:cNvSpPr/>
          <p:nvPr/>
        </p:nvSpPr>
        <p:spPr>
          <a:xfrm>
            <a:off x="6321960" y="1905480"/>
            <a:ext cx="151560" cy="15120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grpSp>
        <p:nvGrpSpPr>
          <p:cNvPr id="604" name="Group 53"/>
          <p:cNvGrpSpPr/>
          <p:nvPr/>
        </p:nvGrpSpPr>
        <p:grpSpPr>
          <a:xfrm>
            <a:off x="2665800" y="1905480"/>
            <a:ext cx="2055600" cy="227520"/>
            <a:chOff x="2665800" y="1905480"/>
            <a:chExt cx="2055600" cy="227520"/>
          </a:xfrm>
        </p:grpSpPr>
        <p:sp>
          <p:nvSpPr>
            <p:cNvPr id="605" name="CustomShape 54"/>
            <p:cNvSpPr/>
            <p:nvPr/>
          </p:nvSpPr>
          <p:spPr>
            <a:xfrm>
              <a:off x="2665800" y="1981440"/>
              <a:ext cx="151560" cy="151560"/>
            </a:xfrm>
            <a:prstGeom prst="ellipse">
              <a:avLst/>
            </a:prstGeom>
            <a:solidFill>
              <a:srgbClr val="FBFAE2"/>
            </a:solidFill>
            <a:ln w="9360">
              <a:solidFill>
                <a:srgbClr val="FBFAE2"/>
              </a:solidFill>
              <a:miter/>
            </a:ln>
          </p:spPr>
          <p:style>
            <a:lnRef idx="0">
              <a:scrgbClr r="0" g="0" b="0"/>
            </a:lnRef>
            <a:fillRef idx="0">
              <a:scrgbClr r="0" g="0" b="0"/>
            </a:fillRef>
            <a:effectRef idx="0">
              <a:scrgbClr r="0" g="0" b="0"/>
            </a:effectRef>
            <a:fontRef idx="minor"/>
          </p:style>
        </p:sp>
        <p:sp>
          <p:nvSpPr>
            <p:cNvPr id="606" name="CustomShape 55"/>
            <p:cNvSpPr/>
            <p:nvPr/>
          </p:nvSpPr>
          <p:spPr>
            <a:xfrm>
              <a:off x="4570200" y="1905480"/>
              <a:ext cx="151200" cy="151200"/>
            </a:xfrm>
            <a:prstGeom prst="ellipse">
              <a:avLst/>
            </a:prstGeom>
            <a:solidFill>
              <a:srgbClr val="FBFAE2"/>
            </a:solidFill>
            <a:ln w="9360">
              <a:solidFill>
                <a:srgbClr val="FBFAE2"/>
              </a:solidFill>
              <a:miter/>
            </a:ln>
          </p:spPr>
          <p:style>
            <a:lnRef idx="0">
              <a:scrgbClr r="0" g="0" b="0"/>
            </a:lnRef>
            <a:fillRef idx="0">
              <a:scrgbClr r="0" g="0" b="0"/>
            </a:fillRef>
            <a:effectRef idx="0">
              <a:scrgbClr r="0" g="0" b="0"/>
            </a:effectRef>
            <a:fontRef idx="minor"/>
          </p:style>
        </p:sp>
      </p:grpSp>
      <p:sp>
        <p:nvSpPr>
          <p:cNvPr id="607" name="CustomShape 56"/>
          <p:cNvSpPr/>
          <p:nvPr/>
        </p:nvSpPr>
        <p:spPr>
          <a:xfrm>
            <a:off x="3351240" y="3048840"/>
            <a:ext cx="455760" cy="303480"/>
          </a:xfrm>
          <a:prstGeom prst="rect">
            <a:avLst/>
          </a:prstGeom>
          <a:solidFill>
            <a:srgbClr val="CD3333"/>
          </a:solidFill>
          <a:ln w="9360">
            <a:solidFill>
              <a:srgbClr val="402000"/>
            </a:solidFill>
            <a:miter/>
          </a:ln>
        </p:spPr>
        <p:style>
          <a:lnRef idx="0">
            <a:scrgbClr r="0" g="0" b="0"/>
          </a:lnRef>
          <a:fillRef idx="0">
            <a:scrgbClr r="0" g="0" b="0"/>
          </a:fillRef>
          <a:effectRef idx="0">
            <a:scrgbClr r="0" g="0" b="0"/>
          </a:effectRef>
          <a:fontRef idx="minor"/>
        </p:style>
      </p:sp>
      <p:sp>
        <p:nvSpPr>
          <p:cNvPr id="608" name="CustomShape 57"/>
          <p:cNvSpPr/>
          <p:nvPr/>
        </p:nvSpPr>
        <p:spPr>
          <a:xfrm>
            <a:off x="2665800" y="4192200"/>
            <a:ext cx="151560" cy="15120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sp>
        <p:nvSpPr>
          <p:cNvPr id="609" name="CustomShape 58"/>
          <p:cNvSpPr/>
          <p:nvPr/>
        </p:nvSpPr>
        <p:spPr>
          <a:xfrm>
            <a:off x="4646160" y="4192200"/>
            <a:ext cx="151200" cy="15120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sp>
        <p:nvSpPr>
          <p:cNvPr id="610" name="CustomShape 59"/>
          <p:cNvSpPr/>
          <p:nvPr/>
        </p:nvSpPr>
        <p:spPr>
          <a:xfrm>
            <a:off x="4646160" y="4192200"/>
            <a:ext cx="151200" cy="151200"/>
          </a:xfrm>
          <a:prstGeom prst="ellipse">
            <a:avLst/>
          </a:prstGeom>
          <a:solidFill>
            <a:srgbClr val="FBFAE2"/>
          </a:solidFill>
          <a:ln w="9360">
            <a:solidFill>
              <a:srgbClr val="FBFAE2"/>
            </a:solidFill>
            <a:miter/>
          </a:ln>
        </p:spPr>
        <p:style>
          <a:lnRef idx="0">
            <a:scrgbClr r="0" g="0" b="0"/>
          </a:lnRef>
          <a:fillRef idx="0">
            <a:scrgbClr r="0" g="0" b="0"/>
          </a:fillRef>
          <a:effectRef idx="0">
            <a:scrgbClr r="0" g="0" b="0"/>
          </a:effectRef>
          <a:fontRef idx="minor"/>
        </p:style>
      </p:sp>
      <p:sp>
        <p:nvSpPr>
          <p:cNvPr id="611" name="CustomShape 60"/>
          <p:cNvSpPr/>
          <p:nvPr/>
        </p:nvSpPr>
        <p:spPr>
          <a:xfrm>
            <a:off x="4493880" y="5411880"/>
            <a:ext cx="455760" cy="303840"/>
          </a:xfrm>
          <a:prstGeom prst="rect">
            <a:avLst/>
          </a:prstGeom>
          <a:solidFill>
            <a:srgbClr val="CD3333"/>
          </a:solidFill>
          <a:ln w="9360">
            <a:solidFill>
              <a:srgbClr val="402000"/>
            </a:solidFill>
            <a:miter/>
          </a:ln>
        </p:spPr>
        <p:style>
          <a:lnRef idx="0">
            <a:scrgbClr r="0" g="0" b="0"/>
          </a:lnRef>
          <a:fillRef idx="0">
            <a:scrgbClr r="0" g="0" b="0"/>
          </a:fillRef>
          <a:effectRef idx="0">
            <a:scrgbClr r="0" g="0" b="0"/>
          </a:effectRef>
          <a:fontRef idx="minor"/>
        </p:style>
      </p:sp>
      <p:sp>
        <p:nvSpPr>
          <p:cNvPr id="612" name="CustomShape 61"/>
          <p:cNvSpPr/>
          <p:nvPr/>
        </p:nvSpPr>
        <p:spPr>
          <a:xfrm>
            <a:off x="4570200" y="1981440"/>
            <a:ext cx="151200" cy="15156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grpSp>
        <p:nvGrpSpPr>
          <p:cNvPr id="613" name="Group 62"/>
          <p:cNvGrpSpPr/>
          <p:nvPr/>
        </p:nvGrpSpPr>
        <p:grpSpPr>
          <a:xfrm>
            <a:off x="2665800" y="1981440"/>
            <a:ext cx="2055600" cy="2361960"/>
            <a:chOff x="2665800" y="1981440"/>
            <a:chExt cx="2055600" cy="2361960"/>
          </a:xfrm>
        </p:grpSpPr>
        <p:sp>
          <p:nvSpPr>
            <p:cNvPr id="614" name="CustomShape 63"/>
            <p:cNvSpPr/>
            <p:nvPr/>
          </p:nvSpPr>
          <p:spPr>
            <a:xfrm>
              <a:off x="4570200" y="1981440"/>
              <a:ext cx="151200" cy="151560"/>
            </a:xfrm>
            <a:prstGeom prst="ellipse">
              <a:avLst/>
            </a:prstGeom>
            <a:solidFill>
              <a:srgbClr val="FBFAE2"/>
            </a:solidFill>
            <a:ln w="9360">
              <a:solidFill>
                <a:srgbClr val="FBFAE2"/>
              </a:solidFill>
              <a:miter/>
            </a:ln>
          </p:spPr>
          <p:style>
            <a:lnRef idx="0">
              <a:scrgbClr r="0" g="0" b="0"/>
            </a:lnRef>
            <a:fillRef idx="0">
              <a:scrgbClr r="0" g="0" b="0"/>
            </a:fillRef>
            <a:effectRef idx="0">
              <a:scrgbClr r="0" g="0" b="0"/>
            </a:effectRef>
            <a:fontRef idx="minor"/>
          </p:style>
        </p:sp>
        <p:sp>
          <p:nvSpPr>
            <p:cNvPr id="615" name="CustomShape 64"/>
            <p:cNvSpPr/>
            <p:nvPr/>
          </p:nvSpPr>
          <p:spPr>
            <a:xfrm>
              <a:off x="2665800" y="4192200"/>
              <a:ext cx="151560" cy="151200"/>
            </a:xfrm>
            <a:prstGeom prst="ellipse">
              <a:avLst/>
            </a:prstGeom>
            <a:solidFill>
              <a:srgbClr val="FBFAE2"/>
            </a:solidFill>
            <a:ln w="9360">
              <a:solidFill>
                <a:srgbClr val="FBFAE2"/>
              </a:solidFill>
              <a:miter/>
            </a:ln>
          </p:spPr>
          <p:style>
            <a:lnRef idx="0">
              <a:scrgbClr r="0" g="0" b="0"/>
            </a:lnRef>
            <a:fillRef idx="0">
              <a:scrgbClr r="0" g="0" b="0"/>
            </a:fillRef>
            <a:effectRef idx="0">
              <a:scrgbClr r="0" g="0" b="0"/>
            </a:effectRef>
            <a:fontRef idx="minor"/>
          </p:style>
        </p:sp>
      </p:grpSp>
      <p:sp>
        <p:nvSpPr>
          <p:cNvPr id="616" name="CustomShape 65"/>
          <p:cNvSpPr/>
          <p:nvPr/>
        </p:nvSpPr>
        <p:spPr>
          <a:xfrm>
            <a:off x="2513520" y="5411880"/>
            <a:ext cx="455760" cy="303840"/>
          </a:xfrm>
          <a:prstGeom prst="rect">
            <a:avLst/>
          </a:prstGeom>
          <a:solidFill>
            <a:srgbClr val="CD3333"/>
          </a:solidFill>
          <a:ln w="9360">
            <a:solidFill>
              <a:srgbClr val="402000"/>
            </a:solidFill>
            <a:miter/>
          </a:ln>
        </p:spPr>
        <p:style>
          <a:lnRef idx="0">
            <a:scrgbClr r="0" g="0" b="0"/>
          </a:lnRef>
          <a:fillRef idx="0">
            <a:scrgbClr r="0" g="0" b="0"/>
          </a:fillRef>
          <a:effectRef idx="0">
            <a:scrgbClr r="0" g="0" b="0"/>
          </a:effectRef>
          <a:fontRef idx="minor"/>
        </p:style>
      </p:sp>
      <p:sp>
        <p:nvSpPr>
          <p:cNvPr id="617" name="CustomShape 66"/>
          <p:cNvSpPr/>
          <p:nvPr/>
        </p:nvSpPr>
        <p:spPr>
          <a:xfrm>
            <a:off x="1523160" y="5564520"/>
            <a:ext cx="151560" cy="15120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sp>
        <p:nvSpPr>
          <p:cNvPr id="618" name="CustomShape 67"/>
          <p:cNvSpPr/>
          <p:nvPr/>
        </p:nvSpPr>
        <p:spPr>
          <a:xfrm>
            <a:off x="4493880" y="1905480"/>
            <a:ext cx="151560" cy="15120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grpSp>
        <p:nvGrpSpPr>
          <p:cNvPr id="619" name="Group 68"/>
          <p:cNvGrpSpPr/>
          <p:nvPr/>
        </p:nvGrpSpPr>
        <p:grpSpPr>
          <a:xfrm>
            <a:off x="4493880" y="1905480"/>
            <a:ext cx="1979640" cy="151200"/>
            <a:chOff x="4493880" y="1905480"/>
            <a:chExt cx="1979640" cy="151200"/>
          </a:xfrm>
        </p:grpSpPr>
        <p:sp>
          <p:nvSpPr>
            <p:cNvPr id="620" name="CustomShape 69"/>
            <p:cNvSpPr/>
            <p:nvPr/>
          </p:nvSpPr>
          <p:spPr>
            <a:xfrm>
              <a:off x="4493880" y="1905480"/>
              <a:ext cx="151560" cy="151200"/>
            </a:xfrm>
            <a:prstGeom prst="ellipse">
              <a:avLst/>
            </a:prstGeom>
            <a:solidFill>
              <a:srgbClr val="FBFAE2"/>
            </a:solidFill>
            <a:ln w="9360">
              <a:solidFill>
                <a:srgbClr val="FBFAE2"/>
              </a:solidFill>
              <a:miter/>
            </a:ln>
          </p:spPr>
          <p:style>
            <a:lnRef idx="0">
              <a:scrgbClr r="0" g="0" b="0"/>
            </a:lnRef>
            <a:fillRef idx="0">
              <a:scrgbClr r="0" g="0" b="0"/>
            </a:fillRef>
            <a:effectRef idx="0">
              <a:scrgbClr r="0" g="0" b="0"/>
            </a:effectRef>
            <a:fontRef idx="minor"/>
          </p:style>
        </p:sp>
        <p:sp>
          <p:nvSpPr>
            <p:cNvPr id="621" name="CustomShape 70"/>
            <p:cNvSpPr/>
            <p:nvPr/>
          </p:nvSpPr>
          <p:spPr>
            <a:xfrm>
              <a:off x="6321960" y="1905480"/>
              <a:ext cx="151560" cy="151200"/>
            </a:xfrm>
            <a:prstGeom prst="ellipse">
              <a:avLst/>
            </a:prstGeom>
            <a:solidFill>
              <a:srgbClr val="FBFAE2"/>
            </a:solidFill>
            <a:ln w="9360">
              <a:solidFill>
                <a:srgbClr val="FBFAE2"/>
              </a:solidFill>
              <a:miter/>
            </a:ln>
          </p:spPr>
          <p:style>
            <a:lnRef idx="0">
              <a:scrgbClr r="0" g="0" b="0"/>
            </a:lnRef>
            <a:fillRef idx="0">
              <a:scrgbClr r="0" g="0" b="0"/>
            </a:fillRef>
            <a:effectRef idx="0">
              <a:scrgbClr r="0" g="0" b="0"/>
            </a:effectRef>
            <a:fontRef idx="minor"/>
          </p:style>
        </p:sp>
      </p:grpSp>
      <p:sp>
        <p:nvSpPr>
          <p:cNvPr id="622" name="CustomShape 71"/>
          <p:cNvSpPr/>
          <p:nvPr/>
        </p:nvSpPr>
        <p:spPr>
          <a:xfrm>
            <a:off x="5331960" y="3048840"/>
            <a:ext cx="455760" cy="303480"/>
          </a:xfrm>
          <a:prstGeom prst="rect">
            <a:avLst/>
          </a:prstGeom>
          <a:solidFill>
            <a:srgbClr val="CD3333"/>
          </a:solidFill>
          <a:ln w="9360">
            <a:solidFill>
              <a:srgbClr val="402000"/>
            </a:solidFill>
            <a:miter/>
          </a:ln>
        </p:spPr>
        <p:style>
          <a:lnRef idx="0">
            <a:scrgbClr r="0" g="0" b="0"/>
          </a:lnRef>
          <a:fillRef idx="0">
            <a:scrgbClr r="0" g="0" b="0"/>
          </a:fillRef>
          <a:effectRef idx="0">
            <a:scrgbClr r="0" g="0" b="0"/>
          </a:effectRef>
          <a:fontRef idx="minor"/>
        </p:style>
      </p:sp>
      <p:sp>
        <p:nvSpPr>
          <p:cNvPr id="623" name="CustomShape 72"/>
          <p:cNvSpPr/>
          <p:nvPr/>
        </p:nvSpPr>
        <p:spPr>
          <a:xfrm>
            <a:off x="4646160" y="4192200"/>
            <a:ext cx="151200" cy="15120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sp>
        <p:nvSpPr>
          <p:cNvPr id="624" name="CustomShape 73"/>
          <p:cNvSpPr/>
          <p:nvPr/>
        </p:nvSpPr>
        <p:spPr>
          <a:xfrm>
            <a:off x="6550200" y="4192200"/>
            <a:ext cx="151560" cy="15120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sp>
        <p:nvSpPr>
          <p:cNvPr id="625" name="CustomShape 74"/>
          <p:cNvSpPr/>
          <p:nvPr/>
        </p:nvSpPr>
        <p:spPr>
          <a:xfrm>
            <a:off x="4493880" y="5411880"/>
            <a:ext cx="455760" cy="303840"/>
          </a:xfrm>
          <a:prstGeom prst="rect">
            <a:avLst/>
          </a:prstGeom>
          <a:solidFill>
            <a:srgbClr val="CD3333"/>
          </a:solidFill>
          <a:ln w="9360">
            <a:solidFill>
              <a:srgbClr val="402000"/>
            </a:solidFill>
            <a:miter/>
          </a:ln>
        </p:spPr>
        <p:style>
          <a:lnRef idx="0">
            <a:scrgbClr r="0" g="0" b="0"/>
          </a:lnRef>
          <a:fillRef idx="0">
            <a:scrgbClr r="0" g="0" b="0"/>
          </a:fillRef>
          <a:effectRef idx="0">
            <a:scrgbClr r="0" g="0" b="0"/>
          </a:effectRef>
          <a:fontRef idx="minor"/>
        </p:style>
      </p:sp>
      <p:sp>
        <p:nvSpPr>
          <p:cNvPr id="626" name="CustomShape 75"/>
          <p:cNvSpPr/>
          <p:nvPr/>
        </p:nvSpPr>
        <p:spPr>
          <a:xfrm>
            <a:off x="4570200" y="1905480"/>
            <a:ext cx="151200" cy="15120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grpSp>
        <p:nvGrpSpPr>
          <p:cNvPr id="627" name="Group 76"/>
          <p:cNvGrpSpPr/>
          <p:nvPr/>
        </p:nvGrpSpPr>
        <p:grpSpPr>
          <a:xfrm>
            <a:off x="4570200" y="1905480"/>
            <a:ext cx="2131920" cy="2437920"/>
            <a:chOff x="4570200" y="1905480"/>
            <a:chExt cx="2131920" cy="2437920"/>
          </a:xfrm>
        </p:grpSpPr>
        <p:sp>
          <p:nvSpPr>
            <p:cNvPr id="628" name="CustomShape 77"/>
            <p:cNvSpPr/>
            <p:nvPr/>
          </p:nvSpPr>
          <p:spPr>
            <a:xfrm>
              <a:off x="4570200" y="1905480"/>
              <a:ext cx="151200" cy="151200"/>
            </a:xfrm>
            <a:prstGeom prst="ellipse">
              <a:avLst/>
            </a:prstGeom>
            <a:solidFill>
              <a:srgbClr val="FBFAE2"/>
            </a:solidFill>
            <a:ln w="9360">
              <a:solidFill>
                <a:srgbClr val="FBFAE2"/>
              </a:solidFill>
              <a:miter/>
            </a:ln>
          </p:spPr>
          <p:style>
            <a:lnRef idx="0">
              <a:scrgbClr r="0" g="0" b="0"/>
            </a:lnRef>
            <a:fillRef idx="0">
              <a:scrgbClr r="0" g="0" b="0"/>
            </a:fillRef>
            <a:effectRef idx="0">
              <a:scrgbClr r="0" g="0" b="0"/>
            </a:effectRef>
            <a:fontRef idx="minor"/>
          </p:style>
        </p:sp>
        <p:sp>
          <p:nvSpPr>
            <p:cNvPr id="629" name="CustomShape 78"/>
            <p:cNvSpPr/>
            <p:nvPr/>
          </p:nvSpPr>
          <p:spPr>
            <a:xfrm>
              <a:off x="6550560" y="4192200"/>
              <a:ext cx="151560" cy="151200"/>
            </a:xfrm>
            <a:prstGeom prst="ellipse">
              <a:avLst/>
            </a:prstGeom>
            <a:solidFill>
              <a:srgbClr val="FBFAE2"/>
            </a:solidFill>
            <a:ln w="9360">
              <a:solidFill>
                <a:srgbClr val="FBFAE2"/>
              </a:solidFill>
              <a:miter/>
            </a:ln>
          </p:spPr>
          <p:style>
            <a:lnRef idx="0">
              <a:scrgbClr r="0" g="0" b="0"/>
            </a:lnRef>
            <a:fillRef idx="0">
              <a:scrgbClr r="0" g="0" b="0"/>
            </a:fillRef>
            <a:effectRef idx="0">
              <a:scrgbClr r="0" g="0" b="0"/>
            </a:effectRef>
            <a:fontRef idx="minor"/>
          </p:style>
        </p:sp>
      </p:grpSp>
      <p:sp>
        <p:nvSpPr>
          <p:cNvPr id="630" name="CustomShape 79"/>
          <p:cNvSpPr/>
          <p:nvPr/>
        </p:nvSpPr>
        <p:spPr>
          <a:xfrm>
            <a:off x="6398280" y="5411880"/>
            <a:ext cx="455760" cy="303840"/>
          </a:xfrm>
          <a:prstGeom prst="rect">
            <a:avLst/>
          </a:prstGeom>
          <a:solidFill>
            <a:srgbClr val="CD3333"/>
          </a:solidFill>
          <a:ln w="9360">
            <a:solidFill>
              <a:srgbClr val="402000"/>
            </a:solidFill>
            <a:miter/>
          </a:ln>
        </p:spPr>
        <p:style>
          <a:lnRef idx="0">
            <a:scrgbClr r="0" g="0" b="0"/>
          </a:lnRef>
          <a:fillRef idx="0">
            <a:scrgbClr r="0" g="0" b="0"/>
          </a:fillRef>
          <a:effectRef idx="0">
            <a:scrgbClr r="0" g="0" b="0"/>
          </a:effectRef>
          <a:fontRef idx="minor"/>
        </p:style>
      </p:sp>
      <p:sp>
        <p:nvSpPr>
          <p:cNvPr id="631" name="CustomShape 80"/>
          <p:cNvSpPr/>
          <p:nvPr/>
        </p:nvSpPr>
        <p:spPr>
          <a:xfrm>
            <a:off x="8074080" y="5488200"/>
            <a:ext cx="151200" cy="15120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sp>
        <p:nvSpPr>
          <p:cNvPr id="632" name="CustomShape 81"/>
          <p:cNvSpPr/>
          <p:nvPr/>
        </p:nvSpPr>
        <p:spPr>
          <a:xfrm>
            <a:off x="4646160" y="4192200"/>
            <a:ext cx="151200" cy="151200"/>
          </a:xfrm>
          <a:prstGeom prst="ellipse">
            <a:avLst/>
          </a:prstGeom>
          <a:solidFill>
            <a:srgbClr val="FBFAE2"/>
          </a:solidFill>
          <a:ln w="9360">
            <a:solidFill>
              <a:srgbClr val="FBFAE2"/>
            </a:solidFill>
            <a:miter/>
          </a:ln>
        </p:spPr>
        <p:style>
          <a:lnRef idx="0">
            <a:scrgbClr r="0" g="0" b="0"/>
          </a:lnRef>
          <a:fillRef idx="0">
            <a:scrgbClr r="0" g="0" b="0"/>
          </a:fillRef>
          <a:effectRef idx="0">
            <a:scrgbClr r="0" g="0" b="0"/>
          </a:effectRef>
          <a:fontRef idx="minor"/>
        </p:style>
      </p:sp>
      <p:sp>
        <p:nvSpPr>
          <p:cNvPr id="633" name="CustomShape 82"/>
          <p:cNvSpPr/>
          <p:nvPr/>
        </p:nvSpPr>
        <p:spPr>
          <a:xfrm>
            <a:off x="4570200" y="1981440"/>
            <a:ext cx="151200" cy="15156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52"/>
                                        </p:tgtEl>
                                        <p:attrNameLst>
                                          <p:attrName>style.visibility</p:attrName>
                                        </p:attrNameLst>
                                      </p:cBhvr>
                                      <p:to>
                                        <p:strVal val="visible"/>
                                      </p:to>
                                    </p:set>
                                    <p:anim calcmode="lin" valueType="num">
                                      <p:cBhvr additive="repl">
                                        <p:cTn id="7" dur="500" fill="hold"/>
                                        <p:tgtEl>
                                          <p:spTgt spid="552"/>
                                        </p:tgtEl>
                                        <p:attrNameLst>
                                          <p:attrName>ppt_x</p:attrName>
                                        </p:attrNameLst>
                                      </p:cBhvr>
                                      <p:tavLst>
                                        <p:tav tm="0">
                                          <p:val>
                                            <p:strVal val="0-#ppt_w/2"/>
                                          </p:val>
                                        </p:tav>
                                        <p:tav tm="100000">
                                          <p:val>
                                            <p:strVal val="#ppt_x"/>
                                          </p:val>
                                        </p:tav>
                                      </p:tavLst>
                                    </p:anim>
                                    <p:anim calcmode="lin" valueType="num">
                                      <p:cBhvr additive="repl">
                                        <p:cTn id="8" dur="500" fill="hold"/>
                                        <p:tgtEl>
                                          <p:spTgt spid="55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553"/>
                                        </p:tgtEl>
                                        <p:attrNameLst>
                                          <p:attrName>style.visibility</p:attrName>
                                        </p:attrNameLst>
                                      </p:cBhvr>
                                      <p:to>
                                        <p:strVal val="visible"/>
                                      </p:to>
                                    </p:set>
                                    <p:animEffect transition="in" filter="box(in)">
                                      <p:cBhvr additive="repl">
                                        <p:cTn id="13" dur="500"/>
                                        <p:tgtEl>
                                          <p:spTgt spid="553"/>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fill="hold" nodeType="clickEffect">
                                  <p:stCondLst>
                                    <p:cond delay="0"/>
                                  </p:stCondLst>
                                  <p:childTnLst>
                                    <p:set>
                                      <p:cBhvr>
                                        <p:cTn id="17" dur="1" fill="hold">
                                          <p:stCondLst>
                                            <p:cond delay="499"/>
                                          </p:stCondLst>
                                        </p:cTn>
                                        <p:tgtEl>
                                          <p:spTgt spid="601"/>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fill="hold" nodeType="clickEffect">
                                  <p:stCondLst>
                                    <p:cond delay="0"/>
                                  </p:stCondLst>
                                  <p:childTnLst>
                                    <p:set>
                                      <p:cBhvr>
                                        <p:cTn id="21" dur="1" fill="hold">
                                          <p:stCondLst>
                                            <p:cond delay="499"/>
                                          </p:stCondLst>
                                        </p:cTn>
                                        <p:tgtEl>
                                          <p:spTgt spid="60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fill="hold" nodeType="clickEffect">
                                  <p:stCondLst>
                                    <p:cond delay="0"/>
                                  </p:stCondLst>
                                  <p:childTnLst>
                                    <p:set>
                                      <p:cBhvr>
                                        <p:cTn id="25" dur="1" fill="hold">
                                          <p:stCondLst>
                                            <p:cond delay="499"/>
                                          </p:stCondLst>
                                        </p:cTn>
                                        <p:tgtEl>
                                          <p:spTgt spid="603"/>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fill="hold" nodeType="clickEffect">
                                  <p:stCondLst>
                                    <p:cond delay="0"/>
                                  </p:stCondLst>
                                  <p:childTnLst>
                                    <p:set>
                                      <p:cBhvr>
                                        <p:cTn id="29" dur="1" fill="hold">
                                          <p:stCondLst>
                                            <p:cond delay="499"/>
                                          </p:stCondLst>
                                        </p:cTn>
                                        <p:tgtEl>
                                          <p:spTgt spid="60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1" presetClass="entr" fill="hold" nodeType="clickEffect">
                                  <p:stCondLst>
                                    <p:cond delay="0"/>
                                  </p:stCondLst>
                                  <p:childTnLst>
                                    <p:set>
                                      <p:cBhvr>
                                        <p:cTn id="33" dur="1000">
                                          <p:stCondLst>
                                            <p:cond delay="0"/>
                                          </p:stCondLst>
                                        </p:cTn>
                                        <p:tgtEl>
                                          <p:spTgt spid="607"/>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fill="hold" nodeType="clickEffect">
                                  <p:stCondLst>
                                    <p:cond delay="0"/>
                                  </p:stCondLst>
                                  <p:childTnLst>
                                    <p:set>
                                      <p:cBhvr>
                                        <p:cTn id="37" dur="1" fill="hold">
                                          <p:stCondLst>
                                            <p:cond delay="499"/>
                                          </p:stCondLst>
                                        </p:cTn>
                                        <p:tgtEl>
                                          <p:spTgt spid="608"/>
                                        </p:tgtEl>
                                        <p:attrNameLst>
                                          <p:attrName>style.visibility</p:attrName>
                                        </p:attrNameLst>
                                      </p:cBhvr>
                                      <p:to>
                                        <p:strVal val="visible"/>
                                      </p:to>
                                    </p:set>
                                  </p:childTnLst>
                                </p:cTn>
                              </p:par>
                              <p:set>
                                <p:cBhvr>
                                  <p:cTn id="38" dur="1" fill="hold">
                                    <p:stCondLst>
                                      <p:cond delay="0"/>
                                    </p:stCondLst>
                                  </p:cTn>
                                  <p:tgtEl>
                                    <p:spTgt spid="607"/>
                                  </p:tgtEl>
                                  <p:attrNameLst>
                                    <p:attrName>style.visibility</p:attrName>
                                  </p:attrNameLst>
                                </p:cBhvr>
                                <p:to>
                                  <p:strVal val="hidden"/>
                                </p:to>
                              </p:set>
                            </p:childTnLst>
                          </p:cTn>
                        </p:par>
                      </p:childTnLst>
                    </p:cTn>
                  </p:par>
                  <p:par>
                    <p:cTn id="39" fill="hold">
                      <p:stCondLst>
                        <p:cond delay="indefinite"/>
                      </p:stCondLst>
                      <p:childTnLst>
                        <p:par>
                          <p:cTn id="40" fill="hold">
                            <p:stCondLst>
                              <p:cond delay="0"/>
                            </p:stCondLst>
                            <p:childTnLst>
                              <p:par>
                                <p:cTn id="41" presetID="1" presetClass="entr" fill="hold" nodeType="clickEffect">
                                  <p:stCondLst>
                                    <p:cond delay="0"/>
                                  </p:stCondLst>
                                  <p:childTnLst>
                                    <p:set>
                                      <p:cBhvr>
                                        <p:cTn id="42" dur="1" fill="hold">
                                          <p:stCondLst>
                                            <p:cond delay="499"/>
                                          </p:stCondLst>
                                        </p:cTn>
                                        <p:tgtEl>
                                          <p:spTgt spid="60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fill="hold" nodeType="clickEffect">
                                  <p:stCondLst>
                                    <p:cond delay="0"/>
                                  </p:stCondLst>
                                  <p:childTnLst>
                                    <p:set>
                                      <p:cBhvr>
                                        <p:cTn id="46" dur="1" fill="hold">
                                          <p:stCondLst>
                                            <p:cond delay="499"/>
                                          </p:stCondLst>
                                        </p:cTn>
                                        <p:tgtEl>
                                          <p:spTgt spid="6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1" presetClass="entr" fill="hold" nodeType="clickEffect">
                                  <p:stCondLst>
                                    <p:cond delay="0"/>
                                  </p:stCondLst>
                                  <p:childTnLst>
                                    <p:set>
                                      <p:cBhvr>
                                        <p:cTn id="50" dur="1000">
                                          <p:stCondLst>
                                            <p:cond delay="0"/>
                                          </p:stCondLst>
                                        </p:cTn>
                                        <p:tgtEl>
                                          <p:spTgt spid="61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fill="hold" nodeType="clickEffect">
                                  <p:stCondLst>
                                    <p:cond delay="0"/>
                                  </p:stCondLst>
                                  <p:childTnLst>
                                    <p:set>
                                      <p:cBhvr>
                                        <p:cTn id="54" dur="1" fill="hold">
                                          <p:stCondLst>
                                            <p:cond delay="499"/>
                                          </p:stCondLst>
                                        </p:cTn>
                                        <p:tgtEl>
                                          <p:spTgt spid="612"/>
                                        </p:tgtEl>
                                        <p:attrNameLst>
                                          <p:attrName>style.visibility</p:attrName>
                                        </p:attrNameLst>
                                      </p:cBhvr>
                                      <p:to>
                                        <p:strVal val="visible"/>
                                      </p:to>
                                    </p:set>
                                  </p:childTnLst>
                                </p:cTn>
                              </p:par>
                              <p:set>
                                <p:cBhvr>
                                  <p:cTn id="55" dur="1" fill="hold">
                                    <p:stCondLst>
                                      <p:cond delay="0"/>
                                    </p:stCondLst>
                                  </p:cTn>
                                  <p:tgtEl>
                                    <p:spTgt spid="611"/>
                                  </p:tgtEl>
                                  <p:attrNameLst>
                                    <p:attrName>style.visibility</p:attrName>
                                  </p:attrNameLst>
                                </p:cBhvr>
                                <p:to>
                                  <p:strVal val="hidden"/>
                                </p:to>
                              </p:set>
                            </p:childTnLst>
                          </p:cTn>
                        </p:par>
                      </p:childTnLst>
                    </p:cTn>
                  </p:par>
                  <p:par>
                    <p:cTn id="56" fill="hold">
                      <p:stCondLst>
                        <p:cond delay="indefinite"/>
                      </p:stCondLst>
                      <p:childTnLst>
                        <p:par>
                          <p:cTn id="57" fill="hold">
                            <p:stCondLst>
                              <p:cond delay="0"/>
                            </p:stCondLst>
                            <p:childTnLst>
                              <p:par>
                                <p:cTn id="58" presetID="1" presetClass="entr" fill="hold" nodeType="clickEffect">
                                  <p:stCondLst>
                                    <p:cond delay="0"/>
                                  </p:stCondLst>
                                  <p:childTnLst>
                                    <p:set>
                                      <p:cBhvr>
                                        <p:cTn id="59" dur="1" fill="hold">
                                          <p:stCondLst>
                                            <p:cond delay="499"/>
                                          </p:stCondLst>
                                        </p:cTn>
                                        <p:tgtEl>
                                          <p:spTgt spid="613"/>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1" presetClass="entr" fill="hold" nodeType="clickEffect">
                                  <p:stCondLst>
                                    <p:cond delay="0"/>
                                  </p:stCondLst>
                                  <p:childTnLst>
                                    <p:set>
                                      <p:cBhvr>
                                        <p:cTn id="63" dur="1000">
                                          <p:stCondLst>
                                            <p:cond delay="0"/>
                                          </p:stCondLst>
                                        </p:cTn>
                                        <p:tgtEl>
                                          <p:spTgt spid="616"/>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fill="hold" nodeType="clickEffect">
                                  <p:stCondLst>
                                    <p:cond delay="0"/>
                                  </p:stCondLst>
                                  <p:childTnLst>
                                    <p:set>
                                      <p:cBhvr>
                                        <p:cTn id="67" dur="1" fill="hold">
                                          <p:stCondLst>
                                            <p:cond delay="499"/>
                                          </p:stCondLst>
                                        </p:cTn>
                                        <p:tgtEl>
                                          <p:spTgt spid="617"/>
                                        </p:tgtEl>
                                        <p:attrNameLst>
                                          <p:attrName>style.visibility</p:attrName>
                                        </p:attrNameLst>
                                      </p:cBhvr>
                                      <p:to>
                                        <p:strVal val="visible"/>
                                      </p:to>
                                    </p:set>
                                  </p:childTnLst>
                                </p:cTn>
                              </p:par>
                              <p:set>
                                <p:cBhvr>
                                  <p:cTn id="68" dur="1" fill="hold">
                                    <p:stCondLst>
                                      <p:cond delay="0"/>
                                    </p:stCondLst>
                                  </p:cTn>
                                  <p:tgtEl>
                                    <p:spTgt spid="616"/>
                                  </p:tgtEl>
                                  <p:attrNameLst>
                                    <p:attrName>style.visibility</p:attrName>
                                  </p:attrNameLst>
                                </p:cBhvr>
                                <p:to>
                                  <p:strVal val="hidden"/>
                                </p:to>
                              </p:set>
                            </p:childTnLst>
                          </p:cTn>
                        </p:par>
                      </p:childTnLst>
                    </p:cTn>
                  </p:par>
                  <p:par>
                    <p:cTn id="69" fill="hold">
                      <p:stCondLst>
                        <p:cond delay="indefinite"/>
                      </p:stCondLst>
                      <p:childTnLst>
                        <p:par>
                          <p:cTn id="70" fill="hold">
                            <p:stCondLst>
                              <p:cond delay="0"/>
                            </p:stCondLst>
                            <p:childTnLst>
                              <p:par>
                                <p:cTn id="71" presetID="1" presetClass="entr" fill="hold" nodeType="clickEffect">
                                  <p:stCondLst>
                                    <p:cond delay="0"/>
                                  </p:stCondLst>
                                  <p:childTnLst>
                                    <p:set>
                                      <p:cBhvr>
                                        <p:cTn id="72" dur="1" fill="hold">
                                          <p:stCondLst>
                                            <p:cond delay="499"/>
                                          </p:stCondLst>
                                        </p:cTn>
                                        <p:tgtEl>
                                          <p:spTgt spid="61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fill="hold" nodeType="clickEffect">
                                  <p:stCondLst>
                                    <p:cond delay="0"/>
                                  </p:stCondLst>
                                  <p:childTnLst>
                                    <p:set>
                                      <p:cBhvr>
                                        <p:cTn id="76" dur="1" fill="hold">
                                          <p:stCondLst>
                                            <p:cond delay="499"/>
                                          </p:stCondLst>
                                        </p:cTn>
                                        <p:tgtEl>
                                          <p:spTgt spid="619"/>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1" presetClass="entr" fill="hold" nodeType="clickEffect">
                                  <p:stCondLst>
                                    <p:cond delay="0"/>
                                  </p:stCondLst>
                                  <p:childTnLst>
                                    <p:set>
                                      <p:cBhvr>
                                        <p:cTn id="80" dur="1000">
                                          <p:stCondLst>
                                            <p:cond delay="0"/>
                                          </p:stCondLst>
                                        </p:cTn>
                                        <p:tgtEl>
                                          <p:spTgt spid="622"/>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fill="hold" nodeType="clickEffect">
                                  <p:stCondLst>
                                    <p:cond delay="0"/>
                                  </p:stCondLst>
                                  <p:childTnLst>
                                    <p:set>
                                      <p:cBhvr>
                                        <p:cTn id="84" dur="1" fill="hold">
                                          <p:stCondLst>
                                            <p:cond delay="499"/>
                                          </p:stCondLst>
                                        </p:cTn>
                                        <p:tgtEl>
                                          <p:spTgt spid="623"/>
                                        </p:tgtEl>
                                        <p:attrNameLst>
                                          <p:attrName>style.visibility</p:attrName>
                                        </p:attrNameLst>
                                      </p:cBhvr>
                                      <p:to>
                                        <p:strVal val="visible"/>
                                      </p:to>
                                    </p:set>
                                  </p:childTnLst>
                                </p:cTn>
                              </p:par>
                              <p:set>
                                <p:cBhvr>
                                  <p:cTn id="85" dur="1" fill="hold">
                                    <p:stCondLst>
                                      <p:cond delay="0"/>
                                    </p:stCondLst>
                                  </p:cTn>
                                  <p:tgtEl>
                                    <p:spTgt spid="622"/>
                                  </p:tgtEl>
                                  <p:attrNameLst>
                                    <p:attrName>style.visibility</p:attrName>
                                  </p:attrNameLst>
                                </p:cBhvr>
                                <p:to>
                                  <p:strVal val="hidden"/>
                                </p:to>
                              </p:set>
                            </p:childTnLst>
                          </p:cTn>
                        </p:par>
                      </p:childTnLst>
                    </p:cTn>
                  </p:par>
                  <p:par>
                    <p:cTn id="86" fill="hold">
                      <p:stCondLst>
                        <p:cond delay="indefinite"/>
                      </p:stCondLst>
                      <p:childTnLst>
                        <p:par>
                          <p:cTn id="87" fill="hold">
                            <p:stCondLst>
                              <p:cond delay="0"/>
                            </p:stCondLst>
                            <p:childTnLst>
                              <p:par>
                                <p:cTn id="88" presetID="1" presetClass="entr" fill="hold" nodeType="clickEffect">
                                  <p:stCondLst>
                                    <p:cond delay="0"/>
                                  </p:stCondLst>
                                  <p:childTnLst>
                                    <p:set>
                                      <p:cBhvr>
                                        <p:cTn id="89" dur="1" fill="hold">
                                          <p:stCondLst>
                                            <p:cond delay="499"/>
                                          </p:stCondLst>
                                        </p:cTn>
                                        <p:tgtEl>
                                          <p:spTgt spid="624"/>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fill="hold" nodeType="clickEffect">
                                  <p:stCondLst>
                                    <p:cond delay="0"/>
                                  </p:stCondLst>
                                  <p:childTnLst>
                                    <p:set>
                                      <p:cBhvr>
                                        <p:cTn id="93" dur="1" fill="hold">
                                          <p:stCondLst>
                                            <p:cond delay="499"/>
                                          </p:stCondLst>
                                        </p:cTn>
                                        <p:tgtEl>
                                          <p:spTgt spid="632"/>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1" presetClass="entr" fill="hold" nodeType="clickEffect">
                                  <p:stCondLst>
                                    <p:cond delay="0"/>
                                  </p:stCondLst>
                                  <p:childTnLst>
                                    <p:set>
                                      <p:cBhvr>
                                        <p:cTn id="97" dur="1000">
                                          <p:stCondLst>
                                            <p:cond delay="0"/>
                                          </p:stCondLst>
                                        </p:cTn>
                                        <p:tgtEl>
                                          <p:spTgt spid="625"/>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fill="hold" nodeType="clickEffect">
                                  <p:stCondLst>
                                    <p:cond delay="0"/>
                                  </p:stCondLst>
                                  <p:childTnLst>
                                    <p:set>
                                      <p:cBhvr>
                                        <p:cTn id="101" dur="1" fill="hold">
                                          <p:stCondLst>
                                            <p:cond delay="499"/>
                                          </p:stCondLst>
                                        </p:cTn>
                                        <p:tgtEl>
                                          <p:spTgt spid="626"/>
                                        </p:tgtEl>
                                        <p:attrNameLst>
                                          <p:attrName>style.visibility</p:attrName>
                                        </p:attrNameLst>
                                      </p:cBhvr>
                                      <p:to>
                                        <p:strVal val="visible"/>
                                      </p:to>
                                    </p:set>
                                  </p:childTnLst>
                                </p:cTn>
                              </p:par>
                              <p:set>
                                <p:cBhvr>
                                  <p:cTn id="102" dur="1" fill="hold">
                                    <p:stCondLst>
                                      <p:cond delay="0"/>
                                    </p:stCondLst>
                                  </p:cTn>
                                  <p:tgtEl>
                                    <p:spTgt spid="625"/>
                                  </p:tgtEl>
                                  <p:attrNameLst>
                                    <p:attrName>style.visibility</p:attrName>
                                  </p:attrNameLst>
                                </p:cBhvr>
                                <p:to>
                                  <p:strVal val="hidden"/>
                                </p:to>
                              </p:set>
                            </p:childTnLst>
                          </p:cTn>
                        </p:par>
                      </p:childTnLst>
                    </p:cTn>
                  </p:par>
                  <p:par>
                    <p:cTn id="103" fill="hold">
                      <p:stCondLst>
                        <p:cond delay="indefinite"/>
                      </p:stCondLst>
                      <p:childTnLst>
                        <p:par>
                          <p:cTn id="104" fill="hold">
                            <p:stCondLst>
                              <p:cond delay="0"/>
                            </p:stCondLst>
                            <p:childTnLst>
                              <p:par>
                                <p:cTn id="105" presetID="1" presetClass="entr" fill="hold" nodeType="clickEffect">
                                  <p:stCondLst>
                                    <p:cond delay="0"/>
                                  </p:stCondLst>
                                  <p:childTnLst>
                                    <p:set>
                                      <p:cBhvr>
                                        <p:cTn id="106" dur="1" fill="hold">
                                          <p:stCondLst>
                                            <p:cond delay="499"/>
                                          </p:stCondLst>
                                        </p:cTn>
                                        <p:tgtEl>
                                          <p:spTgt spid="62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1" presetClass="entr" fill="hold" nodeType="clickEffect">
                                  <p:stCondLst>
                                    <p:cond delay="0"/>
                                  </p:stCondLst>
                                  <p:childTnLst>
                                    <p:set>
                                      <p:cBhvr>
                                        <p:cTn id="110" dur="1000">
                                          <p:stCondLst>
                                            <p:cond delay="0"/>
                                          </p:stCondLst>
                                        </p:cTn>
                                        <p:tgtEl>
                                          <p:spTgt spid="630"/>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fill="hold" nodeType="clickEffect">
                                  <p:stCondLst>
                                    <p:cond delay="0"/>
                                  </p:stCondLst>
                                  <p:childTnLst>
                                    <p:set>
                                      <p:cBhvr>
                                        <p:cTn id="114" dur="1" fill="hold">
                                          <p:stCondLst>
                                            <p:cond delay="499"/>
                                          </p:stCondLst>
                                        </p:cTn>
                                        <p:tgtEl>
                                          <p:spTgt spid="631"/>
                                        </p:tgtEl>
                                        <p:attrNameLst>
                                          <p:attrName>style.visibility</p:attrName>
                                        </p:attrNameLst>
                                      </p:cBhvr>
                                      <p:to>
                                        <p:strVal val="visible"/>
                                      </p:to>
                                    </p:set>
                                  </p:childTnLst>
                                </p:cTn>
                              </p:par>
                              <p:set>
                                <p:cBhvr>
                                  <p:cTn id="115" dur="1" fill="hold">
                                    <p:stCondLst>
                                      <p:cond delay="0"/>
                                    </p:stCondLst>
                                  </p:cTn>
                                  <p:tgtEl>
                                    <p:spTgt spid="630"/>
                                  </p:tgtEl>
                                  <p:attrNameLst>
                                    <p:attrName>style.visibility</p:attrName>
                                  </p:attrNameLst>
                                </p:cBhvr>
                                <p:to>
                                  <p:strVal val="hidden"/>
                                </p:to>
                              </p:set>
                            </p:childTnLst>
                          </p:cTn>
                        </p:par>
                      </p:childTnLst>
                    </p:cTn>
                  </p:par>
                  <p:par>
                    <p:cTn id="116" fill="hold">
                      <p:stCondLst>
                        <p:cond delay="indefinite"/>
                      </p:stCondLst>
                      <p:childTnLst>
                        <p:par>
                          <p:cTn id="117" fill="hold">
                            <p:stCondLst>
                              <p:cond delay="0"/>
                            </p:stCondLst>
                            <p:childTnLst>
                              <p:par>
                                <p:cTn id="118" presetID="1" presetClass="entr" fill="hold" nodeType="clickEffect">
                                  <p:stCondLst>
                                    <p:cond delay="0"/>
                                  </p:stCondLst>
                                  <p:childTnLst>
                                    <p:set>
                                      <p:cBhvr>
                                        <p:cTn id="119" dur="1" fill="hold">
                                          <p:stCondLst>
                                            <p:cond delay="499"/>
                                          </p:stCondLst>
                                        </p:cTn>
                                        <p:tgtEl>
                                          <p:spTgt spid="6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634" name="CustomShape 1"/>
          <p:cNvSpPr/>
          <p:nvPr/>
        </p:nvSpPr>
        <p:spPr>
          <a:xfrm>
            <a:off x="990000" y="456840"/>
            <a:ext cx="776844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200" b="0" strike="noStrike" spc="-1">
                <a:solidFill>
                  <a:srgbClr val="000000"/>
                </a:solidFill>
                <a:latin typeface="Arial"/>
                <a:ea typeface="DejaVu Sans"/>
              </a:rPr>
              <a:t>Example: In a Restaurant (Scenario 2)</a:t>
            </a:r>
            <a:endParaRPr lang="en-US" sz="3200" b="0" strike="noStrike" spc="-1">
              <a:latin typeface="Arial"/>
            </a:endParaRPr>
          </a:p>
        </p:txBody>
      </p:sp>
      <p:grpSp>
        <p:nvGrpSpPr>
          <p:cNvPr id="635" name="Group 2"/>
          <p:cNvGrpSpPr/>
          <p:nvPr/>
        </p:nvGrpSpPr>
        <p:grpSpPr>
          <a:xfrm>
            <a:off x="1220040" y="1562400"/>
            <a:ext cx="7463880" cy="4521600"/>
            <a:chOff x="1220040" y="1562400"/>
            <a:chExt cx="7463880" cy="4521600"/>
          </a:xfrm>
        </p:grpSpPr>
        <p:sp>
          <p:nvSpPr>
            <p:cNvPr id="636" name="CustomShape 3"/>
            <p:cNvSpPr/>
            <p:nvPr/>
          </p:nvSpPr>
          <p:spPr>
            <a:xfrm>
              <a:off x="2513520" y="1829160"/>
              <a:ext cx="379440" cy="37980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637" name="CustomShape 4"/>
            <p:cNvSpPr/>
            <p:nvPr/>
          </p:nvSpPr>
          <p:spPr>
            <a:xfrm>
              <a:off x="3351240" y="3048840"/>
              <a:ext cx="455760" cy="30384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638" name="CustomShape 5"/>
            <p:cNvSpPr/>
            <p:nvPr/>
          </p:nvSpPr>
          <p:spPr>
            <a:xfrm>
              <a:off x="4417920" y="1829160"/>
              <a:ext cx="379440" cy="37980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639" name="CustomShape 6"/>
            <p:cNvSpPr/>
            <p:nvPr/>
          </p:nvSpPr>
          <p:spPr>
            <a:xfrm>
              <a:off x="6169680" y="1829160"/>
              <a:ext cx="379440" cy="37980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640" name="CustomShape 7"/>
            <p:cNvSpPr/>
            <p:nvPr/>
          </p:nvSpPr>
          <p:spPr>
            <a:xfrm>
              <a:off x="5331960" y="3048840"/>
              <a:ext cx="455760" cy="30384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641" name="Line 8"/>
            <p:cNvSpPr/>
            <p:nvPr/>
          </p:nvSpPr>
          <p:spPr>
            <a:xfrm>
              <a:off x="2818080" y="2210040"/>
              <a:ext cx="685800" cy="83880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642" name="Line 9"/>
            <p:cNvSpPr/>
            <p:nvPr/>
          </p:nvSpPr>
          <p:spPr>
            <a:xfrm flipH="1">
              <a:off x="3731760" y="2134080"/>
              <a:ext cx="685800" cy="9147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643" name="Line 10"/>
            <p:cNvSpPr/>
            <p:nvPr/>
          </p:nvSpPr>
          <p:spPr>
            <a:xfrm>
              <a:off x="4722120" y="2134080"/>
              <a:ext cx="761760" cy="9147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644" name="Line 11"/>
            <p:cNvSpPr/>
            <p:nvPr/>
          </p:nvSpPr>
          <p:spPr>
            <a:xfrm flipH="1">
              <a:off x="5712480" y="2134080"/>
              <a:ext cx="533520" cy="9147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645" name="Line 12"/>
            <p:cNvSpPr/>
            <p:nvPr/>
          </p:nvSpPr>
          <p:spPr>
            <a:xfrm flipH="1">
              <a:off x="2817720" y="3353760"/>
              <a:ext cx="685800" cy="76212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646" name="CustomShape 13"/>
            <p:cNvSpPr/>
            <p:nvPr/>
          </p:nvSpPr>
          <p:spPr>
            <a:xfrm>
              <a:off x="2513520" y="4039560"/>
              <a:ext cx="379440" cy="38052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647" name="CustomShape 14"/>
            <p:cNvSpPr/>
            <p:nvPr/>
          </p:nvSpPr>
          <p:spPr>
            <a:xfrm>
              <a:off x="4493880" y="4115880"/>
              <a:ext cx="379800" cy="38016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648" name="CustomShape 15"/>
            <p:cNvSpPr/>
            <p:nvPr/>
          </p:nvSpPr>
          <p:spPr>
            <a:xfrm>
              <a:off x="6397920" y="4115880"/>
              <a:ext cx="379800" cy="38016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649" name="Line 16"/>
            <p:cNvSpPr/>
            <p:nvPr/>
          </p:nvSpPr>
          <p:spPr>
            <a:xfrm>
              <a:off x="3732120" y="3353760"/>
              <a:ext cx="837720" cy="83844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650" name="Line 17"/>
            <p:cNvSpPr/>
            <p:nvPr/>
          </p:nvSpPr>
          <p:spPr>
            <a:xfrm flipH="1">
              <a:off x="4798080" y="3353760"/>
              <a:ext cx="685440" cy="83844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651" name="Line 18"/>
            <p:cNvSpPr/>
            <p:nvPr/>
          </p:nvSpPr>
          <p:spPr>
            <a:xfrm>
              <a:off x="5636160" y="3353760"/>
              <a:ext cx="838080" cy="83844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652" name="CustomShape 19"/>
            <p:cNvSpPr/>
            <p:nvPr/>
          </p:nvSpPr>
          <p:spPr>
            <a:xfrm>
              <a:off x="6397920" y="5411520"/>
              <a:ext cx="456120" cy="30420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653" name="CustomShape 20"/>
            <p:cNvSpPr/>
            <p:nvPr/>
          </p:nvSpPr>
          <p:spPr>
            <a:xfrm>
              <a:off x="7921440" y="5411520"/>
              <a:ext cx="379800" cy="38052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654" name="CustomShape 21"/>
            <p:cNvSpPr/>
            <p:nvPr/>
          </p:nvSpPr>
          <p:spPr>
            <a:xfrm>
              <a:off x="4493880" y="5411520"/>
              <a:ext cx="455760" cy="30420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655" name="Line 22"/>
            <p:cNvSpPr/>
            <p:nvPr/>
          </p:nvSpPr>
          <p:spPr>
            <a:xfrm>
              <a:off x="6626520" y="4497120"/>
              <a:ext cx="360" cy="91440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656" name="Line 23"/>
            <p:cNvSpPr/>
            <p:nvPr/>
          </p:nvSpPr>
          <p:spPr>
            <a:xfrm>
              <a:off x="6855120" y="5564520"/>
              <a:ext cx="1066320" cy="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657" name="Line 24"/>
            <p:cNvSpPr/>
            <p:nvPr/>
          </p:nvSpPr>
          <p:spPr>
            <a:xfrm>
              <a:off x="4722120" y="4497120"/>
              <a:ext cx="360" cy="91440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658" name="Line 25"/>
            <p:cNvSpPr/>
            <p:nvPr/>
          </p:nvSpPr>
          <p:spPr>
            <a:xfrm flipH="1" flipV="1">
              <a:off x="3960360" y="4801680"/>
              <a:ext cx="533160" cy="762480"/>
            </a:xfrm>
            <a:prstGeom prst="line">
              <a:avLst/>
            </a:prstGeom>
            <a:ln w="9360">
              <a:solidFill>
                <a:srgbClr val="402000"/>
              </a:solidFill>
              <a:miter/>
            </a:ln>
          </p:spPr>
          <p:style>
            <a:lnRef idx="0">
              <a:scrgbClr r="0" g="0" b="0"/>
            </a:lnRef>
            <a:fillRef idx="0">
              <a:scrgbClr r="0" g="0" b="0"/>
            </a:fillRef>
            <a:effectRef idx="0">
              <a:scrgbClr r="0" g="0" b="0"/>
            </a:effectRef>
            <a:fontRef idx="minor"/>
          </p:style>
        </p:sp>
        <p:sp>
          <p:nvSpPr>
            <p:cNvPr id="659" name="Line 26"/>
            <p:cNvSpPr/>
            <p:nvPr/>
          </p:nvSpPr>
          <p:spPr>
            <a:xfrm flipV="1">
              <a:off x="3960720" y="2209680"/>
              <a:ext cx="609120" cy="259200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660" name="CustomShape 27"/>
            <p:cNvSpPr/>
            <p:nvPr/>
          </p:nvSpPr>
          <p:spPr>
            <a:xfrm>
              <a:off x="2513520" y="5411520"/>
              <a:ext cx="455760" cy="30420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661" name="Line 28"/>
            <p:cNvSpPr/>
            <p:nvPr/>
          </p:nvSpPr>
          <p:spPr>
            <a:xfrm>
              <a:off x="2741760" y="4421160"/>
              <a:ext cx="360" cy="990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662" name="CustomShape 29"/>
            <p:cNvSpPr/>
            <p:nvPr/>
          </p:nvSpPr>
          <p:spPr>
            <a:xfrm>
              <a:off x="1370880" y="5411520"/>
              <a:ext cx="379440" cy="38052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663" name="Line 30"/>
            <p:cNvSpPr/>
            <p:nvPr/>
          </p:nvSpPr>
          <p:spPr>
            <a:xfrm flipH="1">
              <a:off x="1751040" y="5564520"/>
              <a:ext cx="762120" cy="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664" name="Line 31"/>
            <p:cNvSpPr/>
            <p:nvPr/>
          </p:nvSpPr>
          <p:spPr>
            <a:xfrm flipV="1">
              <a:off x="2970360" y="2133720"/>
              <a:ext cx="1523520" cy="343044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665" name="Line 32"/>
            <p:cNvSpPr/>
            <p:nvPr/>
          </p:nvSpPr>
          <p:spPr>
            <a:xfrm flipH="1" flipV="1">
              <a:off x="4646160" y="2210040"/>
              <a:ext cx="1751760" cy="335448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666" name="CustomShape 33"/>
            <p:cNvSpPr/>
            <p:nvPr/>
          </p:nvSpPr>
          <p:spPr>
            <a:xfrm>
              <a:off x="3640680" y="1562400"/>
              <a:ext cx="866880" cy="6415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Waiter</a:t>
              </a:r>
              <a:endParaRPr lang="en-US" sz="1800" b="0" strike="noStrike" spc="-1">
                <a:latin typeface="Arial"/>
              </a:endParaRPr>
            </a:p>
            <a:p>
              <a:pPr>
                <a:lnSpc>
                  <a:spcPct val="100000"/>
                </a:lnSpc>
              </a:pPr>
              <a:r>
                <a:rPr lang="en-US" sz="1800" b="1" strike="noStrike" spc="-1">
                  <a:solidFill>
                    <a:srgbClr val="402000"/>
                  </a:solidFill>
                  <a:latin typeface="Times New Roman"/>
                  <a:ea typeface="DejaVu Sans"/>
                </a:rPr>
                <a:t>free</a:t>
              </a:r>
              <a:endParaRPr lang="en-US" sz="1800" b="0" strike="noStrike" spc="-1">
                <a:latin typeface="Arial"/>
              </a:endParaRPr>
            </a:p>
          </p:txBody>
        </p:sp>
        <p:sp>
          <p:nvSpPr>
            <p:cNvPr id="667" name="CustomShape 34"/>
            <p:cNvSpPr/>
            <p:nvPr/>
          </p:nvSpPr>
          <p:spPr>
            <a:xfrm>
              <a:off x="1220040" y="1752840"/>
              <a:ext cx="131652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Customer 1</a:t>
              </a:r>
              <a:endParaRPr lang="en-US" sz="1800" b="0" strike="noStrike" spc="-1">
                <a:latin typeface="Arial"/>
              </a:endParaRPr>
            </a:p>
          </p:txBody>
        </p:sp>
        <p:sp>
          <p:nvSpPr>
            <p:cNvPr id="668" name="CustomShape 35"/>
            <p:cNvSpPr/>
            <p:nvPr/>
          </p:nvSpPr>
          <p:spPr>
            <a:xfrm>
              <a:off x="6627960" y="1829160"/>
              <a:ext cx="131652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Customer 2</a:t>
              </a:r>
              <a:endParaRPr lang="en-US" sz="1800" b="0" strike="noStrike" spc="-1">
                <a:latin typeface="Arial"/>
              </a:endParaRPr>
            </a:p>
          </p:txBody>
        </p:sp>
        <p:sp>
          <p:nvSpPr>
            <p:cNvPr id="669" name="CustomShape 36"/>
            <p:cNvSpPr/>
            <p:nvPr/>
          </p:nvSpPr>
          <p:spPr>
            <a:xfrm>
              <a:off x="2651040" y="2782080"/>
              <a:ext cx="726840" cy="6415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Take</a:t>
              </a:r>
              <a:endParaRPr lang="en-US" sz="1800" b="0" strike="noStrike" spc="-1">
                <a:latin typeface="Arial"/>
              </a:endParaRPr>
            </a:p>
            <a:p>
              <a:pPr>
                <a:lnSpc>
                  <a:spcPct val="100000"/>
                </a:lnSpc>
              </a:pPr>
              <a:r>
                <a:rPr lang="en-US" sz="1800" b="1" strike="noStrike" spc="-1">
                  <a:solidFill>
                    <a:srgbClr val="402000"/>
                  </a:solidFill>
                  <a:latin typeface="Times New Roman"/>
                  <a:ea typeface="DejaVu Sans"/>
                </a:rPr>
                <a:t>order</a:t>
              </a:r>
              <a:endParaRPr lang="en-US" sz="1800" b="0" strike="noStrike" spc="-1">
                <a:latin typeface="Arial"/>
              </a:endParaRPr>
            </a:p>
          </p:txBody>
        </p:sp>
        <p:sp>
          <p:nvSpPr>
            <p:cNvPr id="670" name="CustomShape 37"/>
            <p:cNvSpPr/>
            <p:nvPr/>
          </p:nvSpPr>
          <p:spPr>
            <a:xfrm>
              <a:off x="5926320" y="2705760"/>
              <a:ext cx="726840" cy="6415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Take</a:t>
              </a:r>
              <a:endParaRPr lang="en-US" sz="1800" b="0" strike="noStrike" spc="-1">
                <a:latin typeface="Arial"/>
              </a:endParaRPr>
            </a:p>
            <a:p>
              <a:pPr>
                <a:lnSpc>
                  <a:spcPct val="100000"/>
                </a:lnSpc>
              </a:pPr>
              <a:r>
                <a:rPr lang="en-US" sz="1800" b="1" strike="noStrike" spc="-1">
                  <a:solidFill>
                    <a:srgbClr val="402000"/>
                  </a:solidFill>
                  <a:latin typeface="Times New Roman"/>
                  <a:ea typeface="DejaVu Sans"/>
                </a:rPr>
                <a:t>order</a:t>
              </a:r>
              <a:endParaRPr lang="en-US" sz="1800" b="0" strike="noStrike" spc="-1">
                <a:latin typeface="Arial"/>
              </a:endParaRPr>
            </a:p>
          </p:txBody>
        </p:sp>
        <p:sp>
          <p:nvSpPr>
            <p:cNvPr id="671" name="CustomShape 38"/>
            <p:cNvSpPr/>
            <p:nvPr/>
          </p:nvSpPr>
          <p:spPr>
            <a:xfrm>
              <a:off x="4859640" y="4077720"/>
              <a:ext cx="790920" cy="6415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Order</a:t>
              </a:r>
              <a:endParaRPr lang="en-US" sz="1800" b="0" strike="noStrike" spc="-1">
                <a:latin typeface="Arial"/>
              </a:endParaRPr>
            </a:p>
            <a:p>
              <a:pPr>
                <a:lnSpc>
                  <a:spcPct val="100000"/>
                </a:lnSpc>
              </a:pPr>
              <a:r>
                <a:rPr lang="en-US" sz="1800" b="1" strike="noStrike" spc="-1">
                  <a:solidFill>
                    <a:srgbClr val="402000"/>
                  </a:solidFill>
                  <a:latin typeface="Times New Roman"/>
                  <a:ea typeface="DejaVu Sans"/>
                </a:rPr>
                <a:t>taken</a:t>
              </a:r>
              <a:endParaRPr lang="en-US" sz="1800" b="0" strike="noStrike" spc="-1">
                <a:latin typeface="Arial"/>
              </a:endParaRPr>
            </a:p>
          </p:txBody>
        </p:sp>
        <p:sp>
          <p:nvSpPr>
            <p:cNvPr id="672" name="CustomShape 39"/>
            <p:cNvSpPr/>
            <p:nvPr/>
          </p:nvSpPr>
          <p:spPr>
            <a:xfrm>
              <a:off x="4936680" y="5297400"/>
              <a:ext cx="903600" cy="6415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Tell</a:t>
              </a:r>
              <a:endParaRPr lang="en-US" sz="1800" b="0" strike="noStrike" spc="-1">
                <a:latin typeface="Arial"/>
              </a:endParaRPr>
            </a:p>
            <a:p>
              <a:pPr>
                <a:lnSpc>
                  <a:spcPct val="100000"/>
                </a:lnSpc>
              </a:pPr>
              <a:r>
                <a:rPr lang="en-US" sz="1800" b="1" strike="noStrike" spc="-1">
                  <a:solidFill>
                    <a:srgbClr val="402000"/>
                  </a:solidFill>
                  <a:latin typeface="Times New Roman"/>
                  <a:ea typeface="DejaVu Sans"/>
                </a:rPr>
                <a:t>kitchen</a:t>
              </a:r>
              <a:endParaRPr lang="en-US" sz="1800" b="0" strike="noStrike" spc="-1">
                <a:latin typeface="Arial"/>
              </a:endParaRPr>
            </a:p>
          </p:txBody>
        </p:sp>
        <p:sp>
          <p:nvSpPr>
            <p:cNvPr id="673" name="CustomShape 40"/>
            <p:cNvSpPr/>
            <p:nvPr/>
          </p:nvSpPr>
          <p:spPr>
            <a:xfrm>
              <a:off x="1965960" y="4001760"/>
              <a:ext cx="59868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wait</a:t>
              </a:r>
              <a:endParaRPr lang="en-US" sz="1800" b="0" strike="noStrike" spc="-1">
                <a:latin typeface="Arial"/>
              </a:endParaRPr>
            </a:p>
          </p:txBody>
        </p:sp>
        <p:sp>
          <p:nvSpPr>
            <p:cNvPr id="674" name="CustomShape 41"/>
            <p:cNvSpPr/>
            <p:nvPr/>
          </p:nvSpPr>
          <p:spPr>
            <a:xfrm>
              <a:off x="6841080" y="4077720"/>
              <a:ext cx="59868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wait</a:t>
              </a:r>
              <a:endParaRPr lang="en-US" sz="1800" b="0" strike="noStrike" spc="-1">
                <a:latin typeface="Arial"/>
              </a:endParaRPr>
            </a:p>
          </p:txBody>
        </p:sp>
        <p:sp>
          <p:nvSpPr>
            <p:cNvPr id="675" name="Line 42"/>
            <p:cNvSpPr/>
            <p:nvPr/>
          </p:nvSpPr>
          <p:spPr>
            <a:xfrm>
              <a:off x="4798440" y="2057760"/>
              <a:ext cx="3275640" cy="1219680"/>
            </a:xfrm>
            <a:prstGeom prst="line">
              <a:avLst/>
            </a:prstGeom>
            <a:ln w="9360">
              <a:solidFill>
                <a:srgbClr val="402000"/>
              </a:solidFill>
              <a:miter/>
            </a:ln>
          </p:spPr>
          <p:style>
            <a:lnRef idx="0">
              <a:scrgbClr r="0" g="0" b="0"/>
            </a:lnRef>
            <a:fillRef idx="0">
              <a:scrgbClr r="0" g="0" b="0"/>
            </a:fillRef>
            <a:effectRef idx="0">
              <a:scrgbClr r="0" g="0" b="0"/>
            </a:effectRef>
            <a:fontRef idx="minor"/>
          </p:style>
        </p:sp>
        <p:sp>
          <p:nvSpPr>
            <p:cNvPr id="676" name="Line 43"/>
            <p:cNvSpPr/>
            <p:nvPr/>
          </p:nvSpPr>
          <p:spPr>
            <a:xfrm flipH="1">
              <a:off x="1294200" y="1981440"/>
              <a:ext cx="3123360" cy="1448640"/>
            </a:xfrm>
            <a:prstGeom prst="line">
              <a:avLst/>
            </a:prstGeom>
            <a:ln w="9360">
              <a:solidFill>
                <a:srgbClr val="402000"/>
              </a:solidFill>
              <a:miter/>
            </a:ln>
          </p:spPr>
          <p:style>
            <a:lnRef idx="0">
              <a:scrgbClr r="0" g="0" b="0"/>
            </a:lnRef>
            <a:fillRef idx="0">
              <a:scrgbClr r="0" g="0" b="0"/>
            </a:fillRef>
            <a:effectRef idx="0">
              <a:scrgbClr r="0" g="0" b="0"/>
            </a:effectRef>
            <a:fontRef idx="minor"/>
          </p:style>
        </p:sp>
        <p:sp>
          <p:nvSpPr>
            <p:cNvPr id="677" name="Line 44"/>
            <p:cNvSpPr/>
            <p:nvPr/>
          </p:nvSpPr>
          <p:spPr>
            <a:xfrm>
              <a:off x="1294200" y="3430080"/>
              <a:ext cx="1295640" cy="198144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678" name="Line 45"/>
            <p:cNvSpPr/>
            <p:nvPr/>
          </p:nvSpPr>
          <p:spPr>
            <a:xfrm flipH="1">
              <a:off x="6778440" y="3277440"/>
              <a:ext cx="1295280" cy="213408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679" name="CustomShape 46"/>
            <p:cNvSpPr/>
            <p:nvPr/>
          </p:nvSpPr>
          <p:spPr>
            <a:xfrm>
              <a:off x="2209680" y="5716800"/>
              <a:ext cx="121608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Serve food</a:t>
              </a:r>
              <a:endParaRPr lang="en-US" sz="1800" b="0" strike="noStrike" spc="-1">
                <a:latin typeface="Arial"/>
              </a:endParaRPr>
            </a:p>
          </p:txBody>
        </p:sp>
        <p:sp>
          <p:nvSpPr>
            <p:cNvPr id="680" name="CustomShape 47"/>
            <p:cNvSpPr/>
            <p:nvPr/>
          </p:nvSpPr>
          <p:spPr>
            <a:xfrm>
              <a:off x="6094080" y="5640480"/>
              <a:ext cx="121608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Serve food</a:t>
              </a:r>
              <a:endParaRPr lang="en-US" sz="1800" b="0" strike="noStrike" spc="-1">
                <a:latin typeface="Arial"/>
              </a:endParaRPr>
            </a:p>
          </p:txBody>
        </p:sp>
        <p:sp>
          <p:nvSpPr>
            <p:cNvPr id="681" name="CustomShape 48"/>
            <p:cNvSpPr/>
            <p:nvPr/>
          </p:nvSpPr>
          <p:spPr>
            <a:xfrm>
              <a:off x="1280160" y="5068800"/>
              <a:ext cx="77688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eating</a:t>
              </a:r>
              <a:endParaRPr lang="en-US" sz="1800" b="0" strike="noStrike" spc="-1">
                <a:latin typeface="Arial"/>
              </a:endParaRPr>
            </a:p>
          </p:txBody>
        </p:sp>
        <p:sp>
          <p:nvSpPr>
            <p:cNvPr id="682" name="CustomShape 49"/>
            <p:cNvSpPr/>
            <p:nvPr/>
          </p:nvSpPr>
          <p:spPr>
            <a:xfrm>
              <a:off x="7907040" y="5068800"/>
              <a:ext cx="77688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1" strike="noStrike" spc="-1">
                  <a:solidFill>
                    <a:srgbClr val="402000"/>
                  </a:solidFill>
                  <a:latin typeface="Times New Roman"/>
                  <a:ea typeface="DejaVu Sans"/>
                </a:rPr>
                <a:t>eating</a:t>
              </a:r>
              <a:endParaRPr lang="en-US" sz="1800" b="0" strike="noStrike" spc="-1">
                <a:latin typeface="Arial"/>
              </a:endParaRPr>
            </a:p>
          </p:txBody>
        </p:sp>
      </p:grpSp>
      <p:sp>
        <p:nvSpPr>
          <p:cNvPr id="683" name="CustomShape 50"/>
          <p:cNvSpPr/>
          <p:nvPr/>
        </p:nvSpPr>
        <p:spPr>
          <a:xfrm>
            <a:off x="2665800" y="1905480"/>
            <a:ext cx="151560" cy="15120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sp>
        <p:nvSpPr>
          <p:cNvPr id="684" name="CustomShape 51"/>
          <p:cNvSpPr/>
          <p:nvPr/>
        </p:nvSpPr>
        <p:spPr>
          <a:xfrm>
            <a:off x="4493880" y="1981440"/>
            <a:ext cx="151560" cy="15156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sp>
        <p:nvSpPr>
          <p:cNvPr id="685" name="CustomShape 52"/>
          <p:cNvSpPr/>
          <p:nvPr/>
        </p:nvSpPr>
        <p:spPr>
          <a:xfrm>
            <a:off x="6321960" y="1905480"/>
            <a:ext cx="151560" cy="15120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grpSp>
        <p:nvGrpSpPr>
          <p:cNvPr id="686" name="Group 53"/>
          <p:cNvGrpSpPr/>
          <p:nvPr/>
        </p:nvGrpSpPr>
        <p:grpSpPr>
          <a:xfrm>
            <a:off x="2665800" y="1905480"/>
            <a:ext cx="1979640" cy="227520"/>
            <a:chOff x="2665800" y="1905480"/>
            <a:chExt cx="1979640" cy="227520"/>
          </a:xfrm>
        </p:grpSpPr>
        <p:sp>
          <p:nvSpPr>
            <p:cNvPr id="687" name="CustomShape 54"/>
            <p:cNvSpPr/>
            <p:nvPr/>
          </p:nvSpPr>
          <p:spPr>
            <a:xfrm>
              <a:off x="2665800" y="1905480"/>
              <a:ext cx="151560" cy="151200"/>
            </a:xfrm>
            <a:prstGeom prst="ellipse">
              <a:avLst/>
            </a:prstGeom>
            <a:solidFill>
              <a:srgbClr val="FBFAE2"/>
            </a:solidFill>
            <a:ln w="9360">
              <a:solidFill>
                <a:srgbClr val="FBFAE2"/>
              </a:solidFill>
              <a:miter/>
            </a:ln>
          </p:spPr>
          <p:style>
            <a:lnRef idx="0">
              <a:scrgbClr r="0" g="0" b="0"/>
            </a:lnRef>
            <a:fillRef idx="0">
              <a:scrgbClr r="0" g="0" b="0"/>
            </a:fillRef>
            <a:effectRef idx="0">
              <a:scrgbClr r="0" g="0" b="0"/>
            </a:effectRef>
            <a:fontRef idx="minor"/>
          </p:style>
        </p:sp>
        <p:sp>
          <p:nvSpPr>
            <p:cNvPr id="688" name="CustomShape 55"/>
            <p:cNvSpPr/>
            <p:nvPr/>
          </p:nvSpPr>
          <p:spPr>
            <a:xfrm>
              <a:off x="4493880" y="1981440"/>
              <a:ext cx="151560" cy="151560"/>
            </a:xfrm>
            <a:prstGeom prst="ellipse">
              <a:avLst/>
            </a:prstGeom>
            <a:solidFill>
              <a:srgbClr val="FBFAE2"/>
            </a:solidFill>
            <a:ln w="9360">
              <a:solidFill>
                <a:srgbClr val="FBFAE2"/>
              </a:solidFill>
              <a:miter/>
            </a:ln>
          </p:spPr>
          <p:style>
            <a:lnRef idx="0">
              <a:scrgbClr r="0" g="0" b="0"/>
            </a:lnRef>
            <a:fillRef idx="0">
              <a:scrgbClr r="0" g="0" b="0"/>
            </a:fillRef>
            <a:effectRef idx="0">
              <a:scrgbClr r="0" g="0" b="0"/>
            </a:effectRef>
            <a:fontRef idx="minor"/>
          </p:style>
        </p:sp>
      </p:grpSp>
      <p:sp>
        <p:nvSpPr>
          <p:cNvPr id="689" name="CustomShape 56"/>
          <p:cNvSpPr/>
          <p:nvPr/>
        </p:nvSpPr>
        <p:spPr>
          <a:xfrm>
            <a:off x="3351240" y="3048840"/>
            <a:ext cx="455760" cy="303480"/>
          </a:xfrm>
          <a:prstGeom prst="rect">
            <a:avLst/>
          </a:prstGeom>
          <a:solidFill>
            <a:srgbClr val="CD3333"/>
          </a:solidFill>
          <a:ln w="9360">
            <a:solidFill>
              <a:srgbClr val="402000"/>
            </a:solidFill>
            <a:miter/>
          </a:ln>
        </p:spPr>
        <p:style>
          <a:lnRef idx="0">
            <a:scrgbClr r="0" g="0" b="0"/>
          </a:lnRef>
          <a:fillRef idx="0">
            <a:scrgbClr r="0" g="0" b="0"/>
          </a:fillRef>
          <a:effectRef idx="0">
            <a:scrgbClr r="0" g="0" b="0"/>
          </a:effectRef>
          <a:fontRef idx="minor"/>
        </p:style>
      </p:sp>
      <p:sp>
        <p:nvSpPr>
          <p:cNvPr id="690" name="CustomShape 57"/>
          <p:cNvSpPr/>
          <p:nvPr/>
        </p:nvSpPr>
        <p:spPr>
          <a:xfrm>
            <a:off x="2665800" y="4115880"/>
            <a:ext cx="151560" cy="15120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sp>
        <p:nvSpPr>
          <p:cNvPr id="691" name="CustomShape 58"/>
          <p:cNvSpPr/>
          <p:nvPr/>
        </p:nvSpPr>
        <p:spPr>
          <a:xfrm>
            <a:off x="4646160" y="4192200"/>
            <a:ext cx="151200" cy="15120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sp>
        <p:nvSpPr>
          <p:cNvPr id="692" name="CustomShape 59"/>
          <p:cNvSpPr/>
          <p:nvPr/>
        </p:nvSpPr>
        <p:spPr>
          <a:xfrm>
            <a:off x="4646160" y="4192200"/>
            <a:ext cx="151200" cy="151200"/>
          </a:xfrm>
          <a:prstGeom prst="ellipse">
            <a:avLst/>
          </a:prstGeom>
          <a:solidFill>
            <a:srgbClr val="FBFAE2"/>
          </a:solidFill>
          <a:ln w="9360">
            <a:solidFill>
              <a:srgbClr val="FBFAE2"/>
            </a:solidFill>
            <a:miter/>
          </a:ln>
        </p:spPr>
        <p:style>
          <a:lnRef idx="0">
            <a:scrgbClr r="0" g="0" b="0"/>
          </a:lnRef>
          <a:fillRef idx="0">
            <a:scrgbClr r="0" g="0" b="0"/>
          </a:fillRef>
          <a:effectRef idx="0">
            <a:scrgbClr r="0" g="0" b="0"/>
          </a:effectRef>
          <a:fontRef idx="minor"/>
        </p:style>
      </p:sp>
      <p:sp>
        <p:nvSpPr>
          <p:cNvPr id="693" name="CustomShape 60"/>
          <p:cNvSpPr/>
          <p:nvPr/>
        </p:nvSpPr>
        <p:spPr>
          <a:xfrm>
            <a:off x="4493880" y="5411880"/>
            <a:ext cx="455760" cy="303840"/>
          </a:xfrm>
          <a:prstGeom prst="rect">
            <a:avLst/>
          </a:prstGeom>
          <a:solidFill>
            <a:srgbClr val="CD3333"/>
          </a:solidFill>
          <a:ln w="9360">
            <a:solidFill>
              <a:srgbClr val="402000"/>
            </a:solidFill>
            <a:miter/>
          </a:ln>
        </p:spPr>
        <p:style>
          <a:lnRef idx="0">
            <a:scrgbClr r="0" g="0" b="0"/>
          </a:lnRef>
          <a:fillRef idx="0">
            <a:scrgbClr r="0" g="0" b="0"/>
          </a:fillRef>
          <a:effectRef idx="0">
            <a:scrgbClr r="0" g="0" b="0"/>
          </a:effectRef>
          <a:fontRef idx="minor"/>
        </p:style>
      </p:sp>
      <p:sp>
        <p:nvSpPr>
          <p:cNvPr id="694" name="CustomShape 61"/>
          <p:cNvSpPr/>
          <p:nvPr/>
        </p:nvSpPr>
        <p:spPr>
          <a:xfrm>
            <a:off x="4493880" y="1981440"/>
            <a:ext cx="151560" cy="15156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grpSp>
        <p:nvGrpSpPr>
          <p:cNvPr id="695" name="Group 62"/>
          <p:cNvGrpSpPr/>
          <p:nvPr/>
        </p:nvGrpSpPr>
        <p:grpSpPr>
          <a:xfrm>
            <a:off x="4493880" y="1905480"/>
            <a:ext cx="1979640" cy="227520"/>
            <a:chOff x="4493880" y="1905480"/>
            <a:chExt cx="1979640" cy="227520"/>
          </a:xfrm>
        </p:grpSpPr>
        <p:sp>
          <p:nvSpPr>
            <p:cNvPr id="696" name="CustomShape 63"/>
            <p:cNvSpPr/>
            <p:nvPr/>
          </p:nvSpPr>
          <p:spPr>
            <a:xfrm>
              <a:off x="4493880" y="1981440"/>
              <a:ext cx="151560" cy="151560"/>
            </a:xfrm>
            <a:prstGeom prst="ellipse">
              <a:avLst/>
            </a:prstGeom>
            <a:solidFill>
              <a:srgbClr val="FBFAE2"/>
            </a:solidFill>
            <a:ln w="9360">
              <a:solidFill>
                <a:srgbClr val="FBFAE2"/>
              </a:solidFill>
              <a:miter/>
            </a:ln>
          </p:spPr>
          <p:style>
            <a:lnRef idx="0">
              <a:scrgbClr r="0" g="0" b="0"/>
            </a:lnRef>
            <a:fillRef idx="0">
              <a:scrgbClr r="0" g="0" b="0"/>
            </a:fillRef>
            <a:effectRef idx="0">
              <a:scrgbClr r="0" g="0" b="0"/>
            </a:effectRef>
            <a:fontRef idx="minor"/>
          </p:style>
        </p:sp>
        <p:sp>
          <p:nvSpPr>
            <p:cNvPr id="697" name="CustomShape 64"/>
            <p:cNvSpPr/>
            <p:nvPr/>
          </p:nvSpPr>
          <p:spPr>
            <a:xfrm>
              <a:off x="6321960" y="1905480"/>
              <a:ext cx="151560" cy="151200"/>
            </a:xfrm>
            <a:prstGeom prst="ellipse">
              <a:avLst/>
            </a:prstGeom>
            <a:solidFill>
              <a:srgbClr val="FBFAE2"/>
            </a:solidFill>
            <a:ln w="9360">
              <a:solidFill>
                <a:srgbClr val="FBFAE2"/>
              </a:solidFill>
              <a:miter/>
            </a:ln>
          </p:spPr>
          <p:style>
            <a:lnRef idx="0">
              <a:scrgbClr r="0" g="0" b="0"/>
            </a:lnRef>
            <a:fillRef idx="0">
              <a:scrgbClr r="0" g="0" b="0"/>
            </a:fillRef>
            <a:effectRef idx="0">
              <a:scrgbClr r="0" g="0" b="0"/>
            </a:effectRef>
            <a:fontRef idx="minor"/>
          </p:style>
        </p:sp>
      </p:grpSp>
      <p:sp>
        <p:nvSpPr>
          <p:cNvPr id="698" name="CustomShape 65"/>
          <p:cNvSpPr/>
          <p:nvPr/>
        </p:nvSpPr>
        <p:spPr>
          <a:xfrm>
            <a:off x="5331960" y="3048840"/>
            <a:ext cx="455760" cy="303480"/>
          </a:xfrm>
          <a:prstGeom prst="rect">
            <a:avLst/>
          </a:prstGeom>
          <a:solidFill>
            <a:srgbClr val="CD3333"/>
          </a:solidFill>
          <a:ln w="9360">
            <a:solidFill>
              <a:srgbClr val="402000"/>
            </a:solidFill>
            <a:miter/>
          </a:ln>
        </p:spPr>
        <p:style>
          <a:lnRef idx="0">
            <a:scrgbClr r="0" g="0" b="0"/>
          </a:lnRef>
          <a:fillRef idx="0">
            <a:scrgbClr r="0" g="0" b="0"/>
          </a:fillRef>
          <a:effectRef idx="0">
            <a:scrgbClr r="0" g="0" b="0"/>
          </a:effectRef>
          <a:fontRef idx="minor"/>
        </p:style>
      </p:sp>
      <p:sp>
        <p:nvSpPr>
          <p:cNvPr id="699" name="CustomShape 66"/>
          <p:cNvSpPr/>
          <p:nvPr/>
        </p:nvSpPr>
        <p:spPr>
          <a:xfrm>
            <a:off x="4570200" y="4192200"/>
            <a:ext cx="151200" cy="15120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sp>
        <p:nvSpPr>
          <p:cNvPr id="700" name="CustomShape 67"/>
          <p:cNvSpPr/>
          <p:nvPr/>
        </p:nvSpPr>
        <p:spPr>
          <a:xfrm>
            <a:off x="6550200" y="4268160"/>
            <a:ext cx="151560" cy="15156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sp>
        <p:nvSpPr>
          <p:cNvPr id="701" name="CustomShape 68"/>
          <p:cNvSpPr/>
          <p:nvPr/>
        </p:nvSpPr>
        <p:spPr>
          <a:xfrm>
            <a:off x="4570200" y="4192200"/>
            <a:ext cx="151200" cy="151200"/>
          </a:xfrm>
          <a:prstGeom prst="ellipse">
            <a:avLst/>
          </a:prstGeom>
          <a:solidFill>
            <a:srgbClr val="FBFAE2"/>
          </a:solidFill>
          <a:ln w="9360">
            <a:solidFill>
              <a:srgbClr val="FBFAE2"/>
            </a:solidFill>
            <a:miter/>
          </a:ln>
        </p:spPr>
        <p:style>
          <a:lnRef idx="0">
            <a:scrgbClr r="0" g="0" b="0"/>
          </a:lnRef>
          <a:fillRef idx="0">
            <a:scrgbClr r="0" g="0" b="0"/>
          </a:fillRef>
          <a:effectRef idx="0">
            <a:scrgbClr r="0" g="0" b="0"/>
          </a:effectRef>
          <a:fontRef idx="minor"/>
        </p:style>
      </p:sp>
      <p:sp>
        <p:nvSpPr>
          <p:cNvPr id="702" name="CustomShape 69"/>
          <p:cNvSpPr/>
          <p:nvPr/>
        </p:nvSpPr>
        <p:spPr>
          <a:xfrm>
            <a:off x="4493880" y="5411880"/>
            <a:ext cx="455760" cy="303840"/>
          </a:xfrm>
          <a:prstGeom prst="rect">
            <a:avLst/>
          </a:prstGeom>
          <a:solidFill>
            <a:srgbClr val="CD3333"/>
          </a:solidFill>
          <a:ln w="9360">
            <a:solidFill>
              <a:srgbClr val="402000"/>
            </a:solidFill>
            <a:miter/>
          </a:ln>
        </p:spPr>
        <p:style>
          <a:lnRef idx="0">
            <a:scrgbClr r="0" g="0" b="0"/>
          </a:lnRef>
          <a:fillRef idx="0">
            <a:scrgbClr r="0" g="0" b="0"/>
          </a:fillRef>
          <a:effectRef idx="0">
            <a:scrgbClr r="0" g="0" b="0"/>
          </a:effectRef>
          <a:fontRef idx="minor"/>
        </p:style>
      </p:sp>
      <p:sp>
        <p:nvSpPr>
          <p:cNvPr id="703" name="CustomShape 70"/>
          <p:cNvSpPr/>
          <p:nvPr/>
        </p:nvSpPr>
        <p:spPr>
          <a:xfrm>
            <a:off x="4493880" y="1981440"/>
            <a:ext cx="151560" cy="15156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grpSp>
        <p:nvGrpSpPr>
          <p:cNvPr id="704" name="Group 71"/>
          <p:cNvGrpSpPr/>
          <p:nvPr/>
        </p:nvGrpSpPr>
        <p:grpSpPr>
          <a:xfrm>
            <a:off x="4493880" y="1981440"/>
            <a:ext cx="2208240" cy="2438280"/>
            <a:chOff x="4493880" y="1981440"/>
            <a:chExt cx="2208240" cy="2438280"/>
          </a:xfrm>
        </p:grpSpPr>
        <p:sp>
          <p:nvSpPr>
            <p:cNvPr id="705" name="CustomShape 72"/>
            <p:cNvSpPr/>
            <p:nvPr/>
          </p:nvSpPr>
          <p:spPr>
            <a:xfrm>
              <a:off x="4493880" y="1981440"/>
              <a:ext cx="151560" cy="151560"/>
            </a:xfrm>
            <a:prstGeom prst="ellipse">
              <a:avLst/>
            </a:prstGeom>
            <a:solidFill>
              <a:srgbClr val="FBFAE2"/>
            </a:solidFill>
            <a:ln w="9360">
              <a:solidFill>
                <a:srgbClr val="FBFAE2"/>
              </a:solidFill>
              <a:miter/>
            </a:ln>
          </p:spPr>
          <p:style>
            <a:lnRef idx="0">
              <a:scrgbClr r="0" g="0" b="0"/>
            </a:lnRef>
            <a:fillRef idx="0">
              <a:scrgbClr r="0" g="0" b="0"/>
            </a:fillRef>
            <a:effectRef idx="0">
              <a:scrgbClr r="0" g="0" b="0"/>
            </a:effectRef>
            <a:fontRef idx="minor"/>
          </p:style>
        </p:sp>
        <p:sp>
          <p:nvSpPr>
            <p:cNvPr id="706" name="CustomShape 73"/>
            <p:cNvSpPr/>
            <p:nvPr/>
          </p:nvSpPr>
          <p:spPr>
            <a:xfrm>
              <a:off x="6550560" y="4268160"/>
              <a:ext cx="151560" cy="151560"/>
            </a:xfrm>
            <a:prstGeom prst="ellipse">
              <a:avLst/>
            </a:prstGeom>
            <a:solidFill>
              <a:srgbClr val="FBFAE2"/>
            </a:solidFill>
            <a:ln w="9360">
              <a:solidFill>
                <a:srgbClr val="FBFAE2"/>
              </a:solidFill>
              <a:miter/>
            </a:ln>
          </p:spPr>
          <p:style>
            <a:lnRef idx="0">
              <a:scrgbClr r="0" g="0" b="0"/>
            </a:lnRef>
            <a:fillRef idx="0">
              <a:scrgbClr r="0" g="0" b="0"/>
            </a:fillRef>
            <a:effectRef idx="0">
              <a:scrgbClr r="0" g="0" b="0"/>
            </a:effectRef>
            <a:fontRef idx="minor"/>
          </p:style>
        </p:sp>
      </p:grpSp>
      <p:sp>
        <p:nvSpPr>
          <p:cNvPr id="707" name="CustomShape 74"/>
          <p:cNvSpPr/>
          <p:nvPr/>
        </p:nvSpPr>
        <p:spPr>
          <a:xfrm>
            <a:off x="6398280" y="5411880"/>
            <a:ext cx="455760" cy="303840"/>
          </a:xfrm>
          <a:prstGeom prst="rect">
            <a:avLst/>
          </a:prstGeom>
          <a:solidFill>
            <a:srgbClr val="CD3333"/>
          </a:solidFill>
          <a:ln w="9360">
            <a:solidFill>
              <a:srgbClr val="402000"/>
            </a:solidFill>
            <a:miter/>
          </a:ln>
        </p:spPr>
        <p:style>
          <a:lnRef idx="0">
            <a:scrgbClr r="0" g="0" b="0"/>
          </a:lnRef>
          <a:fillRef idx="0">
            <a:scrgbClr r="0" g="0" b="0"/>
          </a:fillRef>
          <a:effectRef idx="0">
            <a:scrgbClr r="0" g="0" b="0"/>
          </a:effectRef>
          <a:fontRef idx="minor"/>
        </p:style>
      </p:sp>
      <p:sp>
        <p:nvSpPr>
          <p:cNvPr id="708" name="CustomShape 75"/>
          <p:cNvSpPr/>
          <p:nvPr/>
        </p:nvSpPr>
        <p:spPr>
          <a:xfrm>
            <a:off x="7997760" y="5564520"/>
            <a:ext cx="151200" cy="15120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sp>
        <p:nvSpPr>
          <p:cNvPr id="709" name="CustomShape 76"/>
          <p:cNvSpPr/>
          <p:nvPr/>
        </p:nvSpPr>
        <p:spPr>
          <a:xfrm>
            <a:off x="4493880" y="1905480"/>
            <a:ext cx="151560" cy="15120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grpSp>
        <p:nvGrpSpPr>
          <p:cNvPr id="710" name="Group 77"/>
          <p:cNvGrpSpPr/>
          <p:nvPr/>
        </p:nvGrpSpPr>
        <p:grpSpPr>
          <a:xfrm>
            <a:off x="2665800" y="1905480"/>
            <a:ext cx="1979640" cy="2361600"/>
            <a:chOff x="2665800" y="1905480"/>
            <a:chExt cx="1979640" cy="2361600"/>
          </a:xfrm>
        </p:grpSpPr>
        <p:sp>
          <p:nvSpPr>
            <p:cNvPr id="711" name="CustomShape 78"/>
            <p:cNvSpPr/>
            <p:nvPr/>
          </p:nvSpPr>
          <p:spPr>
            <a:xfrm>
              <a:off x="2665800" y="4115880"/>
              <a:ext cx="151560" cy="151200"/>
            </a:xfrm>
            <a:prstGeom prst="ellipse">
              <a:avLst/>
            </a:prstGeom>
            <a:solidFill>
              <a:srgbClr val="FBFAE2"/>
            </a:solidFill>
            <a:ln w="9360">
              <a:solidFill>
                <a:srgbClr val="FBFAE2"/>
              </a:solidFill>
              <a:miter/>
            </a:ln>
          </p:spPr>
          <p:style>
            <a:lnRef idx="0">
              <a:scrgbClr r="0" g="0" b="0"/>
            </a:lnRef>
            <a:fillRef idx="0">
              <a:scrgbClr r="0" g="0" b="0"/>
            </a:fillRef>
            <a:effectRef idx="0">
              <a:scrgbClr r="0" g="0" b="0"/>
            </a:effectRef>
            <a:fontRef idx="minor"/>
          </p:style>
        </p:sp>
        <p:sp>
          <p:nvSpPr>
            <p:cNvPr id="712" name="CustomShape 79"/>
            <p:cNvSpPr/>
            <p:nvPr/>
          </p:nvSpPr>
          <p:spPr>
            <a:xfrm>
              <a:off x="4493880" y="1905480"/>
              <a:ext cx="151560" cy="151200"/>
            </a:xfrm>
            <a:prstGeom prst="ellipse">
              <a:avLst/>
            </a:prstGeom>
            <a:solidFill>
              <a:srgbClr val="FBFAE2"/>
            </a:solidFill>
            <a:ln w="9360">
              <a:solidFill>
                <a:srgbClr val="FBFAE2"/>
              </a:solidFill>
              <a:miter/>
            </a:ln>
          </p:spPr>
          <p:style>
            <a:lnRef idx="0">
              <a:scrgbClr r="0" g="0" b="0"/>
            </a:lnRef>
            <a:fillRef idx="0">
              <a:scrgbClr r="0" g="0" b="0"/>
            </a:fillRef>
            <a:effectRef idx="0">
              <a:scrgbClr r="0" g="0" b="0"/>
            </a:effectRef>
            <a:fontRef idx="minor"/>
          </p:style>
        </p:sp>
      </p:grpSp>
      <p:sp>
        <p:nvSpPr>
          <p:cNvPr id="713" name="CustomShape 80"/>
          <p:cNvSpPr/>
          <p:nvPr/>
        </p:nvSpPr>
        <p:spPr>
          <a:xfrm>
            <a:off x="2513520" y="5411880"/>
            <a:ext cx="455760" cy="303840"/>
          </a:xfrm>
          <a:prstGeom prst="rect">
            <a:avLst/>
          </a:prstGeom>
          <a:solidFill>
            <a:srgbClr val="CD3333"/>
          </a:solidFill>
          <a:ln w="9360">
            <a:solidFill>
              <a:srgbClr val="402000"/>
            </a:solidFill>
            <a:miter/>
          </a:ln>
        </p:spPr>
        <p:style>
          <a:lnRef idx="0">
            <a:scrgbClr r="0" g="0" b="0"/>
          </a:lnRef>
          <a:fillRef idx="0">
            <a:scrgbClr r="0" g="0" b="0"/>
          </a:fillRef>
          <a:effectRef idx="0">
            <a:scrgbClr r="0" g="0" b="0"/>
          </a:effectRef>
          <a:fontRef idx="minor"/>
        </p:style>
      </p:sp>
      <p:sp>
        <p:nvSpPr>
          <p:cNvPr id="714" name="CustomShape 81"/>
          <p:cNvSpPr/>
          <p:nvPr/>
        </p:nvSpPr>
        <p:spPr>
          <a:xfrm>
            <a:off x="1523160" y="5488200"/>
            <a:ext cx="151560" cy="15120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sp>
        <p:nvSpPr>
          <p:cNvPr id="715" name="CustomShape 82"/>
          <p:cNvSpPr/>
          <p:nvPr/>
        </p:nvSpPr>
        <p:spPr>
          <a:xfrm>
            <a:off x="4570200" y="1905480"/>
            <a:ext cx="151200" cy="15120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34"/>
                                        </p:tgtEl>
                                        <p:attrNameLst>
                                          <p:attrName>style.visibility</p:attrName>
                                        </p:attrNameLst>
                                      </p:cBhvr>
                                      <p:to>
                                        <p:strVal val="visible"/>
                                      </p:to>
                                    </p:set>
                                    <p:anim calcmode="lin" valueType="num">
                                      <p:cBhvr additive="repl">
                                        <p:cTn id="7" dur="500" fill="hold"/>
                                        <p:tgtEl>
                                          <p:spTgt spid="634"/>
                                        </p:tgtEl>
                                        <p:attrNameLst>
                                          <p:attrName>ppt_x</p:attrName>
                                        </p:attrNameLst>
                                      </p:cBhvr>
                                      <p:tavLst>
                                        <p:tav tm="0">
                                          <p:val>
                                            <p:strVal val="0-#ppt_w/2"/>
                                          </p:val>
                                        </p:tav>
                                        <p:tav tm="100000">
                                          <p:val>
                                            <p:strVal val="#ppt_x"/>
                                          </p:val>
                                        </p:tav>
                                      </p:tavLst>
                                    </p:anim>
                                    <p:anim calcmode="lin" valueType="num">
                                      <p:cBhvr additive="repl">
                                        <p:cTn id="8" dur="500" fill="hold"/>
                                        <p:tgtEl>
                                          <p:spTgt spid="63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635"/>
                                        </p:tgtEl>
                                        <p:attrNameLst>
                                          <p:attrName>style.visibility</p:attrName>
                                        </p:attrNameLst>
                                      </p:cBhvr>
                                      <p:to>
                                        <p:strVal val="visible"/>
                                      </p:to>
                                    </p:set>
                                    <p:animEffect transition="in" filter="box(in)">
                                      <p:cBhvr additive="repl">
                                        <p:cTn id="13" dur="500"/>
                                        <p:tgtEl>
                                          <p:spTgt spid="63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fill="hold" nodeType="clickEffect">
                                  <p:stCondLst>
                                    <p:cond delay="0"/>
                                  </p:stCondLst>
                                  <p:childTnLst>
                                    <p:set>
                                      <p:cBhvr>
                                        <p:cTn id="17" dur="1" fill="hold">
                                          <p:stCondLst>
                                            <p:cond delay="499"/>
                                          </p:stCondLst>
                                        </p:cTn>
                                        <p:tgtEl>
                                          <p:spTgt spid="68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fill="hold" nodeType="clickEffect">
                                  <p:stCondLst>
                                    <p:cond delay="0"/>
                                  </p:stCondLst>
                                  <p:childTnLst>
                                    <p:set>
                                      <p:cBhvr>
                                        <p:cTn id="21" dur="1" fill="hold">
                                          <p:stCondLst>
                                            <p:cond delay="499"/>
                                          </p:stCondLst>
                                        </p:cTn>
                                        <p:tgtEl>
                                          <p:spTgt spid="68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fill="hold" nodeType="clickEffect">
                                  <p:stCondLst>
                                    <p:cond delay="0"/>
                                  </p:stCondLst>
                                  <p:childTnLst>
                                    <p:set>
                                      <p:cBhvr>
                                        <p:cTn id="25" dur="1" fill="hold">
                                          <p:stCondLst>
                                            <p:cond delay="499"/>
                                          </p:stCondLst>
                                        </p:cTn>
                                        <p:tgtEl>
                                          <p:spTgt spid="68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fill="hold" nodeType="clickEffect">
                                  <p:stCondLst>
                                    <p:cond delay="0"/>
                                  </p:stCondLst>
                                  <p:childTnLst>
                                    <p:set>
                                      <p:cBhvr>
                                        <p:cTn id="29" dur="1" fill="hold">
                                          <p:stCondLst>
                                            <p:cond delay="499"/>
                                          </p:stCondLst>
                                        </p:cTn>
                                        <p:tgtEl>
                                          <p:spTgt spid="686"/>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1" presetClass="entr" fill="hold" nodeType="clickEffect">
                                  <p:stCondLst>
                                    <p:cond delay="0"/>
                                  </p:stCondLst>
                                  <p:childTnLst>
                                    <p:set>
                                      <p:cBhvr>
                                        <p:cTn id="33" dur="1000">
                                          <p:stCondLst>
                                            <p:cond delay="0"/>
                                          </p:stCondLst>
                                        </p:cTn>
                                        <p:tgtEl>
                                          <p:spTgt spid="68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fill="hold" nodeType="clickEffect">
                                  <p:stCondLst>
                                    <p:cond delay="0"/>
                                  </p:stCondLst>
                                  <p:childTnLst>
                                    <p:set>
                                      <p:cBhvr>
                                        <p:cTn id="37" dur="1" fill="hold">
                                          <p:stCondLst>
                                            <p:cond delay="499"/>
                                          </p:stCondLst>
                                        </p:cTn>
                                        <p:tgtEl>
                                          <p:spTgt spid="690"/>
                                        </p:tgtEl>
                                        <p:attrNameLst>
                                          <p:attrName>style.visibility</p:attrName>
                                        </p:attrNameLst>
                                      </p:cBhvr>
                                      <p:to>
                                        <p:strVal val="visible"/>
                                      </p:to>
                                    </p:set>
                                  </p:childTnLst>
                                </p:cTn>
                              </p:par>
                              <p:set>
                                <p:cBhvr>
                                  <p:cTn id="38" dur="1" fill="hold">
                                    <p:stCondLst>
                                      <p:cond delay="0"/>
                                    </p:stCondLst>
                                  </p:cTn>
                                  <p:tgtEl>
                                    <p:spTgt spid="689"/>
                                  </p:tgtEl>
                                  <p:attrNameLst>
                                    <p:attrName>style.visibility</p:attrName>
                                  </p:attrNameLst>
                                </p:cBhvr>
                                <p:to>
                                  <p:strVal val="hidden"/>
                                </p:to>
                              </p:set>
                            </p:childTnLst>
                          </p:cTn>
                        </p:par>
                      </p:childTnLst>
                    </p:cTn>
                  </p:par>
                  <p:par>
                    <p:cTn id="39" fill="hold">
                      <p:stCondLst>
                        <p:cond delay="indefinite"/>
                      </p:stCondLst>
                      <p:childTnLst>
                        <p:par>
                          <p:cTn id="40" fill="hold">
                            <p:stCondLst>
                              <p:cond delay="0"/>
                            </p:stCondLst>
                            <p:childTnLst>
                              <p:par>
                                <p:cTn id="41" presetID="1" presetClass="entr" fill="hold" nodeType="clickEffect">
                                  <p:stCondLst>
                                    <p:cond delay="0"/>
                                  </p:stCondLst>
                                  <p:childTnLst>
                                    <p:set>
                                      <p:cBhvr>
                                        <p:cTn id="42" dur="1" fill="hold">
                                          <p:stCondLst>
                                            <p:cond delay="499"/>
                                          </p:stCondLst>
                                        </p:cTn>
                                        <p:tgtEl>
                                          <p:spTgt spid="69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fill="hold" nodeType="clickEffect">
                                  <p:stCondLst>
                                    <p:cond delay="0"/>
                                  </p:stCondLst>
                                  <p:childTnLst>
                                    <p:set>
                                      <p:cBhvr>
                                        <p:cTn id="46" dur="1" fill="hold">
                                          <p:stCondLst>
                                            <p:cond delay="499"/>
                                          </p:stCondLst>
                                        </p:cTn>
                                        <p:tgtEl>
                                          <p:spTgt spid="69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1" presetClass="entr" fill="hold" nodeType="clickEffect">
                                  <p:stCondLst>
                                    <p:cond delay="0"/>
                                  </p:stCondLst>
                                  <p:childTnLst>
                                    <p:set>
                                      <p:cBhvr>
                                        <p:cTn id="50" dur="1000">
                                          <p:stCondLst>
                                            <p:cond delay="0"/>
                                          </p:stCondLst>
                                        </p:cTn>
                                        <p:tgtEl>
                                          <p:spTgt spid="69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fill="hold" nodeType="clickEffect">
                                  <p:stCondLst>
                                    <p:cond delay="0"/>
                                  </p:stCondLst>
                                  <p:childTnLst>
                                    <p:set>
                                      <p:cBhvr>
                                        <p:cTn id="54" dur="1" fill="hold">
                                          <p:stCondLst>
                                            <p:cond delay="499"/>
                                          </p:stCondLst>
                                        </p:cTn>
                                        <p:tgtEl>
                                          <p:spTgt spid="694"/>
                                        </p:tgtEl>
                                        <p:attrNameLst>
                                          <p:attrName>style.visibility</p:attrName>
                                        </p:attrNameLst>
                                      </p:cBhvr>
                                      <p:to>
                                        <p:strVal val="visible"/>
                                      </p:to>
                                    </p:set>
                                  </p:childTnLst>
                                </p:cTn>
                              </p:par>
                              <p:set>
                                <p:cBhvr>
                                  <p:cTn id="55" dur="1" fill="hold">
                                    <p:stCondLst>
                                      <p:cond delay="0"/>
                                    </p:stCondLst>
                                  </p:cTn>
                                  <p:tgtEl>
                                    <p:spTgt spid="693"/>
                                  </p:tgtEl>
                                  <p:attrNameLst>
                                    <p:attrName>style.visibility</p:attrName>
                                  </p:attrNameLst>
                                </p:cBhvr>
                                <p:to>
                                  <p:strVal val="hidden"/>
                                </p:to>
                              </p:set>
                            </p:childTnLst>
                          </p:cTn>
                        </p:par>
                      </p:childTnLst>
                    </p:cTn>
                  </p:par>
                  <p:par>
                    <p:cTn id="56" fill="hold">
                      <p:stCondLst>
                        <p:cond delay="indefinite"/>
                      </p:stCondLst>
                      <p:childTnLst>
                        <p:par>
                          <p:cTn id="57" fill="hold">
                            <p:stCondLst>
                              <p:cond delay="0"/>
                            </p:stCondLst>
                            <p:childTnLst>
                              <p:par>
                                <p:cTn id="58" presetID="1" presetClass="entr" fill="hold" nodeType="clickEffect">
                                  <p:stCondLst>
                                    <p:cond delay="0"/>
                                  </p:stCondLst>
                                  <p:childTnLst>
                                    <p:set>
                                      <p:cBhvr>
                                        <p:cTn id="59" dur="1" fill="hold">
                                          <p:stCondLst>
                                            <p:cond delay="499"/>
                                          </p:stCondLst>
                                        </p:cTn>
                                        <p:tgtEl>
                                          <p:spTgt spid="695"/>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1" presetClass="entr" fill="hold" nodeType="clickEffect">
                                  <p:stCondLst>
                                    <p:cond delay="0"/>
                                  </p:stCondLst>
                                  <p:childTnLst>
                                    <p:set>
                                      <p:cBhvr>
                                        <p:cTn id="63" dur="1000">
                                          <p:stCondLst>
                                            <p:cond delay="0"/>
                                          </p:stCondLst>
                                        </p:cTn>
                                        <p:tgtEl>
                                          <p:spTgt spid="698"/>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fill="hold" nodeType="clickEffect">
                                  <p:stCondLst>
                                    <p:cond delay="0"/>
                                  </p:stCondLst>
                                  <p:childTnLst>
                                    <p:set>
                                      <p:cBhvr>
                                        <p:cTn id="67" dur="1" fill="hold">
                                          <p:stCondLst>
                                            <p:cond delay="499"/>
                                          </p:stCondLst>
                                        </p:cTn>
                                        <p:tgtEl>
                                          <p:spTgt spid="699"/>
                                        </p:tgtEl>
                                        <p:attrNameLst>
                                          <p:attrName>style.visibility</p:attrName>
                                        </p:attrNameLst>
                                      </p:cBhvr>
                                      <p:to>
                                        <p:strVal val="visible"/>
                                      </p:to>
                                    </p:set>
                                  </p:childTnLst>
                                </p:cTn>
                              </p:par>
                              <p:set>
                                <p:cBhvr>
                                  <p:cTn id="68" dur="1" fill="hold">
                                    <p:stCondLst>
                                      <p:cond delay="0"/>
                                    </p:stCondLst>
                                  </p:cTn>
                                  <p:tgtEl>
                                    <p:spTgt spid="698"/>
                                  </p:tgtEl>
                                  <p:attrNameLst>
                                    <p:attrName>style.visibility</p:attrName>
                                  </p:attrNameLst>
                                </p:cBhvr>
                                <p:to>
                                  <p:strVal val="hidden"/>
                                </p:to>
                              </p:set>
                            </p:childTnLst>
                          </p:cTn>
                        </p:par>
                      </p:childTnLst>
                    </p:cTn>
                  </p:par>
                  <p:par>
                    <p:cTn id="69" fill="hold">
                      <p:stCondLst>
                        <p:cond delay="indefinite"/>
                      </p:stCondLst>
                      <p:childTnLst>
                        <p:par>
                          <p:cTn id="70" fill="hold">
                            <p:stCondLst>
                              <p:cond delay="0"/>
                            </p:stCondLst>
                            <p:childTnLst>
                              <p:par>
                                <p:cTn id="71" presetID="1" presetClass="entr" fill="hold" nodeType="clickEffect">
                                  <p:stCondLst>
                                    <p:cond delay="0"/>
                                  </p:stCondLst>
                                  <p:childTnLst>
                                    <p:set>
                                      <p:cBhvr>
                                        <p:cTn id="72" dur="1" fill="hold">
                                          <p:stCondLst>
                                            <p:cond delay="499"/>
                                          </p:stCondLst>
                                        </p:cTn>
                                        <p:tgtEl>
                                          <p:spTgt spid="70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fill="hold" nodeType="clickEffect">
                                  <p:stCondLst>
                                    <p:cond delay="0"/>
                                  </p:stCondLst>
                                  <p:childTnLst>
                                    <p:set>
                                      <p:cBhvr>
                                        <p:cTn id="76" dur="1" fill="hold">
                                          <p:stCondLst>
                                            <p:cond delay="499"/>
                                          </p:stCondLst>
                                        </p:cTn>
                                        <p:tgtEl>
                                          <p:spTgt spid="701"/>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1" presetClass="entr" fill="hold" nodeType="clickEffect">
                                  <p:stCondLst>
                                    <p:cond delay="0"/>
                                  </p:stCondLst>
                                  <p:childTnLst>
                                    <p:set>
                                      <p:cBhvr>
                                        <p:cTn id="80" dur="1000">
                                          <p:stCondLst>
                                            <p:cond delay="0"/>
                                          </p:stCondLst>
                                        </p:cTn>
                                        <p:tgtEl>
                                          <p:spTgt spid="702"/>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fill="hold" nodeType="clickEffect">
                                  <p:stCondLst>
                                    <p:cond delay="0"/>
                                  </p:stCondLst>
                                  <p:childTnLst>
                                    <p:set>
                                      <p:cBhvr>
                                        <p:cTn id="84" dur="1" fill="hold">
                                          <p:stCondLst>
                                            <p:cond delay="499"/>
                                          </p:stCondLst>
                                        </p:cTn>
                                        <p:tgtEl>
                                          <p:spTgt spid="703"/>
                                        </p:tgtEl>
                                        <p:attrNameLst>
                                          <p:attrName>style.visibility</p:attrName>
                                        </p:attrNameLst>
                                      </p:cBhvr>
                                      <p:to>
                                        <p:strVal val="visible"/>
                                      </p:to>
                                    </p:set>
                                  </p:childTnLst>
                                </p:cTn>
                              </p:par>
                              <p:set>
                                <p:cBhvr>
                                  <p:cTn id="85" dur="1" fill="hold">
                                    <p:stCondLst>
                                      <p:cond delay="0"/>
                                    </p:stCondLst>
                                  </p:cTn>
                                  <p:tgtEl>
                                    <p:spTgt spid="702"/>
                                  </p:tgtEl>
                                  <p:attrNameLst>
                                    <p:attrName>style.visibility</p:attrName>
                                  </p:attrNameLst>
                                </p:cBhvr>
                                <p:to>
                                  <p:strVal val="hidden"/>
                                </p:to>
                              </p:set>
                            </p:childTnLst>
                          </p:cTn>
                        </p:par>
                      </p:childTnLst>
                    </p:cTn>
                  </p:par>
                  <p:par>
                    <p:cTn id="86" fill="hold">
                      <p:stCondLst>
                        <p:cond delay="indefinite"/>
                      </p:stCondLst>
                      <p:childTnLst>
                        <p:par>
                          <p:cTn id="87" fill="hold">
                            <p:stCondLst>
                              <p:cond delay="0"/>
                            </p:stCondLst>
                            <p:childTnLst>
                              <p:par>
                                <p:cTn id="88" presetID="1" presetClass="entr" fill="hold" nodeType="clickEffect">
                                  <p:stCondLst>
                                    <p:cond delay="0"/>
                                  </p:stCondLst>
                                  <p:childTnLst>
                                    <p:set>
                                      <p:cBhvr>
                                        <p:cTn id="89" dur="1" fill="hold">
                                          <p:stCondLst>
                                            <p:cond delay="499"/>
                                          </p:stCondLst>
                                        </p:cTn>
                                        <p:tgtEl>
                                          <p:spTgt spid="704"/>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1" presetClass="entr" fill="hold" nodeType="clickEffect">
                                  <p:stCondLst>
                                    <p:cond delay="0"/>
                                  </p:stCondLst>
                                  <p:childTnLst>
                                    <p:set>
                                      <p:cBhvr>
                                        <p:cTn id="93" dur="1000">
                                          <p:stCondLst>
                                            <p:cond delay="0"/>
                                          </p:stCondLst>
                                        </p:cTn>
                                        <p:tgtEl>
                                          <p:spTgt spid="707"/>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fill="hold" nodeType="clickEffect">
                                  <p:stCondLst>
                                    <p:cond delay="0"/>
                                  </p:stCondLst>
                                  <p:childTnLst>
                                    <p:set>
                                      <p:cBhvr>
                                        <p:cTn id="97" dur="1" fill="hold">
                                          <p:stCondLst>
                                            <p:cond delay="499"/>
                                          </p:stCondLst>
                                        </p:cTn>
                                        <p:tgtEl>
                                          <p:spTgt spid="708"/>
                                        </p:tgtEl>
                                        <p:attrNameLst>
                                          <p:attrName>style.visibility</p:attrName>
                                        </p:attrNameLst>
                                      </p:cBhvr>
                                      <p:to>
                                        <p:strVal val="visible"/>
                                      </p:to>
                                    </p:set>
                                  </p:childTnLst>
                                </p:cTn>
                              </p:par>
                              <p:set>
                                <p:cBhvr>
                                  <p:cTn id="98" dur="1" fill="hold">
                                    <p:stCondLst>
                                      <p:cond delay="0"/>
                                    </p:stCondLst>
                                  </p:cTn>
                                  <p:tgtEl>
                                    <p:spTgt spid="707"/>
                                  </p:tgtEl>
                                  <p:attrNameLst>
                                    <p:attrName>style.visibility</p:attrName>
                                  </p:attrNameLst>
                                </p:cBhvr>
                                <p:to>
                                  <p:strVal val="hidden"/>
                                </p:to>
                              </p:set>
                            </p:childTnLst>
                          </p:cTn>
                        </p:par>
                      </p:childTnLst>
                    </p:cTn>
                  </p:par>
                  <p:par>
                    <p:cTn id="99" fill="hold">
                      <p:stCondLst>
                        <p:cond delay="indefinite"/>
                      </p:stCondLst>
                      <p:childTnLst>
                        <p:par>
                          <p:cTn id="100" fill="hold">
                            <p:stCondLst>
                              <p:cond delay="0"/>
                            </p:stCondLst>
                            <p:childTnLst>
                              <p:par>
                                <p:cTn id="101" presetID="1" presetClass="entr" fill="hold" nodeType="clickEffect">
                                  <p:stCondLst>
                                    <p:cond delay="0"/>
                                  </p:stCondLst>
                                  <p:childTnLst>
                                    <p:set>
                                      <p:cBhvr>
                                        <p:cTn id="102" dur="1" fill="hold">
                                          <p:stCondLst>
                                            <p:cond delay="499"/>
                                          </p:stCondLst>
                                        </p:cTn>
                                        <p:tgtEl>
                                          <p:spTgt spid="709"/>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fill="hold" nodeType="clickEffect">
                                  <p:stCondLst>
                                    <p:cond delay="0"/>
                                  </p:stCondLst>
                                  <p:childTnLst>
                                    <p:set>
                                      <p:cBhvr>
                                        <p:cTn id="106" dur="1" fill="hold">
                                          <p:stCondLst>
                                            <p:cond delay="499"/>
                                          </p:stCondLst>
                                        </p:cTn>
                                        <p:tgtEl>
                                          <p:spTgt spid="710"/>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1" presetClass="entr" fill="hold" nodeType="clickEffect">
                                  <p:stCondLst>
                                    <p:cond delay="0"/>
                                  </p:stCondLst>
                                  <p:childTnLst>
                                    <p:set>
                                      <p:cBhvr>
                                        <p:cTn id="110" dur="1000">
                                          <p:stCondLst>
                                            <p:cond delay="0"/>
                                          </p:stCondLst>
                                        </p:cTn>
                                        <p:tgtEl>
                                          <p:spTgt spid="713"/>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fill="hold" nodeType="clickEffect">
                                  <p:stCondLst>
                                    <p:cond delay="0"/>
                                  </p:stCondLst>
                                  <p:childTnLst>
                                    <p:set>
                                      <p:cBhvr>
                                        <p:cTn id="114" dur="1" fill="hold">
                                          <p:stCondLst>
                                            <p:cond delay="499"/>
                                          </p:stCondLst>
                                        </p:cTn>
                                        <p:tgtEl>
                                          <p:spTgt spid="714"/>
                                        </p:tgtEl>
                                        <p:attrNameLst>
                                          <p:attrName>style.visibility</p:attrName>
                                        </p:attrNameLst>
                                      </p:cBhvr>
                                      <p:to>
                                        <p:strVal val="visible"/>
                                      </p:to>
                                    </p:set>
                                  </p:childTnLst>
                                </p:cTn>
                              </p:par>
                              <p:set>
                                <p:cBhvr>
                                  <p:cTn id="115" dur="1" fill="hold">
                                    <p:stCondLst>
                                      <p:cond delay="0"/>
                                    </p:stCondLst>
                                  </p:cTn>
                                  <p:tgtEl>
                                    <p:spTgt spid="713"/>
                                  </p:tgtEl>
                                  <p:attrNameLst>
                                    <p:attrName>style.visibility</p:attrName>
                                  </p:attrNameLst>
                                </p:cBhvr>
                                <p:to>
                                  <p:strVal val="hidden"/>
                                </p:to>
                              </p:set>
                            </p:childTnLst>
                          </p:cTn>
                        </p:par>
                      </p:childTnLst>
                    </p:cTn>
                  </p:par>
                  <p:par>
                    <p:cTn id="116" fill="hold">
                      <p:stCondLst>
                        <p:cond delay="indefinite"/>
                      </p:stCondLst>
                      <p:childTnLst>
                        <p:par>
                          <p:cTn id="117" fill="hold">
                            <p:stCondLst>
                              <p:cond delay="0"/>
                            </p:stCondLst>
                            <p:childTnLst>
                              <p:par>
                                <p:cTn id="118" presetID="1" presetClass="entr" fill="hold" nodeType="clickEffect">
                                  <p:stCondLst>
                                    <p:cond delay="0"/>
                                  </p:stCondLst>
                                  <p:childTnLst>
                                    <p:set>
                                      <p:cBhvr>
                                        <p:cTn id="119" dur="1" fill="hold">
                                          <p:stCondLst>
                                            <p:cond delay="499"/>
                                          </p:stCondLst>
                                        </p:cTn>
                                        <p:tgtEl>
                                          <p:spTgt spid="7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990000" y="456840"/>
            <a:ext cx="776844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000000"/>
                </a:solidFill>
                <a:latin typeface="Arial"/>
                <a:ea typeface="DejaVu Sans"/>
              </a:rPr>
              <a:t>Introduction</a:t>
            </a:r>
            <a:endParaRPr lang="en-US" sz="4400" b="0" strike="noStrike" spc="-1">
              <a:latin typeface="Arial"/>
            </a:endParaRPr>
          </a:p>
        </p:txBody>
      </p:sp>
      <p:sp>
        <p:nvSpPr>
          <p:cNvPr id="126" name="CustomShape 2"/>
          <p:cNvSpPr/>
          <p:nvPr/>
        </p:nvSpPr>
        <p:spPr>
          <a:xfrm>
            <a:off x="990000" y="1829160"/>
            <a:ext cx="7768440" cy="468594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normAutofit fontScale="85000" lnSpcReduction="20000"/>
          </a:bodyPr>
          <a:lstStyle/>
          <a:p>
            <a:pPr marL="431800" indent="-322580" algn="just">
              <a:lnSpc>
                <a:spcPct val="90000"/>
              </a:lnSpc>
              <a:spcBef>
                <a:spcPts val="799"/>
              </a:spcBef>
              <a:buClr>
                <a:srgbClr val="000000"/>
              </a:buClr>
              <a:buSzPct val="45000"/>
              <a:buFont typeface="Wingdings" charset="2"/>
              <a:buChar char=""/>
            </a:pPr>
            <a:r>
              <a:rPr lang="en-US" sz="3200" b="0" strike="noStrike" spc="-1" dirty="0">
                <a:ea typeface="+mn-lt"/>
                <a:cs typeface="+mn-lt"/>
              </a:rPr>
              <a:t>A </a:t>
            </a:r>
            <a:r>
              <a:rPr lang="en-US" sz="3200" spc="-1" dirty="0">
                <a:ea typeface="+mn-lt"/>
                <a:cs typeface="+mn-lt"/>
              </a:rPr>
              <a:t>requirements technique for modeling the states </a:t>
            </a:r>
            <a:r>
              <a:rPr lang="en-US" sz="3200" b="0" strike="noStrike" spc="-1" dirty="0">
                <a:ea typeface="+mn-lt"/>
                <a:cs typeface="+mn-lt"/>
              </a:rPr>
              <a:t>and </a:t>
            </a:r>
            <a:r>
              <a:rPr lang="en-US" sz="3200" spc="-1" dirty="0">
                <a:ea typeface="+mn-lt"/>
                <a:cs typeface="+mn-lt"/>
              </a:rPr>
              <a:t>transitions of a software system </a:t>
            </a:r>
          </a:p>
          <a:p>
            <a:pPr marL="431800" indent="-322580" algn="just">
              <a:lnSpc>
                <a:spcPct val="90000"/>
              </a:lnSpc>
              <a:spcBef>
                <a:spcPts val="799"/>
              </a:spcBef>
              <a:buClr>
                <a:srgbClr val="000000"/>
              </a:buClr>
              <a:buSzPct val="45000"/>
              <a:buFont typeface="Wingdings" charset="2"/>
              <a:buChar char=""/>
            </a:pPr>
            <a:r>
              <a:rPr lang="en-US" sz="3200" spc="-1" dirty="0">
                <a:ea typeface="+mn-lt"/>
                <a:cs typeface="+mn-lt"/>
              </a:rPr>
              <a:t>Finite state machines are used </a:t>
            </a:r>
            <a:r>
              <a:rPr lang="en-US" sz="3200" b="0" strike="noStrike" spc="-1" dirty="0">
                <a:ea typeface="+mn-lt"/>
                <a:cs typeface="+mn-lt"/>
              </a:rPr>
              <a:t>in </a:t>
            </a:r>
            <a:r>
              <a:rPr lang="en-US" sz="3200" spc="-1" dirty="0">
                <a:ea typeface="+mn-lt"/>
                <a:cs typeface="+mn-lt"/>
              </a:rPr>
              <a:t>other contexts </a:t>
            </a:r>
          </a:p>
          <a:p>
            <a:pPr marL="889000" lvl="1" indent="-322580" algn="just">
              <a:lnSpc>
                <a:spcPct val="90000"/>
              </a:lnSpc>
              <a:spcBef>
                <a:spcPts val="799"/>
              </a:spcBef>
              <a:buClr>
                <a:srgbClr val="000000"/>
              </a:buClr>
              <a:buSzPct val="45000"/>
              <a:buFont typeface="Wingdings" charset="2"/>
              <a:buChar char=""/>
            </a:pPr>
            <a:r>
              <a:rPr lang="en-US" sz="3200" spc="-1" dirty="0">
                <a:ea typeface="+mn-lt"/>
                <a:cs typeface="+mn-lt"/>
              </a:rPr>
              <a:t>automata theory and compilers, for example</a:t>
            </a:r>
          </a:p>
          <a:p>
            <a:pPr marL="431800" indent="-322580" algn="just">
              <a:lnSpc>
                <a:spcPct val="90000"/>
              </a:lnSpc>
              <a:spcBef>
                <a:spcPts val="799"/>
              </a:spcBef>
              <a:buClr>
                <a:srgbClr val="000000"/>
              </a:buClr>
              <a:buSzPct val="45000"/>
              <a:buFont typeface="Wingdings" charset="2"/>
              <a:buChar char=""/>
            </a:pPr>
            <a:endParaRPr lang="en-US" sz="3200" spc="-1">
              <a:ea typeface="+mn-lt"/>
              <a:cs typeface="+mn-lt"/>
            </a:endParaRPr>
          </a:p>
          <a:p>
            <a:pPr marL="431800" indent="-322580" algn="just">
              <a:lnSpc>
                <a:spcPct val="90000"/>
              </a:lnSpc>
              <a:spcBef>
                <a:spcPts val="799"/>
              </a:spcBef>
              <a:buClr>
                <a:srgbClr val="000000"/>
              </a:buClr>
              <a:buSzPct val="45000"/>
              <a:buFont typeface="Wingdings" charset="2"/>
              <a:buChar char=""/>
            </a:pPr>
            <a:r>
              <a:rPr lang="en-US" sz="3200" spc="-1" dirty="0">
                <a:ea typeface="+mn-lt"/>
                <a:cs typeface="+mn-lt"/>
              </a:rPr>
              <a:t>More precise than data-flow diagrams </a:t>
            </a:r>
          </a:p>
          <a:p>
            <a:pPr marL="889000" lvl="1" indent="-322580" algn="just">
              <a:lnSpc>
                <a:spcPct val="90000"/>
              </a:lnSpc>
              <a:spcBef>
                <a:spcPts val="799"/>
              </a:spcBef>
              <a:buClr>
                <a:srgbClr val="000000"/>
              </a:buClr>
              <a:buSzPct val="45000"/>
              <a:buFont typeface="Wingdings" charset="2"/>
              <a:buChar char=""/>
            </a:pPr>
            <a:r>
              <a:rPr lang="en-US" sz="3200" spc="-1" dirty="0">
                <a:ea typeface="+mn-lt"/>
                <a:cs typeface="+mn-lt"/>
              </a:rPr>
              <a:t>since data-flow diagrams specify only the nature of a system’s data flow (e</a:t>
            </a:r>
            <a:r>
              <a:rPr lang="en-US" sz="3200" b="0" strike="noStrike" spc="-1" dirty="0">
                <a:ea typeface="+mn-lt"/>
                <a:cs typeface="+mn-lt"/>
              </a:rPr>
              <a:t>.</a:t>
            </a:r>
            <a:r>
              <a:rPr lang="en-US" sz="3200" spc="-1" dirty="0">
                <a:ea typeface="+mn-lt"/>
                <a:cs typeface="+mn-lt"/>
              </a:rPr>
              <a:t>g</a:t>
            </a:r>
            <a:r>
              <a:rPr lang="en-US" sz="3200" b="0" strike="noStrike" spc="-1" dirty="0">
                <a:ea typeface="+mn-lt"/>
                <a:cs typeface="+mn-lt"/>
              </a:rPr>
              <a:t>. the </a:t>
            </a:r>
            <a:r>
              <a:rPr lang="en-US" sz="3200" spc="-1" dirty="0">
                <a:ea typeface="+mn-lt"/>
                <a:cs typeface="+mn-lt"/>
              </a:rPr>
              <a:t>what and the where) </a:t>
            </a:r>
          </a:p>
          <a:p>
            <a:pPr marL="889000" lvl="1" indent="-322580" algn="just">
              <a:lnSpc>
                <a:spcPct val="90000"/>
              </a:lnSpc>
              <a:spcBef>
                <a:spcPts val="799"/>
              </a:spcBef>
              <a:buClr>
                <a:srgbClr val="000000"/>
              </a:buClr>
              <a:buSzPct val="45000"/>
              <a:buFont typeface="Wingdings" charset="2"/>
              <a:buChar char=""/>
            </a:pPr>
            <a:r>
              <a:rPr lang="en-US" sz="3200" spc="-1" dirty="0">
                <a:ea typeface="+mn-lt"/>
                <a:cs typeface="+mn-lt"/>
              </a:rPr>
              <a:t>whereas finite state machines provide information on how a </a:t>
            </a:r>
            <a:r>
              <a:rPr lang="en-US" sz="3200" b="0" strike="noStrike" spc="-1" dirty="0">
                <a:ea typeface="+mn-lt"/>
                <a:cs typeface="+mn-lt"/>
              </a:rPr>
              <a:t>system </a:t>
            </a:r>
            <a:r>
              <a:rPr lang="en-US" sz="3200" spc="-1" dirty="0">
                <a:ea typeface="+mn-lt"/>
                <a:cs typeface="+mn-lt"/>
              </a:rPr>
              <a:t>progresses from state to state </a:t>
            </a:r>
            <a:r>
              <a:rPr lang="en-US" sz="3200" b="0" strike="noStrike" spc="-1" dirty="0">
                <a:solidFill>
                  <a:srgbClr val="000000"/>
                </a:solidFill>
                <a:latin typeface="Arial"/>
                <a:ea typeface="DejaVu Sans"/>
              </a:rPr>
              <a:t>.</a:t>
            </a:r>
            <a:endParaRPr lang="en-US" sz="3200" b="0" strike="noStrike" spc="-1">
              <a:latin typeface="Arial"/>
            </a:endParaRPr>
          </a:p>
        </p:txBody>
      </p:sp>
    </p:spTree>
    <p:extLst>
      <p:ext uri="{BB962C8B-B14F-4D97-AF65-F5344CB8AC3E}">
        <p14:creationId xmlns:p14="http://schemas.microsoft.com/office/powerpoint/2010/main" val="17536878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716" name="CustomShape 1"/>
          <p:cNvSpPr/>
          <p:nvPr/>
        </p:nvSpPr>
        <p:spPr>
          <a:xfrm>
            <a:off x="990000" y="456840"/>
            <a:ext cx="776844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000000"/>
                </a:solidFill>
                <a:latin typeface="Arial"/>
                <a:ea typeface="DejaVu Sans"/>
              </a:rPr>
              <a:t>Net Structures</a:t>
            </a:r>
            <a:endParaRPr lang="en-US" sz="4400" b="0" strike="noStrike" spc="-1">
              <a:latin typeface="Arial"/>
            </a:endParaRPr>
          </a:p>
        </p:txBody>
      </p:sp>
      <p:sp>
        <p:nvSpPr>
          <p:cNvPr id="717" name="CustomShape 2"/>
          <p:cNvSpPr/>
          <p:nvPr/>
        </p:nvSpPr>
        <p:spPr>
          <a:xfrm>
            <a:off x="990000" y="1829160"/>
            <a:ext cx="7768440" cy="411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432000" indent="-322920" algn="just">
              <a:lnSpc>
                <a:spcPct val="100000"/>
              </a:lnSpc>
              <a:spcBef>
                <a:spcPts val="799"/>
              </a:spcBef>
              <a:buClr>
                <a:srgbClr val="000000"/>
              </a:buClr>
              <a:buSzPct val="45000"/>
              <a:buFont typeface="Wingdings" charset="2"/>
              <a:buChar char=""/>
            </a:pPr>
            <a:r>
              <a:rPr lang="en-US" sz="3200" b="0" strike="noStrike" spc="-1">
                <a:solidFill>
                  <a:srgbClr val="000000"/>
                </a:solidFill>
                <a:latin typeface="Arial"/>
                <a:ea typeface="DejaVu Sans"/>
              </a:rPr>
              <a:t>A sequence of events/actions: </a:t>
            </a:r>
            <a:endParaRPr lang="en-US" sz="3200" b="0" strike="noStrike" spc="-1">
              <a:latin typeface="Arial"/>
            </a:endParaRPr>
          </a:p>
          <a:p>
            <a:pPr algn="just">
              <a:lnSpc>
                <a:spcPct val="100000"/>
              </a:lnSpc>
              <a:spcBef>
                <a:spcPts val="799"/>
              </a:spcBef>
            </a:pPr>
            <a:endParaRPr lang="en-US" sz="3200" b="0" strike="noStrike" spc="-1">
              <a:latin typeface="Arial"/>
            </a:endParaRPr>
          </a:p>
          <a:p>
            <a:pPr marL="342720" indent="-341640" algn="just">
              <a:lnSpc>
                <a:spcPct val="100000"/>
              </a:lnSpc>
              <a:spcBef>
                <a:spcPts val="799"/>
              </a:spcBef>
            </a:pPr>
            <a:endParaRPr lang="en-US" sz="3200" b="0" strike="noStrike" spc="-1">
              <a:latin typeface="Arial"/>
            </a:endParaRPr>
          </a:p>
          <a:p>
            <a:pPr marL="432000" indent="-322920" algn="just">
              <a:lnSpc>
                <a:spcPct val="100000"/>
              </a:lnSpc>
              <a:spcBef>
                <a:spcPts val="799"/>
              </a:spcBef>
              <a:buClr>
                <a:srgbClr val="000000"/>
              </a:buClr>
              <a:buSzPct val="45000"/>
              <a:buFont typeface="Wingdings" charset="2"/>
              <a:buChar char=""/>
            </a:pPr>
            <a:r>
              <a:rPr lang="en-US" sz="3200" b="0" strike="noStrike" spc="-1">
                <a:solidFill>
                  <a:srgbClr val="000000"/>
                </a:solidFill>
                <a:latin typeface="Arial"/>
                <a:ea typeface="DejaVu Sans"/>
              </a:rPr>
              <a:t>Concurrent executions:</a:t>
            </a:r>
            <a:endParaRPr lang="en-US" sz="3200" b="0" strike="noStrike" spc="-1">
              <a:latin typeface="Arial"/>
            </a:endParaRPr>
          </a:p>
        </p:txBody>
      </p:sp>
      <p:sp>
        <p:nvSpPr>
          <p:cNvPr id="718" name="CustomShape 3"/>
          <p:cNvSpPr/>
          <p:nvPr/>
        </p:nvSpPr>
        <p:spPr>
          <a:xfrm>
            <a:off x="1843560" y="2758320"/>
            <a:ext cx="151200" cy="15120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sp>
        <p:nvSpPr>
          <p:cNvPr id="719" name="CustomShape 4"/>
          <p:cNvSpPr/>
          <p:nvPr/>
        </p:nvSpPr>
        <p:spPr>
          <a:xfrm>
            <a:off x="1843560" y="5045040"/>
            <a:ext cx="151200" cy="15120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grpSp>
        <p:nvGrpSpPr>
          <p:cNvPr id="720" name="Group 5"/>
          <p:cNvGrpSpPr/>
          <p:nvPr/>
        </p:nvGrpSpPr>
        <p:grpSpPr>
          <a:xfrm>
            <a:off x="1691640" y="2605680"/>
            <a:ext cx="6550560" cy="779400"/>
            <a:chOff x="1691640" y="2605680"/>
            <a:chExt cx="6550560" cy="779400"/>
          </a:xfrm>
        </p:grpSpPr>
        <p:sp>
          <p:nvSpPr>
            <p:cNvPr id="721" name="CustomShape 6"/>
            <p:cNvSpPr/>
            <p:nvPr/>
          </p:nvSpPr>
          <p:spPr>
            <a:xfrm>
              <a:off x="2681640" y="2682000"/>
              <a:ext cx="227520" cy="30384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722" name="CustomShape 7"/>
            <p:cNvSpPr/>
            <p:nvPr/>
          </p:nvSpPr>
          <p:spPr>
            <a:xfrm>
              <a:off x="1691640" y="2605680"/>
              <a:ext cx="455760" cy="45612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723" name="Line 8"/>
            <p:cNvSpPr/>
            <p:nvPr/>
          </p:nvSpPr>
          <p:spPr>
            <a:xfrm>
              <a:off x="2148480" y="2834280"/>
              <a:ext cx="533160" cy="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724" name="Line 9"/>
            <p:cNvSpPr/>
            <p:nvPr/>
          </p:nvSpPr>
          <p:spPr>
            <a:xfrm>
              <a:off x="2910240" y="2834280"/>
              <a:ext cx="533160" cy="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725" name="CustomShape 10"/>
            <p:cNvSpPr/>
            <p:nvPr/>
          </p:nvSpPr>
          <p:spPr>
            <a:xfrm>
              <a:off x="4433760" y="2682000"/>
              <a:ext cx="227520" cy="30384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726" name="CustomShape 11"/>
            <p:cNvSpPr/>
            <p:nvPr/>
          </p:nvSpPr>
          <p:spPr>
            <a:xfrm>
              <a:off x="3443400" y="2605680"/>
              <a:ext cx="456120" cy="45612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727" name="Line 12"/>
            <p:cNvSpPr/>
            <p:nvPr/>
          </p:nvSpPr>
          <p:spPr>
            <a:xfrm>
              <a:off x="3900600" y="2834280"/>
              <a:ext cx="533160" cy="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728" name="Line 13"/>
            <p:cNvSpPr/>
            <p:nvPr/>
          </p:nvSpPr>
          <p:spPr>
            <a:xfrm>
              <a:off x="4662360" y="2834280"/>
              <a:ext cx="532800" cy="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729" name="CustomShape 14"/>
            <p:cNvSpPr/>
            <p:nvPr/>
          </p:nvSpPr>
          <p:spPr>
            <a:xfrm>
              <a:off x="6185520" y="2682000"/>
              <a:ext cx="227520" cy="30384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730" name="CustomShape 15"/>
            <p:cNvSpPr/>
            <p:nvPr/>
          </p:nvSpPr>
          <p:spPr>
            <a:xfrm>
              <a:off x="5195160" y="2605680"/>
              <a:ext cx="456120" cy="45612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731" name="Line 16"/>
            <p:cNvSpPr/>
            <p:nvPr/>
          </p:nvSpPr>
          <p:spPr>
            <a:xfrm>
              <a:off x="5652360" y="2834280"/>
              <a:ext cx="533160" cy="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732" name="Line 17"/>
            <p:cNvSpPr/>
            <p:nvPr/>
          </p:nvSpPr>
          <p:spPr>
            <a:xfrm>
              <a:off x="6414120" y="2834280"/>
              <a:ext cx="533160" cy="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733" name="Line 18"/>
            <p:cNvSpPr/>
            <p:nvPr/>
          </p:nvSpPr>
          <p:spPr>
            <a:xfrm>
              <a:off x="7175880" y="2834280"/>
              <a:ext cx="1066320" cy="360"/>
            </a:xfrm>
            <a:prstGeom prst="line">
              <a:avLst/>
            </a:prstGeom>
            <a:ln w="9360" cap="rnd">
              <a:solidFill>
                <a:srgbClr val="402000"/>
              </a:solidFill>
              <a:custDash>
                <a:ds d="800000" sp="600000"/>
              </a:custDash>
              <a:miter/>
            </a:ln>
          </p:spPr>
          <p:style>
            <a:lnRef idx="0">
              <a:scrgbClr r="0" g="0" b="0"/>
            </a:lnRef>
            <a:fillRef idx="0">
              <a:scrgbClr r="0" g="0" b="0"/>
            </a:fillRef>
            <a:effectRef idx="0">
              <a:scrgbClr r="0" g="0" b="0"/>
            </a:effectRef>
            <a:fontRef idx="minor"/>
          </p:style>
        </p:sp>
        <p:sp>
          <p:nvSpPr>
            <p:cNvPr id="734" name="CustomShape 19"/>
            <p:cNvSpPr/>
            <p:nvPr/>
          </p:nvSpPr>
          <p:spPr>
            <a:xfrm>
              <a:off x="2591640" y="3048840"/>
              <a:ext cx="371520" cy="3362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600" b="0" strike="noStrike" spc="-1">
                  <a:solidFill>
                    <a:srgbClr val="402000"/>
                  </a:solidFill>
                  <a:latin typeface="Times New Roman"/>
                  <a:ea typeface="DejaVu Sans"/>
                </a:rPr>
                <a:t>e1</a:t>
              </a:r>
              <a:endParaRPr lang="en-US" sz="1600" b="0" strike="noStrike" spc="-1">
                <a:latin typeface="Arial"/>
              </a:endParaRPr>
            </a:p>
          </p:txBody>
        </p:sp>
        <p:sp>
          <p:nvSpPr>
            <p:cNvPr id="735" name="CustomShape 20"/>
            <p:cNvSpPr/>
            <p:nvPr/>
          </p:nvSpPr>
          <p:spPr>
            <a:xfrm>
              <a:off x="4359240" y="2986920"/>
              <a:ext cx="371520" cy="3362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600" b="0" strike="noStrike" spc="-1">
                  <a:solidFill>
                    <a:srgbClr val="402000"/>
                  </a:solidFill>
                  <a:latin typeface="Times New Roman"/>
                  <a:ea typeface="DejaVu Sans"/>
                </a:rPr>
                <a:t>e2</a:t>
              </a:r>
              <a:endParaRPr lang="en-US" sz="1600" b="0" strike="noStrike" spc="-1">
                <a:latin typeface="Arial"/>
              </a:endParaRPr>
            </a:p>
          </p:txBody>
        </p:sp>
        <p:sp>
          <p:nvSpPr>
            <p:cNvPr id="736" name="CustomShape 21"/>
            <p:cNvSpPr/>
            <p:nvPr/>
          </p:nvSpPr>
          <p:spPr>
            <a:xfrm>
              <a:off x="6111000" y="2986920"/>
              <a:ext cx="371520" cy="3362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600" b="0" strike="noStrike" spc="-1">
                  <a:solidFill>
                    <a:srgbClr val="402000"/>
                  </a:solidFill>
                  <a:latin typeface="Times New Roman"/>
                  <a:ea typeface="DejaVu Sans"/>
                </a:rPr>
                <a:t>e3</a:t>
              </a:r>
              <a:endParaRPr lang="en-US" sz="1600" b="0" strike="noStrike" spc="-1">
                <a:latin typeface="Arial"/>
              </a:endParaRPr>
            </a:p>
          </p:txBody>
        </p:sp>
      </p:grpSp>
      <p:grpSp>
        <p:nvGrpSpPr>
          <p:cNvPr id="737" name="Group 22"/>
          <p:cNvGrpSpPr/>
          <p:nvPr/>
        </p:nvGrpSpPr>
        <p:grpSpPr>
          <a:xfrm>
            <a:off x="1691640" y="4282560"/>
            <a:ext cx="6611040" cy="1999080"/>
            <a:chOff x="1691640" y="4282560"/>
            <a:chExt cx="6611040" cy="1999080"/>
          </a:xfrm>
        </p:grpSpPr>
        <p:sp>
          <p:nvSpPr>
            <p:cNvPr id="738" name="CustomShape 23"/>
            <p:cNvSpPr/>
            <p:nvPr/>
          </p:nvSpPr>
          <p:spPr>
            <a:xfrm>
              <a:off x="2681640" y="4968720"/>
              <a:ext cx="227520" cy="30384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739" name="CustomShape 24"/>
            <p:cNvSpPr/>
            <p:nvPr/>
          </p:nvSpPr>
          <p:spPr>
            <a:xfrm>
              <a:off x="1691640" y="4892400"/>
              <a:ext cx="455760" cy="45612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740" name="Line 25"/>
            <p:cNvSpPr/>
            <p:nvPr/>
          </p:nvSpPr>
          <p:spPr>
            <a:xfrm>
              <a:off x="2148480" y="5121000"/>
              <a:ext cx="533160" cy="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741" name="CustomShape 26"/>
            <p:cNvSpPr/>
            <p:nvPr/>
          </p:nvSpPr>
          <p:spPr>
            <a:xfrm>
              <a:off x="2591640" y="5335560"/>
              <a:ext cx="371520" cy="3362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600" b="0" strike="noStrike" spc="-1">
                  <a:solidFill>
                    <a:srgbClr val="402000"/>
                  </a:solidFill>
                  <a:latin typeface="Times New Roman"/>
                  <a:ea typeface="DejaVu Sans"/>
                </a:rPr>
                <a:t>e1</a:t>
              </a:r>
              <a:endParaRPr lang="en-US" sz="1600" b="0" strike="noStrike" spc="-1">
                <a:latin typeface="Arial"/>
              </a:endParaRPr>
            </a:p>
          </p:txBody>
        </p:sp>
        <p:sp>
          <p:nvSpPr>
            <p:cNvPr id="742" name="CustomShape 27"/>
            <p:cNvSpPr/>
            <p:nvPr/>
          </p:nvSpPr>
          <p:spPr>
            <a:xfrm>
              <a:off x="4433760" y="4358880"/>
              <a:ext cx="227520" cy="30348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743" name="CustomShape 28"/>
            <p:cNvSpPr/>
            <p:nvPr/>
          </p:nvSpPr>
          <p:spPr>
            <a:xfrm>
              <a:off x="3443400" y="4282560"/>
              <a:ext cx="456120" cy="45612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744" name="Line 29"/>
            <p:cNvSpPr/>
            <p:nvPr/>
          </p:nvSpPr>
          <p:spPr>
            <a:xfrm>
              <a:off x="3900600" y="4511160"/>
              <a:ext cx="533160" cy="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745" name="Line 30"/>
            <p:cNvSpPr/>
            <p:nvPr/>
          </p:nvSpPr>
          <p:spPr>
            <a:xfrm>
              <a:off x="4662360" y="4511160"/>
              <a:ext cx="532800" cy="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746" name="CustomShape 31"/>
            <p:cNvSpPr/>
            <p:nvPr/>
          </p:nvSpPr>
          <p:spPr>
            <a:xfrm>
              <a:off x="6185520" y="4358880"/>
              <a:ext cx="227520" cy="30348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747" name="CustomShape 32"/>
            <p:cNvSpPr/>
            <p:nvPr/>
          </p:nvSpPr>
          <p:spPr>
            <a:xfrm>
              <a:off x="5195160" y="4282560"/>
              <a:ext cx="456120" cy="45612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748" name="Line 33"/>
            <p:cNvSpPr/>
            <p:nvPr/>
          </p:nvSpPr>
          <p:spPr>
            <a:xfrm>
              <a:off x="5652360" y="4511160"/>
              <a:ext cx="533160" cy="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749" name="Line 34"/>
            <p:cNvSpPr/>
            <p:nvPr/>
          </p:nvSpPr>
          <p:spPr>
            <a:xfrm>
              <a:off x="6414120" y="4511160"/>
              <a:ext cx="533160" cy="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750" name="CustomShape 35"/>
            <p:cNvSpPr/>
            <p:nvPr/>
          </p:nvSpPr>
          <p:spPr>
            <a:xfrm>
              <a:off x="4343400" y="4725360"/>
              <a:ext cx="371520" cy="3362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600" b="0" strike="noStrike" spc="-1">
                  <a:solidFill>
                    <a:srgbClr val="402000"/>
                  </a:solidFill>
                  <a:latin typeface="Times New Roman"/>
                  <a:ea typeface="DejaVu Sans"/>
                </a:rPr>
                <a:t>e2</a:t>
              </a:r>
              <a:endParaRPr lang="en-US" sz="1600" b="0" strike="noStrike" spc="-1">
                <a:latin typeface="Arial"/>
              </a:endParaRPr>
            </a:p>
          </p:txBody>
        </p:sp>
        <p:sp>
          <p:nvSpPr>
            <p:cNvPr id="751" name="CustomShape 36"/>
            <p:cNvSpPr/>
            <p:nvPr/>
          </p:nvSpPr>
          <p:spPr>
            <a:xfrm>
              <a:off x="6111000" y="4663440"/>
              <a:ext cx="371520" cy="3362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600" b="0" strike="noStrike" spc="-1">
                  <a:solidFill>
                    <a:srgbClr val="402000"/>
                  </a:solidFill>
                  <a:latin typeface="Times New Roman"/>
                  <a:ea typeface="DejaVu Sans"/>
                </a:rPr>
                <a:t>e3</a:t>
              </a:r>
              <a:endParaRPr lang="en-US" sz="1600" b="0" strike="noStrike" spc="-1">
                <a:latin typeface="Arial"/>
              </a:endParaRPr>
            </a:p>
          </p:txBody>
        </p:sp>
        <p:sp>
          <p:nvSpPr>
            <p:cNvPr id="752" name="CustomShape 37"/>
            <p:cNvSpPr/>
            <p:nvPr/>
          </p:nvSpPr>
          <p:spPr>
            <a:xfrm>
              <a:off x="4433760" y="5578200"/>
              <a:ext cx="227520" cy="30384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753" name="CustomShape 38"/>
            <p:cNvSpPr/>
            <p:nvPr/>
          </p:nvSpPr>
          <p:spPr>
            <a:xfrm>
              <a:off x="3443400" y="5502240"/>
              <a:ext cx="456120" cy="45648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754" name="Line 39"/>
            <p:cNvSpPr/>
            <p:nvPr/>
          </p:nvSpPr>
          <p:spPr>
            <a:xfrm>
              <a:off x="3900600" y="5730840"/>
              <a:ext cx="533160" cy="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755" name="Line 40"/>
            <p:cNvSpPr/>
            <p:nvPr/>
          </p:nvSpPr>
          <p:spPr>
            <a:xfrm>
              <a:off x="4662360" y="5730840"/>
              <a:ext cx="532800" cy="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756" name="CustomShape 41"/>
            <p:cNvSpPr/>
            <p:nvPr/>
          </p:nvSpPr>
          <p:spPr>
            <a:xfrm>
              <a:off x="6185520" y="5578200"/>
              <a:ext cx="227520" cy="30384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757" name="CustomShape 42"/>
            <p:cNvSpPr/>
            <p:nvPr/>
          </p:nvSpPr>
          <p:spPr>
            <a:xfrm>
              <a:off x="5195160" y="5502240"/>
              <a:ext cx="456120" cy="45648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758" name="Line 43"/>
            <p:cNvSpPr/>
            <p:nvPr/>
          </p:nvSpPr>
          <p:spPr>
            <a:xfrm>
              <a:off x="5652360" y="5730840"/>
              <a:ext cx="533160" cy="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759" name="Line 44"/>
            <p:cNvSpPr/>
            <p:nvPr/>
          </p:nvSpPr>
          <p:spPr>
            <a:xfrm>
              <a:off x="6414120" y="5730840"/>
              <a:ext cx="533160" cy="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760" name="CustomShape 45"/>
            <p:cNvSpPr/>
            <p:nvPr/>
          </p:nvSpPr>
          <p:spPr>
            <a:xfrm>
              <a:off x="4343400" y="5945400"/>
              <a:ext cx="371520" cy="3362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600" b="0" strike="noStrike" spc="-1">
                  <a:solidFill>
                    <a:srgbClr val="402000"/>
                  </a:solidFill>
                  <a:latin typeface="Times New Roman"/>
                  <a:ea typeface="DejaVu Sans"/>
                </a:rPr>
                <a:t>e4</a:t>
              </a:r>
              <a:endParaRPr lang="en-US" sz="1600" b="0" strike="noStrike" spc="-1">
                <a:latin typeface="Arial"/>
              </a:endParaRPr>
            </a:p>
          </p:txBody>
        </p:sp>
        <p:sp>
          <p:nvSpPr>
            <p:cNvPr id="761" name="CustomShape 46"/>
            <p:cNvSpPr/>
            <p:nvPr/>
          </p:nvSpPr>
          <p:spPr>
            <a:xfrm>
              <a:off x="6111000" y="5883120"/>
              <a:ext cx="371520" cy="3362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600" b="0" strike="noStrike" spc="-1">
                  <a:solidFill>
                    <a:srgbClr val="402000"/>
                  </a:solidFill>
                  <a:latin typeface="Times New Roman"/>
                  <a:ea typeface="DejaVu Sans"/>
                </a:rPr>
                <a:t>e5</a:t>
              </a:r>
              <a:endParaRPr lang="en-US" sz="1600" b="0" strike="noStrike" spc="-1">
                <a:latin typeface="Arial"/>
              </a:endParaRPr>
            </a:p>
          </p:txBody>
        </p:sp>
        <p:sp>
          <p:nvSpPr>
            <p:cNvPr id="762" name="Line 47"/>
            <p:cNvSpPr/>
            <p:nvPr/>
          </p:nvSpPr>
          <p:spPr>
            <a:xfrm flipV="1">
              <a:off x="2894400" y="4573080"/>
              <a:ext cx="533160" cy="4575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763" name="Line 48"/>
            <p:cNvSpPr/>
            <p:nvPr/>
          </p:nvSpPr>
          <p:spPr>
            <a:xfrm>
              <a:off x="2894400" y="5259240"/>
              <a:ext cx="533160" cy="45720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764" name="Line 49"/>
            <p:cNvSpPr/>
            <p:nvPr/>
          </p:nvSpPr>
          <p:spPr>
            <a:xfrm>
              <a:off x="7160040" y="4496760"/>
              <a:ext cx="1066320" cy="360"/>
            </a:xfrm>
            <a:prstGeom prst="line">
              <a:avLst/>
            </a:prstGeom>
            <a:ln w="9360" cap="rnd">
              <a:solidFill>
                <a:srgbClr val="402000"/>
              </a:solidFill>
              <a:custDash>
                <a:ds d="800000" sp="600000"/>
              </a:custDash>
              <a:miter/>
            </a:ln>
          </p:spPr>
          <p:style>
            <a:lnRef idx="0">
              <a:scrgbClr r="0" g="0" b="0"/>
            </a:lnRef>
            <a:fillRef idx="0">
              <a:scrgbClr r="0" g="0" b="0"/>
            </a:fillRef>
            <a:effectRef idx="0">
              <a:scrgbClr r="0" g="0" b="0"/>
            </a:effectRef>
            <a:fontRef idx="minor"/>
          </p:style>
        </p:sp>
        <p:sp>
          <p:nvSpPr>
            <p:cNvPr id="765" name="Line 50"/>
            <p:cNvSpPr/>
            <p:nvPr/>
          </p:nvSpPr>
          <p:spPr>
            <a:xfrm>
              <a:off x="7236000" y="5716440"/>
              <a:ext cx="1066680" cy="360"/>
            </a:xfrm>
            <a:prstGeom prst="line">
              <a:avLst/>
            </a:prstGeom>
            <a:ln w="9360" cap="rnd">
              <a:solidFill>
                <a:srgbClr val="402000"/>
              </a:solidFill>
              <a:custDash>
                <a:ds d="800000" sp="600000"/>
              </a:custDash>
              <a:miter/>
            </a:ln>
          </p:spPr>
          <p:style>
            <a:lnRef idx="0">
              <a:scrgbClr r="0" g="0" b="0"/>
            </a:lnRef>
            <a:fillRef idx="0">
              <a:scrgbClr r="0" g="0" b="0"/>
            </a:fillRef>
            <a:effectRef idx="0">
              <a:scrgbClr r="0" g="0" b="0"/>
            </a:effectRef>
            <a:fontRef idx="minor"/>
          </p:style>
        </p:sp>
      </p:grpSp>
      <p:sp>
        <p:nvSpPr>
          <p:cNvPr id="766" name="CustomShape 51"/>
          <p:cNvSpPr/>
          <p:nvPr/>
        </p:nvSpPr>
        <p:spPr>
          <a:xfrm>
            <a:off x="3579840" y="2820240"/>
            <a:ext cx="151560" cy="15120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sp>
        <p:nvSpPr>
          <p:cNvPr id="767" name="CustomShape 52"/>
          <p:cNvSpPr/>
          <p:nvPr/>
        </p:nvSpPr>
        <p:spPr>
          <a:xfrm>
            <a:off x="5407920" y="2820240"/>
            <a:ext cx="151560" cy="15120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grpSp>
        <p:nvGrpSpPr>
          <p:cNvPr id="768" name="Group 53"/>
          <p:cNvGrpSpPr/>
          <p:nvPr/>
        </p:nvGrpSpPr>
        <p:grpSpPr>
          <a:xfrm>
            <a:off x="3579840" y="4421160"/>
            <a:ext cx="227520" cy="1370880"/>
            <a:chOff x="3579840" y="4421160"/>
            <a:chExt cx="227520" cy="1370880"/>
          </a:xfrm>
        </p:grpSpPr>
        <p:sp>
          <p:nvSpPr>
            <p:cNvPr id="769" name="CustomShape 54"/>
            <p:cNvSpPr/>
            <p:nvPr/>
          </p:nvSpPr>
          <p:spPr>
            <a:xfrm>
              <a:off x="3656160" y="4421160"/>
              <a:ext cx="151200" cy="15120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sp>
          <p:nvSpPr>
            <p:cNvPr id="770" name="CustomShape 55"/>
            <p:cNvSpPr/>
            <p:nvPr/>
          </p:nvSpPr>
          <p:spPr>
            <a:xfrm>
              <a:off x="3579840" y="5640480"/>
              <a:ext cx="151560" cy="15156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grpSp>
      <p:grpSp>
        <p:nvGrpSpPr>
          <p:cNvPr id="771" name="Group 56"/>
          <p:cNvGrpSpPr/>
          <p:nvPr/>
        </p:nvGrpSpPr>
        <p:grpSpPr>
          <a:xfrm>
            <a:off x="5331960" y="4421160"/>
            <a:ext cx="151200" cy="1370880"/>
            <a:chOff x="5331960" y="4421160"/>
            <a:chExt cx="151200" cy="1370880"/>
          </a:xfrm>
        </p:grpSpPr>
        <p:sp>
          <p:nvSpPr>
            <p:cNvPr id="772" name="CustomShape 57"/>
            <p:cNvSpPr/>
            <p:nvPr/>
          </p:nvSpPr>
          <p:spPr>
            <a:xfrm>
              <a:off x="5331960" y="4421160"/>
              <a:ext cx="151200" cy="15120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sp>
          <p:nvSpPr>
            <p:cNvPr id="773" name="CustomShape 58"/>
            <p:cNvSpPr/>
            <p:nvPr/>
          </p:nvSpPr>
          <p:spPr>
            <a:xfrm>
              <a:off x="5331960" y="5640480"/>
              <a:ext cx="151200" cy="15156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grpSp>
      <p:sp>
        <p:nvSpPr>
          <p:cNvPr id="774" name="CustomShape 59"/>
          <p:cNvSpPr/>
          <p:nvPr/>
        </p:nvSpPr>
        <p:spPr>
          <a:xfrm>
            <a:off x="2665800" y="2667600"/>
            <a:ext cx="227520" cy="303840"/>
          </a:xfrm>
          <a:prstGeom prst="rect">
            <a:avLst/>
          </a:prstGeom>
          <a:solidFill>
            <a:srgbClr val="CD3333"/>
          </a:solidFill>
          <a:ln w="9360">
            <a:solidFill>
              <a:srgbClr val="402000"/>
            </a:solidFill>
            <a:miter/>
          </a:ln>
        </p:spPr>
        <p:style>
          <a:lnRef idx="0">
            <a:scrgbClr r="0" g="0" b="0"/>
          </a:lnRef>
          <a:fillRef idx="0">
            <a:scrgbClr r="0" g="0" b="0"/>
          </a:fillRef>
          <a:effectRef idx="0">
            <a:scrgbClr r="0" g="0" b="0"/>
          </a:effectRef>
          <a:fontRef idx="minor"/>
        </p:style>
      </p:sp>
      <p:sp>
        <p:nvSpPr>
          <p:cNvPr id="775" name="CustomShape 60"/>
          <p:cNvSpPr/>
          <p:nvPr/>
        </p:nvSpPr>
        <p:spPr>
          <a:xfrm>
            <a:off x="4417920" y="2667600"/>
            <a:ext cx="227520" cy="303840"/>
          </a:xfrm>
          <a:prstGeom prst="rect">
            <a:avLst/>
          </a:prstGeom>
          <a:solidFill>
            <a:srgbClr val="CD3333"/>
          </a:solidFill>
          <a:ln w="9360">
            <a:solidFill>
              <a:srgbClr val="402000"/>
            </a:solidFill>
            <a:miter/>
          </a:ln>
        </p:spPr>
        <p:style>
          <a:lnRef idx="0">
            <a:scrgbClr r="0" g="0" b="0"/>
          </a:lnRef>
          <a:fillRef idx="0">
            <a:scrgbClr r="0" g="0" b="0"/>
          </a:fillRef>
          <a:effectRef idx="0">
            <a:scrgbClr r="0" g="0" b="0"/>
          </a:effectRef>
          <a:fontRef idx="minor"/>
        </p:style>
      </p:sp>
      <p:sp>
        <p:nvSpPr>
          <p:cNvPr id="776" name="CustomShape 61"/>
          <p:cNvSpPr/>
          <p:nvPr/>
        </p:nvSpPr>
        <p:spPr>
          <a:xfrm>
            <a:off x="6169680" y="2667600"/>
            <a:ext cx="227520" cy="303840"/>
          </a:xfrm>
          <a:prstGeom prst="rect">
            <a:avLst/>
          </a:prstGeom>
          <a:solidFill>
            <a:srgbClr val="CD3333"/>
          </a:solidFill>
          <a:ln w="9360">
            <a:solidFill>
              <a:srgbClr val="402000"/>
            </a:solidFill>
            <a:miter/>
          </a:ln>
        </p:spPr>
        <p:style>
          <a:lnRef idx="0">
            <a:scrgbClr r="0" g="0" b="0"/>
          </a:lnRef>
          <a:fillRef idx="0">
            <a:scrgbClr r="0" g="0" b="0"/>
          </a:fillRef>
          <a:effectRef idx="0">
            <a:scrgbClr r="0" g="0" b="0"/>
          </a:effectRef>
          <a:fontRef idx="minor"/>
        </p:style>
      </p:sp>
      <p:sp>
        <p:nvSpPr>
          <p:cNvPr id="777" name="CustomShape 62"/>
          <p:cNvSpPr/>
          <p:nvPr/>
        </p:nvSpPr>
        <p:spPr>
          <a:xfrm>
            <a:off x="2665800" y="4954320"/>
            <a:ext cx="227520" cy="303840"/>
          </a:xfrm>
          <a:prstGeom prst="rect">
            <a:avLst/>
          </a:prstGeom>
          <a:solidFill>
            <a:srgbClr val="CD3333"/>
          </a:solidFill>
          <a:ln w="9360">
            <a:solidFill>
              <a:srgbClr val="402000"/>
            </a:solidFill>
            <a:miter/>
          </a:ln>
        </p:spPr>
        <p:style>
          <a:lnRef idx="0">
            <a:scrgbClr r="0" g="0" b="0"/>
          </a:lnRef>
          <a:fillRef idx="0">
            <a:scrgbClr r="0" g="0" b="0"/>
          </a:fillRef>
          <a:effectRef idx="0">
            <a:scrgbClr r="0" g="0" b="0"/>
          </a:effectRef>
          <a:fontRef idx="minor"/>
        </p:style>
      </p:sp>
      <p:grpSp>
        <p:nvGrpSpPr>
          <p:cNvPr id="778" name="Group 63"/>
          <p:cNvGrpSpPr/>
          <p:nvPr/>
        </p:nvGrpSpPr>
        <p:grpSpPr>
          <a:xfrm>
            <a:off x="4417920" y="4344840"/>
            <a:ext cx="227520" cy="1523160"/>
            <a:chOff x="4417920" y="4344840"/>
            <a:chExt cx="227520" cy="1523160"/>
          </a:xfrm>
        </p:grpSpPr>
        <p:sp>
          <p:nvSpPr>
            <p:cNvPr id="779" name="CustomShape 64"/>
            <p:cNvSpPr/>
            <p:nvPr/>
          </p:nvSpPr>
          <p:spPr>
            <a:xfrm>
              <a:off x="4417920" y="4344840"/>
              <a:ext cx="227520" cy="303840"/>
            </a:xfrm>
            <a:prstGeom prst="rect">
              <a:avLst/>
            </a:prstGeom>
            <a:solidFill>
              <a:srgbClr val="CD3333"/>
            </a:solidFill>
            <a:ln w="9360">
              <a:solidFill>
                <a:srgbClr val="402000"/>
              </a:solidFill>
              <a:miter/>
            </a:ln>
          </p:spPr>
          <p:style>
            <a:lnRef idx="0">
              <a:scrgbClr r="0" g="0" b="0"/>
            </a:lnRef>
            <a:fillRef idx="0">
              <a:scrgbClr r="0" g="0" b="0"/>
            </a:fillRef>
            <a:effectRef idx="0">
              <a:scrgbClr r="0" g="0" b="0"/>
            </a:effectRef>
            <a:fontRef idx="minor"/>
          </p:style>
        </p:sp>
        <p:sp>
          <p:nvSpPr>
            <p:cNvPr id="780" name="CustomShape 65"/>
            <p:cNvSpPr/>
            <p:nvPr/>
          </p:nvSpPr>
          <p:spPr>
            <a:xfrm>
              <a:off x="4417920" y="5564520"/>
              <a:ext cx="227520" cy="303480"/>
            </a:xfrm>
            <a:prstGeom prst="rect">
              <a:avLst/>
            </a:prstGeom>
            <a:solidFill>
              <a:srgbClr val="CD3333"/>
            </a:solidFill>
            <a:ln w="9360">
              <a:solidFill>
                <a:srgbClr val="402000"/>
              </a:solidFill>
              <a:miter/>
            </a:ln>
          </p:spPr>
          <p:style>
            <a:lnRef idx="0">
              <a:scrgbClr r="0" g="0" b="0"/>
            </a:lnRef>
            <a:fillRef idx="0">
              <a:scrgbClr r="0" g="0" b="0"/>
            </a:fillRef>
            <a:effectRef idx="0">
              <a:scrgbClr r="0" g="0" b="0"/>
            </a:effectRef>
            <a:fontRef idx="minor"/>
          </p:style>
        </p:sp>
      </p:grpSp>
      <p:grpSp>
        <p:nvGrpSpPr>
          <p:cNvPr id="781" name="Group 66"/>
          <p:cNvGrpSpPr/>
          <p:nvPr/>
        </p:nvGrpSpPr>
        <p:grpSpPr>
          <a:xfrm>
            <a:off x="6169680" y="4344840"/>
            <a:ext cx="227520" cy="1523160"/>
            <a:chOff x="6169680" y="4344840"/>
            <a:chExt cx="227520" cy="1523160"/>
          </a:xfrm>
        </p:grpSpPr>
        <p:sp>
          <p:nvSpPr>
            <p:cNvPr id="782" name="CustomShape 67"/>
            <p:cNvSpPr/>
            <p:nvPr/>
          </p:nvSpPr>
          <p:spPr>
            <a:xfrm>
              <a:off x="6169680" y="4344840"/>
              <a:ext cx="227520" cy="303840"/>
            </a:xfrm>
            <a:prstGeom prst="rect">
              <a:avLst/>
            </a:prstGeom>
            <a:solidFill>
              <a:srgbClr val="CD3333"/>
            </a:solidFill>
            <a:ln w="9360">
              <a:solidFill>
                <a:srgbClr val="402000"/>
              </a:solidFill>
              <a:miter/>
            </a:ln>
          </p:spPr>
          <p:style>
            <a:lnRef idx="0">
              <a:scrgbClr r="0" g="0" b="0"/>
            </a:lnRef>
            <a:fillRef idx="0">
              <a:scrgbClr r="0" g="0" b="0"/>
            </a:fillRef>
            <a:effectRef idx="0">
              <a:scrgbClr r="0" g="0" b="0"/>
            </a:effectRef>
            <a:fontRef idx="minor"/>
          </p:style>
        </p:sp>
        <p:sp>
          <p:nvSpPr>
            <p:cNvPr id="783" name="CustomShape 68"/>
            <p:cNvSpPr/>
            <p:nvPr/>
          </p:nvSpPr>
          <p:spPr>
            <a:xfrm>
              <a:off x="6169680" y="5564520"/>
              <a:ext cx="227520" cy="303480"/>
            </a:xfrm>
            <a:prstGeom prst="rect">
              <a:avLst/>
            </a:prstGeom>
            <a:solidFill>
              <a:srgbClr val="CD3333"/>
            </a:solidFill>
            <a:ln w="9360">
              <a:solidFill>
                <a:srgbClr val="402000"/>
              </a:solidFill>
              <a:miter/>
            </a:ln>
          </p:spPr>
          <p:style>
            <a:lnRef idx="0">
              <a:scrgbClr r="0" g="0" b="0"/>
            </a:lnRef>
            <a:fillRef idx="0">
              <a:scrgbClr r="0" g="0" b="0"/>
            </a:fillRef>
            <a:effectRef idx="0">
              <a:scrgbClr r="0" g="0" b="0"/>
            </a:effectRef>
            <a:fontRef idx="minor"/>
          </p:style>
        </p:sp>
      </p:gr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16"/>
                                        </p:tgtEl>
                                        <p:attrNameLst>
                                          <p:attrName>style.visibility</p:attrName>
                                        </p:attrNameLst>
                                      </p:cBhvr>
                                      <p:to>
                                        <p:strVal val="visible"/>
                                      </p:to>
                                    </p:set>
                                    <p:anim calcmode="lin" valueType="num">
                                      <p:cBhvr additive="repl">
                                        <p:cTn id="7" dur="500" fill="hold"/>
                                        <p:tgtEl>
                                          <p:spTgt spid="716"/>
                                        </p:tgtEl>
                                        <p:attrNameLst>
                                          <p:attrName>ppt_x</p:attrName>
                                        </p:attrNameLst>
                                      </p:cBhvr>
                                      <p:tavLst>
                                        <p:tav tm="0">
                                          <p:val>
                                            <p:strVal val="0-#ppt_w/2"/>
                                          </p:val>
                                        </p:tav>
                                        <p:tav tm="100000">
                                          <p:val>
                                            <p:strVal val="#ppt_x"/>
                                          </p:val>
                                        </p:tav>
                                      </p:tavLst>
                                    </p:anim>
                                    <p:anim calcmode="lin" valueType="num">
                                      <p:cBhvr additive="repl">
                                        <p:cTn id="8" dur="500" fill="hold"/>
                                        <p:tgtEl>
                                          <p:spTgt spid="71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17">
                                            <p:txEl>
                                              <p:pRg st="0" end="0"/>
                                            </p:txEl>
                                          </p:spTgt>
                                        </p:tgtEl>
                                        <p:attrNameLst>
                                          <p:attrName>style.visibility</p:attrName>
                                        </p:attrNameLst>
                                      </p:cBhvr>
                                      <p:to>
                                        <p:strVal val="visible"/>
                                      </p:to>
                                    </p:set>
                                    <p:anim calcmode="lin" valueType="num">
                                      <p:cBhvr additive="repl">
                                        <p:cTn id="13" dur="500" fill="hold"/>
                                        <p:tgtEl>
                                          <p:spTgt spid="717">
                                            <p:txEl>
                                              <p:pRg st="0" end="0"/>
                                            </p:txEl>
                                          </p:spTgt>
                                        </p:tgtEl>
                                        <p:attrNameLst>
                                          <p:attrName>ppt_x</p:attrName>
                                        </p:attrNameLst>
                                      </p:cBhvr>
                                      <p:tavLst>
                                        <p:tav tm="0">
                                          <p:val>
                                            <p:strVal val="0-#ppt_w/2"/>
                                          </p:val>
                                        </p:tav>
                                        <p:tav tm="100000">
                                          <p:val>
                                            <p:strVal val="#ppt_x"/>
                                          </p:val>
                                        </p:tav>
                                      </p:tavLst>
                                    </p:anim>
                                    <p:anim calcmode="lin" valueType="num">
                                      <p:cBhvr additive="repl">
                                        <p:cTn id="14" dur="500" fill="hold"/>
                                        <p:tgtEl>
                                          <p:spTgt spid="71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17">
                                            <p:txEl>
                                              <p:pRg st="3" end="3"/>
                                            </p:txEl>
                                          </p:spTgt>
                                        </p:tgtEl>
                                        <p:attrNameLst>
                                          <p:attrName>style.visibility</p:attrName>
                                        </p:attrNameLst>
                                      </p:cBhvr>
                                      <p:to>
                                        <p:strVal val="visible"/>
                                      </p:to>
                                    </p:set>
                                    <p:anim calcmode="lin" valueType="num">
                                      <p:cBhvr additive="repl">
                                        <p:cTn id="19" dur="500" fill="hold"/>
                                        <p:tgtEl>
                                          <p:spTgt spid="717">
                                            <p:txEl>
                                              <p:pRg st="3" end="3"/>
                                            </p:txEl>
                                          </p:spTgt>
                                        </p:tgtEl>
                                        <p:attrNameLst>
                                          <p:attrName>ppt_x</p:attrName>
                                        </p:attrNameLst>
                                      </p:cBhvr>
                                      <p:tavLst>
                                        <p:tav tm="0">
                                          <p:val>
                                            <p:strVal val="0-#ppt_w/2"/>
                                          </p:val>
                                        </p:tav>
                                        <p:tav tm="100000">
                                          <p:val>
                                            <p:strVal val="#ppt_x"/>
                                          </p:val>
                                        </p:tav>
                                      </p:tavLst>
                                    </p:anim>
                                    <p:anim calcmode="lin" valueType="num">
                                      <p:cBhvr additive="repl">
                                        <p:cTn id="20" dur="500" fill="hold"/>
                                        <p:tgtEl>
                                          <p:spTgt spid="71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720"/>
                                        </p:tgtEl>
                                        <p:attrNameLst>
                                          <p:attrName>style.visibility</p:attrName>
                                        </p:attrNameLst>
                                      </p:cBhvr>
                                      <p:to>
                                        <p:strVal val="visible"/>
                                      </p:to>
                                    </p:set>
                                    <p:anim calcmode="lin" valueType="num">
                                      <p:cBhvr additive="repl">
                                        <p:cTn id="25" dur="500" fill="hold"/>
                                        <p:tgtEl>
                                          <p:spTgt spid="720"/>
                                        </p:tgtEl>
                                        <p:attrNameLst>
                                          <p:attrName>ppt_x</p:attrName>
                                        </p:attrNameLst>
                                      </p:cBhvr>
                                      <p:tavLst>
                                        <p:tav tm="0">
                                          <p:val>
                                            <p:strVal val="0-#ppt_w/2"/>
                                          </p:val>
                                        </p:tav>
                                        <p:tav tm="100000">
                                          <p:val>
                                            <p:strVal val="#ppt_x"/>
                                          </p:val>
                                        </p:tav>
                                      </p:tavLst>
                                    </p:anim>
                                    <p:anim calcmode="lin" valueType="num">
                                      <p:cBhvr additive="repl">
                                        <p:cTn id="26" dur="500" fill="hold"/>
                                        <p:tgtEl>
                                          <p:spTgt spid="72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718"/>
                                        </p:tgtEl>
                                        <p:attrNameLst>
                                          <p:attrName>style.visibility</p:attrName>
                                        </p:attrNameLst>
                                      </p:cBhvr>
                                      <p:to>
                                        <p:strVal val="visible"/>
                                      </p:to>
                                    </p:set>
                                    <p:anim calcmode="lin" valueType="num">
                                      <p:cBhvr additive="repl">
                                        <p:cTn id="31" dur="500" fill="hold"/>
                                        <p:tgtEl>
                                          <p:spTgt spid="718"/>
                                        </p:tgtEl>
                                        <p:attrNameLst>
                                          <p:attrName>ppt_x</p:attrName>
                                        </p:attrNameLst>
                                      </p:cBhvr>
                                      <p:tavLst>
                                        <p:tav tm="0">
                                          <p:val>
                                            <p:strVal val="0-#ppt_w/2"/>
                                          </p:val>
                                        </p:tav>
                                        <p:tav tm="100000">
                                          <p:val>
                                            <p:strVal val="#ppt_x"/>
                                          </p:val>
                                        </p:tav>
                                      </p:tavLst>
                                    </p:anim>
                                    <p:anim calcmode="lin" valueType="num">
                                      <p:cBhvr additive="repl">
                                        <p:cTn id="32" dur="500" fill="hold"/>
                                        <p:tgtEl>
                                          <p:spTgt spid="71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1" presetClass="entr" fill="hold" nodeType="clickEffect">
                                  <p:stCondLst>
                                    <p:cond delay="0"/>
                                  </p:stCondLst>
                                  <p:childTnLst>
                                    <p:set>
                                      <p:cBhvr>
                                        <p:cTn id="36" dur="1000">
                                          <p:stCondLst>
                                            <p:cond delay="0"/>
                                          </p:stCondLst>
                                        </p:cTn>
                                        <p:tgtEl>
                                          <p:spTgt spid="774"/>
                                        </p:tgtEl>
                                        <p:attrNameLst>
                                          <p:attrName>style.visibility</p:attrName>
                                        </p:attrNameLst>
                                      </p:cBhvr>
                                      <p:to>
                                        <p:strVal val="visible"/>
                                      </p:to>
                                    </p:set>
                                  </p:childTnLst>
                                </p:cTn>
                              </p:par>
                              <p:set>
                                <p:cBhvr>
                                  <p:cTn id="37" dur="1" fill="hold">
                                    <p:stCondLst>
                                      <p:cond delay="0"/>
                                    </p:stCondLst>
                                  </p:cTn>
                                  <p:tgtEl>
                                    <p:spTgt spid="718"/>
                                  </p:tgtEl>
                                  <p:attrNameLst>
                                    <p:attrName>style.visibility</p:attrName>
                                  </p:attrNameLst>
                                </p:cBhvr>
                                <p:to>
                                  <p:strVal val="hidden"/>
                                </p:to>
                              </p:set>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766"/>
                                        </p:tgtEl>
                                        <p:attrNameLst>
                                          <p:attrName>style.visibility</p:attrName>
                                        </p:attrNameLst>
                                      </p:cBhvr>
                                      <p:to>
                                        <p:strVal val="visible"/>
                                      </p:to>
                                    </p:set>
                                    <p:animEffect transition="in" filter="box(in)">
                                      <p:cBhvr additive="repl">
                                        <p:cTn id="42" dur="500"/>
                                        <p:tgtEl>
                                          <p:spTgt spid="766"/>
                                        </p:tgtEl>
                                      </p:cBhvr>
                                    </p:animEffect>
                                  </p:childTnLst>
                                </p:cTn>
                              </p:par>
                              <p:set>
                                <p:cBhvr>
                                  <p:cTn id="43" dur="1" fill="hold">
                                    <p:stCondLst>
                                      <p:cond delay="0"/>
                                    </p:stCondLst>
                                  </p:cTn>
                                  <p:tgtEl>
                                    <p:spTgt spid="774"/>
                                  </p:tgtEl>
                                  <p:attrNameLst>
                                    <p:attrName>style.visibility</p:attrName>
                                  </p:attrNameLst>
                                </p:cBhvr>
                                <p:to>
                                  <p:strVal val="hidden"/>
                                </p:to>
                              </p:set>
                            </p:childTnLst>
                          </p:cTn>
                        </p:par>
                      </p:childTnLst>
                    </p:cTn>
                  </p:par>
                  <p:par>
                    <p:cTn id="44" fill="hold">
                      <p:stCondLst>
                        <p:cond delay="indefinite"/>
                      </p:stCondLst>
                      <p:childTnLst>
                        <p:par>
                          <p:cTn id="45" fill="hold">
                            <p:stCondLst>
                              <p:cond delay="0"/>
                            </p:stCondLst>
                            <p:childTnLst>
                              <p:par>
                                <p:cTn id="46" presetID="11" presetClass="entr" fill="hold" nodeType="clickEffect">
                                  <p:stCondLst>
                                    <p:cond delay="0"/>
                                  </p:stCondLst>
                                  <p:childTnLst>
                                    <p:set>
                                      <p:cBhvr>
                                        <p:cTn id="47" dur="1000">
                                          <p:stCondLst>
                                            <p:cond delay="0"/>
                                          </p:stCondLst>
                                        </p:cTn>
                                        <p:tgtEl>
                                          <p:spTgt spid="775"/>
                                        </p:tgtEl>
                                        <p:attrNameLst>
                                          <p:attrName>style.visibility</p:attrName>
                                        </p:attrNameLst>
                                      </p:cBhvr>
                                      <p:to>
                                        <p:strVal val="visible"/>
                                      </p:to>
                                    </p:set>
                                  </p:childTnLst>
                                </p:cTn>
                              </p:par>
                              <p:set>
                                <p:cBhvr>
                                  <p:cTn id="48" dur="1" fill="hold">
                                    <p:stCondLst>
                                      <p:cond delay="0"/>
                                    </p:stCondLst>
                                  </p:cTn>
                                  <p:tgtEl>
                                    <p:spTgt spid="766"/>
                                  </p:tgtEl>
                                  <p:attrNameLst>
                                    <p:attrName>style.visibility</p:attrName>
                                  </p:attrNameLst>
                                </p:cBhvr>
                                <p:to>
                                  <p:strVal val="hidden"/>
                                </p:to>
                              </p:set>
                            </p:childTnLst>
                          </p:cTn>
                        </p:par>
                      </p:childTnLst>
                    </p:cTn>
                  </p:par>
                  <p:par>
                    <p:cTn id="49" fill="hold">
                      <p:stCondLst>
                        <p:cond delay="indefinite"/>
                      </p:stCondLst>
                      <p:childTnLst>
                        <p:par>
                          <p:cTn id="50" fill="hold">
                            <p:stCondLst>
                              <p:cond delay="0"/>
                            </p:stCondLst>
                            <p:childTnLst>
                              <p:par>
                                <p:cTn id="51" presetID="4" presetClass="entr" presetSubtype="16" fill="hold" nodeType="clickEffect">
                                  <p:stCondLst>
                                    <p:cond delay="0"/>
                                  </p:stCondLst>
                                  <p:childTnLst>
                                    <p:set>
                                      <p:cBhvr>
                                        <p:cTn id="52" dur="1" fill="hold">
                                          <p:stCondLst>
                                            <p:cond delay="0"/>
                                          </p:stCondLst>
                                        </p:cTn>
                                        <p:tgtEl>
                                          <p:spTgt spid="767"/>
                                        </p:tgtEl>
                                        <p:attrNameLst>
                                          <p:attrName>style.visibility</p:attrName>
                                        </p:attrNameLst>
                                      </p:cBhvr>
                                      <p:to>
                                        <p:strVal val="visible"/>
                                      </p:to>
                                    </p:set>
                                    <p:animEffect transition="in" filter="box(in)">
                                      <p:cBhvr additive="repl">
                                        <p:cTn id="53" dur="500"/>
                                        <p:tgtEl>
                                          <p:spTgt spid="767"/>
                                        </p:tgtEl>
                                      </p:cBhvr>
                                    </p:animEffect>
                                  </p:childTnLst>
                                </p:cTn>
                              </p:par>
                              <p:set>
                                <p:cBhvr>
                                  <p:cTn id="54" dur="1" fill="hold">
                                    <p:stCondLst>
                                      <p:cond delay="0"/>
                                    </p:stCondLst>
                                  </p:cTn>
                                  <p:tgtEl>
                                    <p:spTgt spid="775"/>
                                  </p:tgtEl>
                                  <p:attrNameLst>
                                    <p:attrName>style.visibility</p:attrName>
                                  </p:attrNameLst>
                                </p:cBhvr>
                                <p:to>
                                  <p:strVal val="hidden"/>
                                </p:to>
                              </p:set>
                            </p:childTnLst>
                          </p:cTn>
                        </p:par>
                      </p:childTnLst>
                    </p:cTn>
                  </p:par>
                  <p:par>
                    <p:cTn id="55" fill="hold">
                      <p:stCondLst>
                        <p:cond delay="indefinite"/>
                      </p:stCondLst>
                      <p:childTnLst>
                        <p:par>
                          <p:cTn id="56" fill="hold">
                            <p:stCondLst>
                              <p:cond delay="0"/>
                            </p:stCondLst>
                            <p:childTnLst>
                              <p:par>
                                <p:cTn id="57" presetID="11" presetClass="entr" fill="hold" nodeType="clickEffect">
                                  <p:stCondLst>
                                    <p:cond delay="0"/>
                                  </p:stCondLst>
                                  <p:childTnLst>
                                    <p:set>
                                      <p:cBhvr>
                                        <p:cTn id="58" dur="1000">
                                          <p:stCondLst>
                                            <p:cond delay="0"/>
                                          </p:stCondLst>
                                        </p:cTn>
                                        <p:tgtEl>
                                          <p:spTgt spid="776"/>
                                        </p:tgtEl>
                                        <p:attrNameLst>
                                          <p:attrName>style.visibility</p:attrName>
                                        </p:attrNameLst>
                                      </p:cBhvr>
                                      <p:to>
                                        <p:strVal val="visible"/>
                                      </p:to>
                                    </p:set>
                                  </p:childTnLst>
                                </p:cTn>
                              </p:par>
                              <p:set>
                                <p:cBhvr>
                                  <p:cTn id="59" dur="1" fill="hold">
                                    <p:stCondLst>
                                      <p:cond delay="0"/>
                                    </p:stCondLst>
                                  </p:cTn>
                                  <p:tgtEl>
                                    <p:spTgt spid="767"/>
                                  </p:tgtEl>
                                  <p:attrNameLst>
                                    <p:attrName>style.visibility</p:attrName>
                                  </p:attrNameLst>
                                </p:cBhvr>
                                <p:to>
                                  <p:strVal val="hidden"/>
                                </p:to>
                              </p:set>
                            </p:childTnLst>
                          </p:cTn>
                        </p:par>
                      </p:childTnLst>
                    </p:cTn>
                  </p:par>
                  <p:par>
                    <p:cTn id="60" fill="hold">
                      <p:stCondLst>
                        <p:cond delay="indefinite"/>
                      </p:stCondLst>
                      <p:childTnLst>
                        <p:par>
                          <p:cTn id="61" fill="hold">
                            <p:stCondLst>
                              <p:cond delay="0"/>
                            </p:stCondLst>
                            <p:childTnLst>
                              <p:par>
                                <p:cTn id="62" presetID="2" presetClass="entr" presetSubtype="8" fill="hold" nodeType="clickEffect">
                                  <p:stCondLst>
                                    <p:cond delay="0"/>
                                  </p:stCondLst>
                                  <p:childTnLst>
                                    <p:set>
                                      <p:cBhvr>
                                        <p:cTn id="63" dur="1" fill="hold">
                                          <p:stCondLst>
                                            <p:cond delay="0"/>
                                          </p:stCondLst>
                                        </p:cTn>
                                        <p:tgtEl>
                                          <p:spTgt spid="737"/>
                                        </p:tgtEl>
                                        <p:attrNameLst>
                                          <p:attrName>style.visibility</p:attrName>
                                        </p:attrNameLst>
                                      </p:cBhvr>
                                      <p:to>
                                        <p:strVal val="visible"/>
                                      </p:to>
                                    </p:set>
                                    <p:anim calcmode="lin" valueType="num">
                                      <p:cBhvr additive="repl">
                                        <p:cTn id="64" dur="500" fill="hold"/>
                                        <p:tgtEl>
                                          <p:spTgt spid="737"/>
                                        </p:tgtEl>
                                        <p:attrNameLst>
                                          <p:attrName>ppt_x</p:attrName>
                                        </p:attrNameLst>
                                      </p:cBhvr>
                                      <p:tavLst>
                                        <p:tav tm="0">
                                          <p:val>
                                            <p:strVal val="0-#ppt_w/2"/>
                                          </p:val>
                                        </p:tav>
                                        <p:tav tm="100000">
                                          <p:val>
                                            <p:strVal val="#ppt_x"/>
                                          </p:val>
                                        </p:tav>
                                      </p:tavLst>
                                    </p:anim>
                                    <p:anim calcmode="lin" valueType="num">
                                      <p:cBhvr additive="repl">
                                        <p:cTn id="65" dur="500" fill="hold"/>
                                        <p:tgtEl>
                                          <p:spTgt spid="737"/>
                                        </p:tgtEl>
                                        <p:attrNameLst>
                                          <p:attrName>ppt_y</p:attrName>
                                        </p:attrNameLst>
                                      </p:cBhvr>
                                      <p:tavLst>
                                        <p:tav tm="0">
                                          <p:val>
                                            <p:strVal val="#ppt_y"/>
                                          </p:val>
                                        </p:tav>
                                        <p:tav tm="100000">
                                          <p:val>
                                            <p:strVal val="#ppt_y"/>
                                          </p:val>
                                        </p:tav>
                                      </p:tavLst>
                                    </p:anim>
                                  </p:childTnLst>
                                </p:cTn>
                              </p:par>
                              <p:set>
                                <p:cBhvr>
                                  <p:cTn id="66" dur="1" fill="hold">
                                    <p:stCondLst>
                                      <p:cond delay="0"/>
                                    </p:stCondLst>
                                  </p:cTn>
                                  <p:tgtEl>
                                    <p:spTgt spid="776"/>
                                  </p:tgtEl>
                                  <p:attrNameLst>
                                    <p:attrName>style.visibility</p:attrName>
                                  </p:attrNameLst>
                                </p:cBhvr>
                                <p:to>
                                  <p:strVal val="hidden"/>
                                </p:to>
                              </p:set>
                            </p:childTnLst>
                          </p:cTn>
                        </p:par>
                      </p:childTnLst>
                    </p:cTn>
                  </p:par>
                  <p:par>
                    <p:cTn id="67" fill="hold">
                      <p:stCondLst>
                        <p:cond delay="indefinite"/>
                      </p:stCondLst>
                      <p:childTnLst>
                        <p:par>
                          <p:cTn id="68" fill="hold">
                            <p:stCondLst>
                              <p:cond delay="0"/>
                            </p:stCondLst>
                            <p:childTnLst>
                              <p:par>
                                <p:cTn id="69" presetID="2" presetClass="entr" presetSubtype="8" fill="hold" nodeType="clickEffect">
                                  <p:stCondLst>
                                    <p:cond delay="0"/>
                                  </p:stCondLst>
                                  <p:childTnLst>
                                    <p:set>
                                      <p:cBhvr>
                                        <p:cTn id="70" dur="1" fill="hold">
                                          <p:stCondLst>
                                            <p:cond delay="0"/>
                                          </p:stCondLst>
                                        </p:cTn>
                                        <p:tgtEl>
                                          <p:spTgt spid="719"/>
                                        </p:tgtEl>
                                        <p:attrNameLst>
                                          <p:attrName>style.visibility</p:attrName>
                                        </p:attrNameLst>
                                      </p:cBhvr>
                                      <p:to>
                                        <p:strVal val="visible"/>
                                      </p:to>
                                    </p:set>
                                    <p:anim calcmode="lin" valueType="num">
                                      <p:cBhvr additive="repl">
                                        <p:cTn id="71" dur="500" fill="hold"/>
                                        <p:tgtEl>
                                          <p:spTgt spid="719"/>
                                        </p:tgtEl>
                                        <p:attrNameLst>
                                          <p:attrName>ppt_x</p:attrName>
                                        </p:attrNameLst>
                                      </p:cBhvr>
                                      <p:tavLst>
                                        <p:tav tm="0">
                                          <p:val>
                                            <p:strVal val="0-#ppt_w/2"/>
                                          </p:val>
                                        </p:tav>
                                        <p:tav tm="100000">
                                          <p:val>
                                            <p:strVal val="#ppt_x"/>
                                          </p:val>
                                        </p:tav>
                                      </p:tavLst>
                                    </p:anim>
                                    <p:anim calcmode="lin" valueType="num">
                                      <p:cBhvr additive="repl">
                                        <p:cTn id="72" dur="500" fill="hold"/>
                                        <p:tgtEl>
                                          <p:spTgt spid="719"/>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11" presetClass="entr" fill="hold" nodeType="clickEffect">
                                  <p:stCondLst>
                                    <p:cond delay="0"/>
                                  </p:stCondLst>
                                  <p:childTnLst>
                                    <p:set>
                                      <p:cBhvr>
                                        <p:cTn id="76" dur="1000">
                                          <p:stCondLst>
                                            <p:cond delay="0"/>
                                          </p:stCondLst>
                                        </p:cTn>
                                        <p:tgtEl>
                                          <p:spTgt spid="777"/>
                                        </p:tgtEl>
                                        <p:attrNameLst>
                                          <p:attrName>style.visibility</p:attrName>
                                        </p:attrNameLst>
                                      </p:cBhvr>
                                      <p:to>
                                        <p:strVal val="visible"/>
                                      </p:to>
                                    </p:set>
                                  </p:childTnLst>
                                </p:cTn>
                              </p:par>
                              <p:set>
                                <p:cBhvr>
                                  <p:cTn id="77" dur="1" fill="hold">
                                    <p:stCondLst>
                                      <p:cond delay="0"/>
                                    </p:stCondLst>
                                  </p:cTn>
                                  <p:tgtEl>
                                    <p:spTgt spid="719"/>
                                  </p:tgtEl>
                                  <p:attrNameLst>
                                    <p:attrName>style.visibility</p:attrName>
                                  </p:attrNameLst>
                                </p:cBhvr>
                                <p:to>
                                  <p:strVal val="hidden"/>
                                </p:to>
                              </p:set>
                            </p:childTnLst>
                          </p:cTn>
                        </p:par>
                      </p:childTnLst>
                    </p:cTn>
                  </p:par>
                  <p:par>
                    <p:cTn id="78" fill="hold">
                      <p:stCondLst>
                        <p:cond delay="indefinite"/>
                      </p:stCondLst>
                      <p:childTnLst>
                        <p:par>
                          <p:cTn id="79" fill="hold">
                            <p:stCondLst>
                              <p:cond delay="0"/>
                            </p:stCondLst>
                            <p:childTnLst>
                              <p:par>
                                <p:cTn id="80" presetID="1" presetClass="entr" fill="hold" nodeType="clickEffect">
                                  <p:stCondLst>
                                    <p:cond delay="0"/>
                                  </p:stCondLst>
                                  <p:childTnLst>
                                    <p:set>
                                      <p:cBhvr>
                                        <p:cTn id="81" dur="1" fill="hold">
                                          <p:stCondLst>
                                            <p:cond delay="499"/>
                                          </p:stCondLst>
                                        </p:cTn>
                                        <p:tgtEl>
                                          <p:spTgt spid="768"/>
                                        </p:tgtEl>
                                        <p:attrNameLst>
                                          <p:attrName>style.visibility</p:attrName>
                                        </p:attrNameLst>
                                      </p:cBhvr>
                                      <p:to>
                                        <p:strVal val="visible"/>
                                      </p:to>
                                    </p:set>
                                  </p:childTnLst>
                                </p:cTn>
                              </p:par>
                              <p:set>
                                <p:cBhvr>
                                  <p:cTn id="82" dur="1" fill="hold">
                                    <p:stCondLst>
                                      <p:cond delay="0"/>
                                    </p:stCondLst>
                                  </p:cTn>
                                  <p:tgtEl>
                                    <p:spTgt spid="777"/>
                                  </p:tgtEl>
                                  <p:attrNameLst>
                                    <p:attrName>style.visibility</p:attrName>
                                  </p:attrNameLst>
                                </p:cBhvr>
                                <p:to>
                                  <p:strVal val="hidden"/>
                                </p:to>
                              </p:set>
                            </p:childTnLst>
                          </p:cTn>
                        </p:par>
                      </p:childTnLst>
                    </p:cTn>
                  </p:par>
                  <p:par>
                    <p:cTn id="83" fill="hold">
                      <p:stCondLst>
                        <p:cond delay="indefinite"/>
                      </p:stCondLst>
                      <p:childTnLst>
                        <p:par>
                          <p:cTn id="84" fill="hold">
                            <p:stCondLst>
                              <p:cond delay="0"/>
                            </p:stCondLst>
                            <p:childTnLst>
                              <p:par>
                                <p:cTn id="85" presetID="11" presetClass="entr" fill="hold" nodeType="clickEffect">
                                  <p:stCondLst>
                                    <p:cond delay="0"/>
                                  </p:stCondLst>
                                  <p:childTnLst>
                                    <p:set>
                                      <p:cBhvr>
                                        <p:cTn id="86" dur="1000">
                                          <p:stCondLst>
                                            <p:cond delay="0"/>
                                          </p:stCondLst>
                                        </p:cTn>
                                        <p:tgtEl>
                                          <p:spTgt spid="778"/>
                                        </p:tgtEl>
                                        <p:attrNameLst>
                                          <p:attrName>style.visibility</p:attrName>
                                        </p:attrNameLst>
                                      </p:cBhvr>
                                      <p:to>
                                        <p:strVal val="visible"/>
                                      </p:to>
                                    </p:set>
                                  </p:childTnLst>
                                </p:cTn>
                              </p:par>
                              <p:set>
                                <p:cBhvr>
                                  <p:cTn id="87" dur="1" fill="hold">
                                    <p:stCondLst>
                                      <p:cond delay="0"/>
                                    </p:stCondLst>
                                  </p:cTn>
                                  <p:tgtEl>
                                    <p:spTgt spid="768"/>
                                  </p:tgtEl>
                                  <p:attrNameLst>
                                    <p:attrName>style.visibility</p:attrName>
                                  </p:attrNameLst>
                                </p:cBhvr>
                                <p:to>
                                  <p:strVal val="hidden"/>
                                </p:to>
                              </p:set>
                            </p:childTnLst>
                          </p:cTn>
                        </p:par>
                      </p:childTnLst>
                    </p:cTn>
                  </p:par>
                  <p:par>
                    <p:cTn id="88" fill="hold">
                      <p:stCondLst>
                        <p:cond delay="indefinite"/>
                      </p:stCondLst>
                      <p:childTnLst>
                        <p:par>
                          <p:cTn id="89" fill="hold">
                            <p:stCondLst>
                              <p:cond delay="0"/>
                            </p:stCondLst>
                            <p:childTnLst>
                              <p:par>
                                <p:cTn id="90" presetID="4" presetClass="entr" presetSubtype="16" fill="hold" nodeType="clickEffect">
                                  <p:stCondLst>
                                    <p:cond delay="0"/>
                                  </p:stCondLst>
                                  <p:childTnLst>
                                    <p:set>
                                      <p:cBhvr>
                                        <p:cTn id="91" dur="1" fill="hold">
                                          <p:stCondLst>
                                            <p:cond delay="0"/>
                                          </p:stCondLst>
                                        </p:cTn>
                                        <p:tgtEl>
                                          <p:spTgt spid="771"/>
                                        </p:tgtEl>
                                        <p:attrNameLst>
                                          <p:attrName>style.visibility</p:attrName>
                                        </p:attrNameLst>
                                      </p:cBhvr>
                                      <p:to>
                                        <p:strVal val="visible"/>
                                      </p:to>
                                    </p:set>
                                    <p:animEffect transition="in" filter="box(in)">
                                      <p:cBhvr additive="repl">
                                        <p:cTn id="92" dur="500"/>
                                        <p:tgtEl>
                                          <p:spTgt spid="771"/>
                                        </p:tgtEl>
                                      </p:cBhvr>
                                    </p:animEffect>
                                  </p:childTnLst>
                                </p:cTn>
                              </p:par>
                              <p:set>
                                <p:cBhvr>
                                  <p:cTn id="93" dur="1" fill="hold">
                                    <p:stCondLst>
                                      <p:cond delay="0"/>
                                    </p:stCondLst>
                                  </p:cTn>
                                  <p:tgtEl>
                                    <p:spTgt spid="778"/>
                                  </p:tgtEl>
                                  <p:attrNameLst>
                                    <p:attrName>style.visibility</p:attrName>
                                  </p:attrNameLst>
                                </p:cBhvr>
                                <p:to>
                                  <p:strVal val="hidden"/>
                                </p:to>
                              </p:set>
                            </p:childTnLst>
                          </p:cTn>
                        </p:par>
                      </p:childTnLst>
                    </p:cTn>
                  </p:par>
                  <p:par>
                    <p:cTn id="94" fill="hold">
                      <p:stCondLst>
                        <p:cond delay="indefinite"/>
                      </p:stCondLst>
                      <p:childTnLst>
                        <p:par>
                          <p:cTn id="95" fill="hold">
                            <p:stCondLst>
                              <p:cond delay="0"/>
                            </p:stCondLst>
                            <p:childTnLst>
                              <p:par>
                                <p:cTn id="96" presetID="11" presetClass="entr" fill="hold" nodeType="clickEffect">
                                  <p:stCondLst>
                                    <p:cond delay="0"/>
                                  </p:stCondLst>
                                  <p:childTnLst>
                                    <p:set>
                                      <p:cBhvr>
                                        <p:cTn id="97" dur="1000">
                                          <p:stCondLst>
                                            <p:cond delay="0"/>
                                          </p:stCondLst>
                                        </p:cTn>
                                        <p:tgtEl>
                                          <p:spTgt spid="781"/>
                                        </p:tgtEl>
                                        <p:attrNameLst>
                                          <p:attrName>style.visibility</p:attrName>
                                        </p:attrNameLst>
                                      </p:cBhvr>
                                      <p:to>
                                        <p:strVal val="visible"/>
                                      </p:to>
                                    </p:set>
                                  </p:childTnLst>
                                </p:cTn>
                              </p:par>
                              <p:set>
                                <p:cBhvr>
                                  <p:cTn id="98" dur="1" fill="hold">
                                    <p:stCondLst>
                                      <p:cond delay="0"/>
                                    </p:stCondLst>
                                  </p:cTn>
                                  <p:tgtEl>
                                    <p:spTgt spid="771"/>
                                  </p:tgtEl>
                                  <p:attrNameLst>
                                    <p:attrName>style.visibility</p:attrName>
                                  </p:attrNameLst>
                                </p:cBhvr>
                                <p:to>
                                  <p:strVal val="hidden"/>
                                </p:to>
                              </p:set>
                            </p:childTnLst>
                          </p:cTn>
                        </p:par>
                      </p:childTnLst>
                    </p:cTn>
                  </p:par>
                  <p:par>
                    <p:cTn id="99" fill="hold">
                      <p:stCondLst>
                        <p:cond delay="indefinite"/>
                      </p:stCondLst>
                      <p:childTnLst>
                        <p:par>
                          <p:cTn id="100" fill="hold">
                            <p:stCondLst>
                              <p:cond delay="0"/>
                            </p:stCondLst>
                            <p:childTnLst>
                              <p:set>
                                <p:cBhvr>
                                  <p:cTn id="101" dur="1" fill="hold"/>
                                  <p:tgtEl>
                                    <p:spTgt spid="781"/>
                                  </p:tgtEl>
                                  <p:attrNameLst>
                                    <p:attrName>style.visibility</p:attrName>
                                  </p:attrNameLst>
                                </p:cBhvr>
                                <p:to>
                                  <p:strVal val="hidden"/>
                                </p:to>
                              </p:set>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784" name="CustomShape 1"/>
          <p:cNvSpPr/>
          <p:nvPr/>
        </p:nvSpPr>
        <p:spPr>
          <a:xfrm>
            <a:off x="990000" y="456840"/>
            <a:ext cx="776844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000000"/>
                </a:solidFill>
                <a:latin typeface="Arial"/>
                <a:ea typeface="DejaVu Sans"/>
              </a:rPr>
              <a:t>Net Structures</a:t>
            </a:r>
            <a:endParaRPr lang="en-US" sz="4400" b="0" strike="noStrike" spc="-1">
              <a:latin typeface="Arial"/>
            </a:endParaRPr>
          </a:p>
        </p:txBody>
      </p:sp>
      <p:sp>
        <p:nvSpPr>
          <p:cNvPr id="785" name="CustomShape 2"/>
          <p:cNvSpPr/>
          <p:nvPr/>
        </p:nvSpPr>
        <p:spPr>
          <a:xfrm>
            <a:off x="990000" y="1829160"/>
            <a:ext cx="7768440" cy="411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432000" indent="-322920" algn="just">
              <a:lnSpc>
                <a:spcPct val="100000"/>
              </a:lnSpc>
              <a:spcBef>
                <a:spcPts val="697"/>
              </a:spcBef>
              <a:buClr>
                <a:srgbClr val="000000"/>
              </a:buClr>
              <a:buSzPct val="45000"/>
              <a:buFont typeface="Wingdings" charset="2"/>
              <a:buChar char=""/>
            </a:pPr>
            <a:r>
              <a:rPr lang="en-US" sz="2800" b="0" strike="noStrike" spc="-1">
                <a:solidFill>
                  <a:srgbClr val="000000"/>
                </a:solidFill>
                <a:latin typeface="Arial"/>
                <a:ea typeface="DejaVu Sans"/>
              </a:rPr>
              <a:t>Non-deterministic events - conflict, choice or decision: A choice of either e1, e2 …  or e3, e4 ...</a:t>
            </a:r>
            <a:endParaRPr lang="en-US" sz="2800" b="0" strike="noStrike" spc="-1">
              <a:latin typeface="Arial"/>
            </a:endParaRPr>
          </a:p>
        </p:txBody>
      </p:sp>
      <p:grpSp>
        <p:nvGrpSpPr>
          <p:cNvPr id="786" name="Group 3"/>
          <p:cNvGrpSpPr/>
          <p:nvPr/>
        </p:nvGrpSpPr>
        <p:grpSpPr>
          <a:xfrm>
            <a:off x="1904040" y="3201120"/>
            <a:ext cx="5788800" cy="1860480"/>
            <a:chOff x="1904040" y="3201120"/>
            <a:chExt cx="5788800" cy="1860480"/>
          </a:xfrm>
        </p:grpSpPr>
        <p:sp>
          <p:nvSpPr>
            <p:cNvPr id="787" name="CustomShape 4"/>
            <p:cNvSpPr/>
            <p:nvPr/>
          </p:nvSpPr>
          <p:spPr>
            <a:xfrm>
              <a:off x="1904040" y="3810960"/>
              <a:ext cx="379800" cy="38016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788" name="CustomShape 5"/>
            <p:cNvSpPr/>
            <p:nvPr/>
          </p:nvSpPr>
          <p:spPr>
            <a:xfrm>
              <a:off x="2818080" y="3201120"/>
              <a:ext cx="227520" cy="30384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789" name="CustomShape 6"/>
            <p:cNvSpPr/>
            <p:nvPr/>
          </p:nvSpPr>
          <p:spPr>
            <a:xfrm>
              <a:off x="2818080" y="4420800"/>
              <a:ext cx="227520" cy="30348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790" name="Line 7"/>
            <p:cNvSpPr/>
            <p:nvPr/>
          </p:nvSpPr>
          <p:spPr>
            <a:xfrm flipV="1">
              <a:off x="2284920" y="3429720"/>
              <a:ext cx="533160" cy="4575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791" name="Line 8"/>
            <p:cNvSpPr/>
            <p:nvPr/>
          </p:nvSpPr>
          <p:spPr>
            <a:xfrm>
              <a:off x="2284920" y="4115880"/>
              <a:ext cx="533160" cy="45720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792" name="CustomShape 9"/>
            <p:cNvSpPr/>
            <p:nvPr/>
          </p:nvSpPr>
          <p:spPr>
            <a:xfrm>
              <a:off x="3655800" y="3201120"/>
              <a:ext cx="379800" cy="37980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793" name="Line 10"/>
            <p:cNvSpPr/>
            <p:nvPr/>
          </p:nvSpPr>
          <p:spPr>
            <a:xfrm>
              <a:off x="3046680" y="3353040"/>
              <a:ext cx="609120" cy="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794" name="Line 11"/>
            <p:cNvSpPr/>
            <p:nvPr/>
          </p:nvSpPr>
          <p:spPr>
            <a:xfrm>
              <a:off x="4036680" y="3353040"/>
              <a:ext cx="609480" cy="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795" name="CustomShape 12"/>
            <p:cNvSpPr/>
            <p:nvPr/>
          </p:nvSpPr>
          <p:spPr>
            <a:xfrm>
              <a:off x="3655800" y="4420800"/>
              <a:ext cx="379800" cy="37980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796" name="Line 13"/>
            <p:cNvSpPr/>
            <p:nvPr/>
          </p:nvSpPr>
          <p:spPr>
            <a:xfrm>
              <a:off x="3046680" y="4573080"/>
              <a:ext cx="609120" cy="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797" name="Line 14"/>
            <p:cNvSpPr/>
            <p:nvPr/>
          </p:nvSpPr>
          <p:spPr>
            <a:xfrm>
              <a:off x="4036680" y="4573080"/>
              <a:ext cx="609480" cy="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798" name="CustomShape 15"/>
            <p:cNvSpPr/>
            <p:nvPr/>
          </p:nvSpPr>
          <p:spPr>
            <a:xfrm>
              <a:off x="4646160" y="3201120"/>
              <a:ext cx="227520" cy="30384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799" name="CustomShape 16"/>
            <p:cNvSpPr/>
            <p:nvPr/>
          </p:nvSpPr>
          <p:spPr>
            <a:xfrm>
              <a:off x="5483880" y="3201120"/>
              <a:ext cx="379800" cy="37980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800" name="Line 17"/>
            <p:cNvSpPr/>
            <p:nvPr/>
          </p:nvSpPr>
          <p:spPr>
            <a:xfrm>
              <a:off x="4874760" y="3353040"/>
              <a:ext cx="609120" cy="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801" name="Line 18"/>
            <p:cNvSpPr/>
            <p:nvPr/>
          </p:nvSpPr>
          <p:spPr>
            <a:xfrm>
              <a:off x="5864760" y="3353040"/>
              <a:ext cx="609480" cy="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802" name="CustomShape 19"/>
            <p:cNvSpPr/>
            <p:nvPr/>
          </p:nvSpPr>
          <p:spPr>
            <a:xfrm>
              <a:off x="4646160" y="4420800"/>
              <a:ext cx="227520" cy="30348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803" name="CustomShape 20"/>
            <p:cNvSpPr/>
            <p:nvPr/>
          </p:nvSpPr>
          <p:spPr>
            <a:xfrm>
              <a:off x="5483880" y="4420800"/>
              <a:ext cx="379800" cy="37980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804" name="Line 21"/>
            <p:cNvSpPr/>
            <p:nvPr/>
          </p:nvSpPr>
          <p:spPr>
            <a:xfrm>
              <a:off x="4874760" y="4573080"/>
              <a:ext cx="609120" cy="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805" name="Line 22"/>
            <p:cNvSpPr/>
            <p:nvPr/>
          </p:nvSpPr>
          <p:spPr>
            <a:xfrm>
              <a:off x="5864760" y="4573080"/>
              <a:ext cx="609480" cy="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806" name="Line 23"/>
            <p:cNvSpPr/>
            <p:nvPr/>
          </p:nvSpPr>
          <p:spPr>
            <a:xfrm>
              <a:off x="6702840" y="3353040"/>
              <a:ext cx="914040" cy="360"/>
            </a:xfrm>
            <a:prstGeom prst="line">
              <a:avLst/>
            </a:prstGeom>
            <a:ln w="9360" cap="rnd">
              <a:solidFill>
                <a:srgbClr val="402000"/>
              </a:solidFill>
              <a:custDash>
                <a:ds d="800000" sp="600000"/>
              </a:custDash>
              <a:miter/>
            </a:ln>
          </p:spPr>
          <p:style>
            <a:lnRef idx="0">
              <a:scrgbClr r="0" g="0" b="0"/>
            </a:lnRef>
            <a:fillRef idx="0">
              <a:scrgbClr r="0" g="0" b="0"/>
            </a:fillRef>
            <a:effectRef idx="0">
              <a:scrgbClr r="0" g="0" b="0"/>
            </a:effectRef>
            <a:fontRef idx="minor"/>
          </p:style>
        </p:sp>
        <p:sp>
          <p:nvSpPr>
            <p:cNvPr id="807" name="Line 24"/>
            <p:cNvSpPr/>
            <p:nvPr/>
          </p:nvSpPr>
          <p:spPr>
            <a:xfrm>
              <a:off x="6778800" y="4573080"/>
              <a:ext cx="914040" cy="360"/>
            </a:xfrm>
            <a:prstGeom prst="line">
              <a:avLst/>
            </a:prstGeom>
            <a:ln w="9360" cap="rnd">
              <a:solidFill>
                <a:srgbClr val="402000"/>
              </a:solidFill>
              <a:custDash>
                <a:ds d="800000" sp="600000"/>
              </a:custDash>
              <a:miter/>
            </a:ln>
          </p:spPr>
          <p:style>
            <a:lnRef idx="0">
              <a:scrgbClr r="0" g="0" b="0"/>
            </a:lnRef>
            <a:fillRef idx="0">
              <a:scrgbClr r="0" g="0" b="0"/>
            </a:fillRef>
            <a:effectRef idx="0">
              <a:scrgbClr r="0" g="0" b="0"/>
            </a:effectRef>
            <a:fontRef idx="minor"/>
          </p:style>
        </p:sp>
        <p:sp>
          <p:nvSpPr>
            <p:cNvPr id="808" name="CustomShape 25"/>
            <p:cNvSpPr/>
            <p:nvPr/>
          </p:nvSpPr>
          <p:spPr>
            <a:xfrm>
              <a:off x="2743560" y="3506040"/>
              <a:ext cx="371520" cy="3362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600" b="0" strike="noStrike" spc="-1">
                  <a:solidFill>
                    <a:srgbClr val="402000"/>
                  </a:solidFill>
                  <a:latin typeface="Times New Roman"/>
                  <a:ea typeface="DejaVu Sans"/>
                </a:rPr>
                <a:t>e1</a:t>
              </a:r>
              <a:endParaRPr lang="en-US" sz="1600" b="0" strike="noStrike" spc="-1">
                <a:latin typeface="Arial"/>
              </a:endParaRPr>
            </a:p>
          </p:txBody>
        </p:sp>
        <p:sp>
          <p:nvSpPr>
            <p:cNvPr id="809" name="CustomShape 26"/>
            <p:cNvSpPr/>
            <p:nvPr/>
          </p:nvSpPr>
          <p:spPr>
            <a:xfrm>
              <a:off x="4571640" y="3506040"/>
              <a:ext cx="371520" cy="3362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600" b="0" strike="noStrike" spc="-1">
                  <a:solidFill>
                    <a:srgbClr val="402000"/>
                  </a:solidFill>
                  <a:latin typeface="Times New Roman"/>
                  <a:ea typeface="DejaVu Sans"/>
                </a:rPr>
                <a:t>e2</a:t>
              </a:r>
              <a:endParaRPr lang="en-US" sz="1600" b="0" strike="noStrike" spc="-1">
                <a:latin typeface="Arial"/>
              </a:endParaRPr>
            </a:p>
          </p:txBody>
        </p:sp>
        <p:sp>
          <p:nvSpPr>
            <p:cNvPr id="810" name="CustomShape 27"/>
            <p:cNvSpPr/>
            <p:nvPr/>
          </p:nvSpPr>
          <p:spPr>
            <a:xfrm>
              <a:off x="2743560" y="4725360"/>
              <a:ext cx="371520" cy="3362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600" b="0" strike="noStrike" spc="-1">
                  <a:solidFill>
                    <a:srgbClr val="402000"/>
                  </a:solidFill>
                  <a:latin typeface="Times New Roman"/>
                  <a:ea typeface="DejaVu Sans"/>
                </a:rPr>
                <a:t>e3</a:t>
              </a:r>
              <a:endParaRPr lang="en-US" sz="1600" b="0" strike="noStrike" spc="-1">
                <a:latin typeface="Arial"/>
              </a:endParaRPr>
            </a:p>
          </p:txBody>
        </p:sp>
        <p:sp>
          <p:nvSpPr>
            <p:cNvPr id="811" name="CustomShape 28"/>
            <p:cNvSpPr/>
            <p:nvPr/>
          </p:nvSpPr>
          <p:spPr>
            <a:xfrm>
              <a:off x="4571640" y="4725360"/>
              <a:ext cx="371520" cy="3362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600" b="0" strike="noStrike" spc="-1">
                  <a:solidFill>
                    <a:srgbClr val="402000"/>
                  </a:solidFill>
                  <a:latin typeface="Times New Roman"/>
                  <a:ea typeface="DejaVu Sans"/>
                </a:rPr>
                <a:t>e4</a:t>
              </a:r>
              <a:endParaRPr lang="en-US" sz="1600" b="0" strike="noStrike" spc="-1">
                <a:latin typeface="Arial"/>
              </a:endParaRPr>
            </a:p>
          </p:txBody>
        </p:sp>
      </p:grpSp>
      <p:sp>
        <p:nvSpPr>
          <p:cNvPr id="812" name="CustomShape 29"/>
          <p:cNvSpPr/>
          <p:nvPr/>
        </p:nvSpPr>
        <p:spPr>
          <a:xfrm>
            <a:off x="1980000" y="3963600"/>
            <a:ext cx="151560" cy="15120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sp>
        <p:nvSpPr>
          <p:cNvPr id="813" name="CustomShape 30"/>
          <p:cNvSpPr/>
          <p:nvPr/>
        </p:nvSpPr>
        <p:spPr>
          <a:xfrm>
            <a:off x="3732120" y="4573440"/>
            <a:ext cx="151200" cy="15120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sp>
        <p:nvSpPr>
          <p:cNvPr id="814" name="CustomShape 31"/>
          <p:cNvSpPr/>
          <p:nvPr/>
        </p:nvSpPr>
        <p:spPr>
          <a:xfrm>
            <a:off x="5636160" y="4573440"/>
            <a:ext cx="151560" cy="15120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sp>
        <p:nvSpPr>
          <p:cNvPr id="815" name="CustomShape 32"/>
          <p:cNvSpPr/>
          <p:nvPr/>
        </p:nvSpPr>
        <p:spPr>
          <a:xfrm>
            <a:off x="2056320" y="3887280"/>
            <a:ext cx="151200" cy="15120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sp>
        <p:nvSpPr>
          <p:cNvPr id="816" name="CustomShape 33"/>
          <p:cNvSpPr/>
          <p:nvPr/>
        </p:nvSpPr>
        <p:spPr>
          <a:xfrm>
            <a:off x="3808080" y="3353760"/>
            <a:ext cx="151560" cy="15156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sp>
        <p:nvSpPr>
          <p:cNvPr id="817" name="CustomShape 34"/>
          <p:cNvSpPr/>
          <p:nvPr/>
        </p:nvSpPr>
        <p:spPr>
          <a:xfrm>
            <a:off x="5560200" y="3353760"/>
            <a:ext cx="151200" cy="15156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sp>
        <p:nvSpPr>
          <p:cNvPr id="818" name="CustomShape 35"/>
          <p:cNvSpPr/>
          <p:nvPr/>
        </p:nvSpPr>
        <p:spPr>
          <a:xfrm>
            <a:off x="2818080" y="4421160"/>
            <a:ext cx="227520" cy="303480"/>
          </a:xfrm>
          <a:prstGeom prst="rect">
            <a:avLst/>
          </a:prstGeom>
          <a:solidFill>
            <a:srgbClr val="CD3333"/>
          </a:solidFill>
          <a:ln w="9360">
            <a:solidFill>
              <a:srgbClr val="402000"/>
            </a:solidFill>
            <a:miter/>
          </a:ln>
        </p:spPr>
        <p:style>
          <a:lnRef idx="0">
            <a:scrgbClr r="0" g="0" b="0"/>
          </a:lnRef>
          <a:fillRef idx="0">
            <a:scrgbClr r="0" g="0" b="0"/>
          </a:fillRef>
          <a:effectRef idx="0">
            <a:scrgbClr r="0" g="0" b="0"/>
          </a:effectRef>
          <a:fontRef idx="minor"/>
        </p:style>
      </p:sp>
      <p:sp>
        <p:nvSpPr>
          <p:cNvPr id="819" name="CustomShape 36"/>
          <p:cNvSpPr/>
          <p:nvPr/>
        </p:nvSpPr>
        <p:spPr>
          <a:xfrm>
            <a:off x="4646160" y="4421160"/>
            <a:ext cx="227520" cy="303480"/>
          </a:xfrm>
          <a:prstGeom prst="rect">
            <a:avLst/>
          </a:prstGeom>
          <a:solidFill>
            <a:srgbClr val="CD3333"/>
          </a:solidFill>
          <a:ln w="9360">
            <a:solidFill>
              <a:srgbClr val="402000"/>
            </a:solidFill>
            <a:miter/>
          </a:ln>
        </p:spPr>
        <p:style>
          <a:lnRef idx="0">
            <a:scrgbClr r="0" g="0" b="0"/>
          </a:lnRef>
          <a:fillRef idx="0">
            <a:scrgbClr r="0" g="0" b="0"/>
          </a:fillRef>
          <a:effectRef idx="0">
            <a:scrgbClr r="0" g="0" b="0"/>
          </a:effectRef>
          <a:fontRef idx="minor"/>
        </p:style>
      </p:sp>
      <p:sp>
        <p:nvSpPr>
          <p:cNvPr id="820" name="CustomShape 37"/>
          <p:cNvSpPr/>
          <p:nvPr/>
        </p:nvSpPr>
        <p:spPr>
          <a:xfrm>
            <a:off x="2818080" y="3201120"/>
            <a:ext cx="227520" cy="303840"/>
          </a:xfrm>
          <a:prstGeom prst="rect">
            <a:avLst/>
          </a:prstGeom>
          <a:solidFill>
            <a:srgbClr val="CD3333"/>
          </a:solidFill>
          <a:ln w="9360">
            <a:solidFill>
              <a:srgbClr val="402000"/>
            </a:solidFill>
            <a:miter/>
          </a:ln>
        </p:spPr>
        <p:style>
          <a:lnRef idx="0">
            <a:scrgbClr r="0" g="0" b="0"/>
          </a:lnRef>
          <a:fillRef idx="0">
            <a:scrgbClr r="0" g="0" b="0"/>
          </a:fillRef>
          <a:effectRef idx="0">
            <a:scrgbClr r="0" g="0" b="0"/>
          </a:effectRef>
          <a:fontRef idx="minor"/>
        </p:style>
      </p:sp>
      <p:sp>
        <p:nvSpPr>
          <p:cNvPr id="821" name="CustomShape 38"/>
          <p:cNvSpPr/>
          <p:nvPr/>
        </p:nvSpPr>
        <p:spPr>
          <a:xfrm>
            <a:off x="4646160" y="3201120"/>
            <a:ext cx="227520" cy="303840"/>
          </a:xfrm>
          <a:prstGeom prst="rect">
            <a:avLst/>
          </a:prstGeom>
          <a:solidFill>
            <a:srgbClr val="CD3333"/>
          </a:solidFill>
          <a:ln w="9360">
            <a:solidFill>
              <a:srgbClr val="402000"/>
            </a:solidFill>
            <a:miter/>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85">
                                            <p:txEl>
                                              <p:pRg st="0" end="0"/>
                                            </p:txEl>
                                          </p:spTgt>
                                        </p:tgtEl>
                                        <p:attrNameLst>
                                          <p:attrName>style.visibility</p:attrName>
                                        </p:attrNameLst>
                                      </p:cBhvr>
                                      <p:to>
                                        <p:strVal val="visible"/>
                                      </p:to>
                                    </p:set>
                                    <p:anim calcmode="lin" valueType="num">
                                      <p:cBhvr additive="repl">
                                        <p:cTn id="7" dur="500" fill="hold"/>
                                        <p:tgtEl>
                                          <p:spTgt spid="785">
                                            <p:txEl>
                                              <p:pRg st="0" end="0"/>
                                            </p:txEl>
                                          </p:spTgt>
                                        </p:tgtEl>
                                        <p:attrNameLst>
                                          <p:attrName>ppt_x</p:attrName>
                                        </p:attrNameLst>
                                      </p:cBhvr>
                                      <p:tavLst>
                                        <p:tav tm="0">
                                          <p:val>
                                            <p:strVal val="0-#ppt_w/2"/>
                                          </p:val>
                                        </p:tav>
                                        <p:tav tm="100000">
                                          <p:val>
                                            <p:strVal val="#ppt_x"/>
                                          </p:val>
                                        </p:tav>
                                      </p:tavLst>
                                    </p:anim>
                                    <p:anim calcmode="lin" valueType="num">
                                      <p:cBhvr additive="repl">
                                        <p:cTn id="8" dur="500" fill="hold"/>
                                        <p:tgtEl>
                                          <p:spTgt spid="78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86"/>
                                        </p:tgtEl>
                                        <p:attrNameLst>
                                          <p:attrName>style.visibility</p:attrName>
                                        </p:attrNameLst>
                                      </p:cBhvr>
                                      <p:to>
                                        <p:strVal val="visible"/>
                                      </p:to>
                                    </p:set>
                                    <p:anim calcmode="lin" valueType="num">
                                      <p:cBhvr additive="repl">
                                        <p:cTn id="13" dur="500" fill="hold"/>
                                        <p:tgtEl>
                                          <p:spTgt spid="786"/>
                                        </p:tgtEl>
                                        <p:attrNameLst>
                                          <p:attrName>ppt_x</p:attrName>
                                        </p:attrNameLst>
                                      </p:cBhvr>
                                      <p:tavLst>
                                        <p:tav tm="0">
                                          <p:val>
                                            <p:strVal val="0-#ppt_w/2"/>
                                          </p:val>
                                        </p:tav>
                                        <p:tav tm="100000">
                                          <p:val>
                                            <p:strVal val="#ppt_x"/>
                                          </p:val>
                                        </p:tav>
                                      </p:tavLst>
                                    </p:anim>
                                    <p:anim calcmode="lin" valueType="num">
                                      <p:cBhvr additive="repl">
                                        <p:cTn id="14" dur="500" fill="hold"/>
                                        <p:tgtEl>
                                          <p:spTgt spid="78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812"/>
                                        </p:tgtEl>
                                        <p:attrNameLst>
                                          <p:attrName>style.visibility</p:attrName>
                                        </p:attrNameLst>
                                      </p:cBhvr>
                                      <p:to>
                                        <p:strVal val="visible"/>
                                      </p:to>
                                    </p:set>
                                    <p:anim calcmode="lin" valueType="num">
                                      <p:cBhvr additive="repl">
                                        <p:cTn id="19" dur="500" fill="hold"/>
                                        <p:tgtEl>
                                          <p:spTgt spid="812"/>
                                        </p:tgtEl>
                                        <p:attrNameLst>
                                          <p:attrName>ppt_x</p:attrName>
                                        </p:attrNameLst>
                                      </p:cBhvr>
                                      <p:tavLst>
                                        <p:tav tm="0">
                                          <p:val>
                                            <p:strVal val="0-#ppt_w/2"/>
                                          </p:val>
                                        </p:tav>
                                        <p:tav tm="100000">
                                          <p:val>
                                            <p:strVal val="#ppt_x"/>
                                          </p:val>
                                        </p:tav>
                                      </p:tavLst>
                                    </p:anim>
                                    <p:anim calcmode="lin" valueType="num">
                                      <p:cBhvr additive="repl">
                                        <p:cTn id="20" dur="500" fill="hold"/>
                                        <p:tgtEl>
                                          <p:spTgt spid="81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1" presetClass="entr" fill="hold" nodeType="clickEffect">
                                  <p:stCondLst>
                                    <p:cond delay="0"/>
                                  </p:stCondLst>
                                  <p:childTnLst>
                                    <p:set>
                                      <p:cBhvr>
                                        <p:cTn id="24" dur="1000">
                                          <p:stCondLst>
                                            <p:cond delay="0"/>
                                          </p:stCondLst>
                                        </p:cTn>
                                        <p:tgtEl>
                                          <p:spTgt spid="818"/>
                                        </p:tgtEl>
                                        <p:attrNameLst>
                                          <p:attrName>style.visibility</p:attrName>
                                        </p:attrNameLst>
                                      </p:cBhvr>
                                      <p:to>
                                        <p:strVal val="visible"/>
                                      </p:to>
                                    </p:set>
                                  </p:childTnLst>
                                </p:cTn>
                              </p:par>
                              <p:set>
                                <p:cBhvr>
                                  <p:cTn id="25" dur="1" fill="hold">
                                    <p:stCondLst>
                                      <p:cond delay="0"/>
                                    </p:stCondLst>
                                  </p:cTn>
                                  <p:tgtEl>
                                    <p:spTgt spid="812"/>
                                  </p:tgtEl>
                                  <p:attrNameLst>
                                    <p:attrName>style.visibility</p:attrName>
                                  </p:attrNameLst>
                                </p:cBhvr>
                                <p:to>
                                  <p:strVal val="hidden"/>
                                </p:to>
                              </p:set>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813"/>
                                        </p:tgtEl>
                                        <p:attrNameLst>
                                          <p:attrName>style.visibility</p:attrName>
                                        </p:attrNameLst>
                                      </p:cBhvr>
                                      <p:to>
                                        <p:strVal val="visible"/>
                                      </p:to>
                                    </p:set>
                                    <p:animEffect transition="in" filter="box(in)">
                                      <p:cBhvr additive="repl">
                                        <p:cTn id="30" dur="500"/>
                                        <p:tgtEl>
                                          <p:spTgt spid="813"/>
                                        </p:tgtEl>
                                      </p:cBhvr>
                                    </p:animEffect>
                                  </p:childTnLst>
                                </p:cTn>
                              </p:par>
                              <p:set>
                                <p:cBhvr>
                                  <p:cTn id="31" dur="1" fill="hold">
                                    <p:stCondLst>
                                      <p:cond delay="0"/>
                                    </p:stCondLst>
                                  </p:cTn>
                                  <p:tgtEl>
                                    <p:spTgt spid="818"/>
                                  </p:tgtEl>
                                  <p:attrNameLst>
                                    <p:attrName>style.visibility</p:attrName>
                                  </p:attrNameLst>
                                </p:cBhvr>
                                <p:to>
                                  <p:strVal val="hidden"/>
                                </p:to>
                              </p:set>
                            </p:childTnLst>
                          </p:cTn>
                        </p:par>
                      </p:childTnLst>
                    </p:cTn>
                  </p:par>
                  <p:par>
                    <p:cTn id="32" fill="hold">
                      <p:stCondLst>
                        <p:cond delay="indefinite"/>
                      </p:stCondLst>
                      <p:childTnLst>
                        <p:par>
                          <p:cTn id="33" fill="hold">
                            <p:stCondLst>
                              <p:cond delay="0"/>
                            </p:stCondLst>
                            <p:childTnLst>
                              <p:par>
                                <p:cTn id="34" presetID="11" presetClass="entr" fill="hold" nodeType="clickEffect">
                                  <p:stCondLst>
                                    <p:cond delay="0"/>
                                  </p:stCondLst>
                                  <p:childTnLst>
                                    <p:set>
                                      <p:cBhvr>
                                        <p:cTn id="35" dur="1000">
                                          <p:stCondLst>
                                            <p:cond delay="0"/>
                                          </p:stCondLst>
                                        </p:cTn>
                                        <p:tgtEl>
                                          <p:spTgt spid="819"/>
                                        </p:tgtEl>
                                        <p:attrNameLst>
                                          <p:attrName>style.visibility</p:attrName>
                                        </p:attrNameLst>
                                      </p:cBhvr>
                                      <p:to>
                                        <p:strVal val="visible"/>
                                      </p:to>
                                    </p:set>
                                  </p:childTnLst>
                                </p:cTn>
                              </p:par>
                              <p:set>
                                <p:cBhvr>
                                  <p:cTn id="36" dur="1" fill="hold">
                                    <p:stCondLst>
                                      <p:cond delay="0"/>
                                    </p:stCondLst>
                                  </p:cTn>
                                  <p:tgtEl>
                                    <p:spTgt spid="813"/>
                                  </p:tgtEl>
                                  <p:attrNameLst>
                                    <p:attrName>style.visibility</p:attrName>
                                  </p:attrNameLst>
                                </p:cBhvr>
                                <p:to>
                                  <p:strVal val="hidden"/>
                                </p:to>
                              </p:set>
                            </p:childTnLst>
                          </p:cTn>
                        </p:par>
                      </p:childTnLst>
                    </p:cTn>
                  </p:par>
                  <p:par>
                    <p:cTn id="37" fill="hold">
                      <p:stCondLst>
                        <p:cond delay="indefinite"/>
                      </p:stCondLst>
                      <p:childTnLst>
                        <p:par>
                          <p:cTn id="38" fill="hold">
                            <p:stCondLst>
                              <p:cond delay="0"/>
                            </p:stCondLst>
                            <p:childTnLst>
                              <p:par>
                                <p:cTn id="39" presetID="4" presetClass="entr" presetSubtype="16" fill="hold" nodeType="clickEffect">
                                  <p:stCondLst>
                                    <p:cond delay="0"/>
                                  </p:stCondLst>
                                  <p:childTnLst>
                                    <p:set>
                                      <p:cBhvr>
                                        <p:cTn id="40" dur="1" fill="hold">
                                          <p:stCondLst>
                                            <p:cond delay="0"/>
                                          </p:stCondLst>
                                        </p:cTn>
                                        <p:tgtEl>
                                          <p:spTgt spid="814"/>
                                        </p:tgtEl>
                                        <p:attrNameLst>
                                          <p:attrName>style.visibility</p:attrName>
                                        </p:attrNameLst>
                                      </p:cBhvr>
                                      <p:to>
                                        <p:strVal val="visible"/>
                                      </p:to>
                                    </p:set>
                                    <p:animEffect transition="in" filter="box(in)">
                                      <p:cBhvr additive="repl">
                                        <p:cTn id="41" dur="500"/>
                                        <p:tgtEl>
                                          <p:spTgt spid="814"/>
                                        </p:tgtEl>
                                      </p:cBhvr>
                                    </p:animEffect>
                                  </p:childTnLst>
                                </p:cTn>
                              </p:par>
                              <p:set>
                                <p:cBhvr>
                                  <p:cTn id="42" dur="1" fill="hold">
                                    <p:stCondLst>
                                      <p:cond delay="0"/>
                                    </p:stCondLst>
                                  </p:cTn>
                                  <p:tgtEl>
                                    <p:spTgt spid="819"/>
                                  </p:tgtEl>
                                  <p:attrNameLst>
                                    <p:attrName>style.visibility</p:attrName>
                                  </p:attrNameLst>
                                </p:cBhvr>
                                <p:to>
                                  <p:strVal val="hidden"/>
                                </p:to>
                              </p:set>
                            </p:childTnLst>
                          </p:cTn>
                        </p:par>
                      </p:childTnLst>
                    </p:cTn>
                  </p:par>
                  <p:par>
                    <p:cTn id="43" fill="hold">
                      <p:stCondLst>
                        <p:cond delay="indefinite"/>
                      </p:stCondLst>
                      <p:childTnLst>
                        <p:par>
                          <p:cTn id="44" fill="hold">
                            <p:stCondLst>
                              <p:cond delay="0"/>
                            </p:stCondLst>
                            <p:childTnLst>
                              <p:par>
                                <p:cTn id="45" presetID="2" presetClass="entr" presetSubtype="8" fill="hold" nodeType="clickEffect">
                                  <p:stCondLst>
                                    <p:cond delay="0"/>
                                  </p:stCondLst>
                                  <p:childTnLst>
                                    <p:set>
                                      <p:cBhvr>
                                        <p:cTn id="46" dur="1" fill="hold">
                                          <p:stCondLst>
                                            <p:cond delay="0"/>
                                          </p:stCondLst>
                                        </p:cTn>
                                        <p:tgtEl>
                                          <p:spTgt spid="815"/>
                                        </p:tgtEl>
                                        <p:attrNameLst>
                                          <p:attrName>style.visibility</p:attrName>
                                        </p:attrNameLst>
                                      </p:cBhvr>
                                      <p:to>
                                        <p:strVal val="visible"/>
                                      </p:to>
                                    </p:set>
                                    <p:anim calcmode="lin" valueType="num">
                                      <p:cBhvr additive="repl">
                                        <p:cTn id="47" dur="500" fill="hold"/>
                                        <p:tgtEl>
                                          <p:spTgt spid="815"/>
                                        </p:tgtEl>
                                        <p:attrNameLst>
                                          <p:attrName>ppt_x</p:attrName>
                                        </p:attrNameLst>
                                      </p:cBhvr>
                                      <p:tavLst>
                                        <p:tav tm="0">
                                          <p:val>
                                            <p:strVal val="0-#ppt_w/2"/>
                                          </p:val>
                                        </p:tav>
                                        <p:tav tm="100000">
                                          <p:val>
                                            <p:strVal val="#ppt_x"/>
                                          </p:val>
                                        </p:tav>
                                      </p:tavLst>
                                    </p:anim>
                                    <p:anim calcmode="lin" valueType="num">
                                      <p:cBhvr additive="repl">
                                        <p:cTn id="48" dur="500" fill="hold"/>
                                        <p:tgtEl>
                                          <p:spTgt spid="815"/>
                                        </p:tgtEl>
                                        <p:attrNameLst>
                                          <p:attrName>ppt_y</p:attrName>
                                        </p:attrNameLst>
                                      </p:cBhvr>
                                      <p:tavLst>
                                        <p:tav tm="0">
                                          <p:val>
                                            <p:strVal val="#ppt_y"/>
                                          </p:val>
                                        </p:tav>
                                        <p:tav tm="100000">
                                          <p:val>
                                            <p:strVal val="#ppt_y"/>
                                          </p:val>
                                        </p:tav>
                                      </p:tavLst>
                                    </p:anim>
                                  </p:childTnLst>
                                </p:cTn>
                              </p:par>
                              <p:set>
                                <p:cBhvr>
                                  <p:cTn id="49" dur="1" fill="hold">
                                    <p:stCondLst>
                                      <p:cond delay="0"/>
                                    </p:stCondLst>
                                  </p:cTn>
                                  <p:tgtEl>
                                    <p:spTgt spid="814"/>
                                  </p:tgtEl>
                                  <p:attrNameLst>
                                    <p:attrName>style.visibility</p:attrName>
                                  </p:attrNameLst>
                                </p:cBhvr>
                                <p:to>
                                  <p:strVal val="hidden"/>
                                </p:to>
                              </p:set>
                            </p:childTnLst>
                          </p:cTn>
                        </p:par>
                      </p:childTnLst>
                    </p:cTn>
                  </p:par>
                  <p:par>
                    <p:cTn id="50" fill="hold">
                      <p:stCondLst>
                        <p:cond delay="indefinite"/>
                      </p:stCondLst>
                      <p:childTnLst>
                        <p:par>
                          <p:cTn id="51" fill="hold">
                            <p:stCondLst>
                              <p:cond delay="0"/>
                            </p:stCondLst>
                            <p:childTnLst>
                              <p:par>
                                <p:cTn id="52" presetID="11" presetClass="entr" fill="hold" nodeType="clickEffect">
                                  <p:stCondLst>
                                    <p:cond delay="0"/>
                                  </p:stCondLst>
                                  <p:childTnLst>
                                    <p:set>
                                      <p:cBhvr>
                                        <p:cTn id="53" dur="1000">
                                          <p:stCondLst>
                                            <p:cond delay="0"/>
                                          </p:stCondLst>
                                        </p:cTn>
                                        <p:tgtEl>
                                          <p:spTgt spid="820"/>
                                        </p:tgtEl>
                                        <p:attrNameLst>
                                          <p:attrName>style.visibility</p:attrName>
                                        </p:attrNameLst>
                                      </p:cBhvr>
                                      <p:to>
                                        <p:strVal val="visible"/>
                                      </p:to>
                                    </p:set>
                                  </p:childTnLst>
                                </p:cTn>
                              </p:par>
                              <p:set>
                                <p:cBhvr>
                                  <p:cTn id="54" dur="1" fill="hold">
                                    <p:stCondLst>
                                      <p:cond delay="0"/>
                                    </p:stCondLst>
                                  </p:cTn>
                                  <p:tgtEl>
                                    <p:spTgt spid="815"/>
                                  </p:tgtEl>
                                  <p:attrNameLst>
                                    <p:attrName>style.visibility</p:attrName>
                                  </p:attrNameLst>
                                </p:cBhvr>
                                <p:to>
                                  <p:strVal val="hidden"/>
                                </p:to>
                              </p:set>
                            </p:childTnLst>
                          </p:cTn>
                        </p:par>
                      </p:childTnLst>
                    </p:cTn>
                  </p:par>
                  <p:par>
                    <p:cTn id="55" fill="hold">
                      <p:stCondLst>
                        <p:cond delay="indefinite"/>
                      </p:stCondLst>
                      <p:childTnLst>
                        <p:par>
                          <p:cTn id="56" fill="hold">
                            <p:stCondLst>
                              <p:cond delay="0"/>
                            </p:stCondLst>
                            <p:childTnLst>
                              <p:par>
                                <p:cTn id="57" presetID="4" presetClass="entr" presetSubtype="16" fill="hold" nodeType="clickEffect">
                                  <p:stCondLst>
                                    <p:cond delay="0"/>
                                  </p:stCondLst>
                                  <p:childTnLst>
                                    <p:set>
                                      <p:cBhvr>
                                        <p:cTn id="58" dur="1" fill="hold">
                                          <p:stCondLst>
                                            <p:cond delay="0"/>
                                          </p:stCondLst>
                                        </p:cTn>
                                        <p:tgtEl>
                                          <p:spTgt spid="816"/>
                                        </p:tgtEl>
                                        <p:attrNameLst>
                                          <p:attrName>style.visibility</p:attrName>
                                        </p:attrNameLst>
                                      </p:cBhvr>
                                      <p:to>
                                        <p:strVal val="visible"/>
                                      </p:to>
                                    </p:set>
                                    <p:animEffect transition="in" filter="box(in)">
                                      <p:cBhvr additive="repl">
                                        <p:cTn id="59" dur="500"/>
                                        <p:tgtEl>
                                          <p:spTgt spid="816"/>
                                        </p:tgtEl>
                                      </p:cBhvr>
                                    </p:animEffect>
                                  </p:childTnLst>
                                </p:cTn>
                              </p:par>
                              <p:set>
                                <p:cBhvr>
                                  <p:cTn id="60" dur="1" fill="hold">
                                    <p:stCondLst>
                                      <p:cond delay="0"/>
                                    </p:stCondLst>
                                  </p:cTn>
                                  <p:tgtEl>
                                    <p:spTgt spid="820"/>
                                  </p:tgtEl>
                                  <p:attrNameLst>
                                    <p:attrName>style.visibility</p:attrName>
                                  </p:attrNameLst>
                                </p:cBhvr>
                                <p:to>
                                  <p:strVal val="hidden"/>
                                </p:to>
                              </p:set>
                            </p:childTnLst>
                          </p:cTn>
                        </p:par>
                      </p:childTnLst>
                    </p:cTn>
                  </p:par>
                  <p:par>
                    <p:cTn id="61" fill="hold">
                      <p:stCondLst>
                        <p:cond delay="indefinite"/>
                      </p:stCondLst>
                      <p:childTnLst>
                        <p:par>
                          <p:cTn id="62" fill="hold">
                            <p:stCondLst>
                              <p:cond delay="0"/>
                            </p:stCondLst>
                            <p:childTnLst>
                              <p:par>
                                <p:cTn id="63" presetID="11" presetClass="entr" fill="hold" nodeType="clickEffect">
                                  <p:stCondLst>
                                    <p:cond delay="0"/>
                                  </p:stCondLst>
                                  <p:childTnLst>
                                    <p:set>
                                      <p:cBhvr>
                                        <p:cTn id="64" dur="1000">
                                          <p:stCondLst>
                                            <p:cond delay="0"/>
                                          </p:stCondLst>
                                        </p:cTn>
                                        <p:tgtEl>
                                          <p:spTgt spid="821"/>
                                        </p:tgtEl>
                                        <p:attrNameLst>
                                          <p:attrName>style.visibility</p:attrName>
                                        </p:attrNameLst>
                                      </p:cBhvr>
                                      <p:to>
                                        <p:strVal val="visible"/>
                                      </p:to>
                                    </p:set>
                                  </p:childTnLst>
                                </p:cTn>
                              </p:par>
                              <p:set>
                                <p:cBhvr>
                                  <p:cTn id="65" dur="1" fill="hold">
                                    <p:stCondLst>
                                      <p:cond delay="0"/>
                                    </p:stCondLst>
                                  </p:cTn>
                                  <p:tgtEl>
                                    <p:spTgt spid="816"/>
                                  </p:tgtEl>
                                  <p:attrNameLst>
                                    <p:attrName>style.visibility</p:attrName>
                                  </p:attrNameLst>
                                </p:cBhvr>
                                <p:to>
                                  <p:strVal val="hidden"/>
                                </p:to>
                              </p:set>
                            </p:childTnLst>
                          </p:cTn>
                        </p:par>
                      </p:childTnLst>
                    </p:cTn>
                  </p:par>
                  <p:par>
                    <p:cTn id="66" fill="hold">
                      <p:stCondLst>
                        <p:cond delay="indefinite"/>
                      </p:stCondLst>
                      <p:childTnLst>
                        <p:par>
                          <p:cTn id="67" fill="hold">
                            <p:stCondLst>
                              <p:cond delay="0"/>
                            </p:stCondLst>
                            <p:childTnLst>
                              <p:par>
                                <p:cTn id="68" presetID="4" presetClass="entr" presetSubtype="16" fill="hold" nodeType="clickEffect">
                                  <p:stCondLst>
                                    <p:cond delay="0"/>
                                  </p:stCondLst>
                                  <p:childTnLst>
                                    <p:set>
                                      <p:cBhvr>
                                        <p:cTn id="69" dur="1" fill="hold">
                                          <p:stCondLst>
                                            <p:cond delay="0"/>
                                          </p:stCondLst>
                                        </p:cTn>
                                        <p:tgtEl>
                                          <p:spTgt spid="817"/>
                                        </p:tgtEl>
                                        <p:attrNameLst>
                                          <p:attrName>style.visibility</p:attrName>
                                        </p:attrNameLst>
                                      </p:cBhvr>
                                      <p:to>
                                        <p:strVal val="visible"/>
                                      </p:to>
                                    </p:set>
                                    <p:animEffect transition="in" filter="box(in)">
                                      <p:cBhvr additive="repl">
                                        <p:cTn id="70" dur="500"/>
                                        <p:tgtEl>
                                          <p:spTgt spid="817"/>
                                        </p:tgtEl>
                                      </p:cBhvr>
                                    </p:animEffect>
                                  </p:childTnLst>
                                </p:cTn>
                              </p:par>
                              <p:set>
                                <p:cBhvr>
                                  <p:cTn id="71" dur="1" fill="hold">
                                    <p:stCondLst>
                                      <p:cond delay="0"/>
                                    </p:stCondLst>
                                  </p:cTn>
                                  <p:tgtEl>
                                    <p:spTgt spid="821"/>
                                  </p:tgtEl>
                                  <p:attrNameLst>
                                    <p:attrName>style.visibility</p:attrName>
                                  </p:attrNameLst>
                                </p:cBhvr>
                                <p:to>
                                  <p:strVal val="hidden"/>
                                </p:to>
                              </p:set>
                            </p:childTnLst>
                          </p:cTn>
                        </p:par>
                      </p:childTnLst>
                    </p:cTn>
                  </p:par>
                  <p:par>
                    <p:cTn id="72" fill="hold">
                      <p:stCondLst>
                        <p:cond delay="indefinite"/>
                      </p:stCondLst>
                      <p:childTnLst>
                        <p:par>
                          <p:cTn id="73" fill="hold">
                            <p:stCondLst>
                              <p:cond delay="0"/>
                            </p:stCondLst>
                            <p:childTnLst>
                              <p:set>
                                <p:cBhvr>
                                  <p:cTn id="74" dur="1" fill="hold"/>
                                  <p:tgtEl>
                                    <p:spTgt spid="817"/>
                                  </p:tgtEl>
                                  <p:attrNameLst>
                                    <p:attrName>style.visibility</p:attrName>
                                  </p:attrNameLst>
                                </p:cBhvr>
                                <p:to>
                                  <p:strVal val="hidden"/>
                                </p:to>
                              </p:set>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822" name="CustomShape 1"/>
          <p:cNvSpPr/>
          <p:nvPr/>
        </p:nvSpPr>
        <p:spPr>
          <a:xfrm>
            <a:off x="990000" y="456840"/>
            <a:ext cx="776844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000000"/>
                </a:solidFill>
                <a:latin typeface="Arial"/>
                <a:ea typeface="DejaVu Sans"/>
              </a:rPr>
              <a:t>Net Structures</a:t>
            </a:r>
            <a:endParaRPr lang="en-US" sz="4400" b="0" strike="noStrike" spc="-1">
              <a:latin typeface="Arial"/>
            </a:endParaRPr>
          </a:p>
        </p:txBody>
      </p:sp>
      <p:sp>
        <p:nvSpPr>
          <p:cNvPr id="823" name="CustomShape 2"/>
          <p:cNvSpPr/>
          <p:nvPr/>
        </p:nvSpPr>
        <p:spPr>
          <a:xfrm>
            <a:off x="990000" y="1829160"/>
            <a:ext cx="7768440" cy="411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432000" indent="-322920" algn="just">
              <a:lnSpc>
                <a:spcPct val="100000"/>
              </a:lnSpc>
              <a:spcBef>
                <a:spcPts val="799"/>
              </a:spcBef>
              <a:buClr>
                <a:srgbClr val="000000"/>
              </a:buClr>
              <a:buSzPct val="45000"/>
              <a:buFont typeface="Wingdings" charset="2"/>
              <a:buChar char=""/>
            </a:pPr>
            <a:r>
              <a:rPr lang="en-US" sz="3200" b="0" strike="noStrike" spc="-1">
                <a:solidFill>
                  <a:srgbClr val="000000"/>
                </a:solidFill>
                <a:latin typeface="Arial"/>
                <a:ea typeface="DejaVu Sans"/>
              </a:rPr>
              <a:t>Synchronization</a:t>
            </a:r>
            <a:endParaRPr lang="en-US" sz="3200" b="0" strike="noStrike" spc="-1">
              <a:latin typeface="Arial"/>
            </a:endParaRPr>
          </a:p>
        </p:txBody>
      </p:sp>
      <p:sp>
        <p:nvSpPr>
          <p:cNvPr id="824" name="CustomShape 3"/>
          <p:cNvSpPr/>
          <p:nvPr/>
        </p:nvSpPr>
        <p:spPr>
          <a:xfrm>
            <a:off x="2132640" y="2896200"/>
            <a:ext cx="151200" cy="15156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sp>
        <p:nvSpPr>
          <p:cNvPr id="825" name="CustomShape 4"/>
          <p:cNvSpPr/>
          <p:nvPr/>
        </p:nvSpPr>
        <p:spPr>
          <a:xfrm>
            <a:off x="2056320" y="3810960"/>
            <a:ext cx="151200" cy="15156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sp>
        <p:nvSpPr>
          <p:cNvPr id="826" name="CustomShape 5"/>
          <p:cNvSpPr/>
          <p:nvPr/>
        </p:nvSpPr>
        <p:spPr>
          <a:xfrm>
            <a:off x="2132640" y="5106960"/>
            <a:ext cx="151200" cy="15120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sp>
        <p:nvSpPr>
          <p:cNvPr id="827" name="CustomShape 6"/>
          <p:cNvSpPr/>
          <p:nvPr/>
        </p:nvSpPr>
        <p:spPr>
          <a:xfrm>
            <a:off x="3503880" y="3735000"/>
            <a:ext cx="303480" cy="456120"/>
          </a:xfrm>
          <a:prstGeom prst="rect">
            <a:avLst/>
          </a:prstGeom>
          <a:solidFill>
            <a:srgbClr val="CD3333"/>
          </a:solidFill>
          <a:ln w="9360">
            <a:solidFill>
              <a:srgbClr val="402000"/>
            </a:solidFill>
            <a:miter/>
          </a:ln>
        </p:spPr>
        <p:style>
          <a:lnRef idx="0">
            <a:scrgbClr r="0" g="0" b="0"/>
          </a:lnRef>
          <a:fillRef idx="0">
            <a:scrgbClr r="0" g="0" b="0"/>
          </a:fillRef>
          <a:effectRef idx="0">
            <a:scrgbClr r="0" g="0" b="0"/>
          </a:effectRef>
          <a:fontRef idx="minor"/>
        </p:style>
      </p:sp>
      <p:sp>
        <p:nvSpPr>
          <p:cNvPr id="828" name="CustomShape 7"/>
          <p:cNvSpPr/>
          <p:nvPr/>
        </p:nvSpPr>
        <p:spPr>
          <a:xfrm>
            <a:off x="5103360" y="3963600"/>
            <a:ext cx="151200" cy="15120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grpSp>
        <p:nvGrpSpPr>
          <p:cNvPr id="829" name="Group 8"/>
          <p:cNvGrpSpPr/>
          <p:nvPr/>
        </p:nvGrpSpPr>
        <p:grpSpPr>
          <a:xfrm>
            <a:off x="2056320" y="2896200"/>
            <a:ext cx="227520" cy="2361960"/>
            <a:chOff x="2056320" y="2896200"/>
            <a:chExt cx="227520" cy="2361960"/>
          </a:xfrm>
        </p:grpSpPr>
        <p:sp>
          <p:nvSpPr>
            <p:cNvPr id="830" name="CustomShape 9"/>
            <p:cNvSpPr/>
            <p:nvPr/>
          </p:nvSpPr>
          <p:spPr>
            <a:xfrm>
              <a:off x="2132640" y="2896200"/>
              <a:ext cx="151200" cy="151560"/>
            </a:xfrm>
            <a:prstGeom prst="ellipse">
              <a:avLst/>
            </a:prstGeom>
            <a:solidFill>
              <a:srgbClr val="FBFAE2"/>
            </a:solidFill>
            <a:ln w="9360">
              <a:solidFill>
                <a:srgbClr val="FBFAE2"/>
              </a:solidFill>
              <a:miter/>
            </a:ln>
          </p:spPr>
          <p:style>
            <a:lnRef idx="0">
              <a:scrgbClr r="0" g="0" b="0"/>
            </a:lnRef>
            <a:fillRef idx="0">
              <a:scrgbClr r="0" g="0" b="0"/>
            </a:fillRef>
            <a:effectRef idx="0">
              <a:scrgbClr r="0" g="0" b="0"/>
            </a:effectRef>
            <a:fontRef idx="minor"/>
          </p:style>
        </p:sp>
        <p:sp>
          <p:nvSpPr>
            <p:cNvPr id="831" name="CustomShape 10"/>
            <p:cNvSpPr/>
            <p:nvPr/>
          </p:nvSpPr>
          <p:spPr>
            <a:xfrm>
              <a:off x="2056320" y="3810960"/>
              <a:ext cx="151200" cy="151560"/>
            </a:xfrm>
            <a:prstGeom prst="ellipse">
              <a:avLst/>
            </a:prstGeom>
            <a:solidFill>
              <a:srgbClr val="FBFAE2"/>
            </a:solidFill>
            <a:ln w="9360">
              <a:solidFill>
                <a:srgbClr val="FBFAE2"/>
              </a:solidFill>
              <a:miter/>
            </a:ln>
          </p:spPr>
          <p:style>
            <a:lnRef idx="0">
              <a:scrgbClr r="0" g="0" b="0"/>
            </a:lnRef>
            <a:fillRef idx="0">
              <a:scrgbClr r="0" g="0" b="0"/>
            </a:fillRef>
            <a:effectRef idx="0">
              <a:scrgbClr r="0" g="0" b="0"/>
            </a:effectRef>
            <a:fontRef idx="minor"/>
          </p:style>
        </p:sp>
        <p:sp>
          <p:nvSpPr>
            <p:cNvPr id="832" name="CustomShape 11"/>
            <p:cNvSpPr/>
            <p:nvPr/>
          </p:nvSpPr>
          <p:spPr>
            <a:xfrm>
              <a:off x="2132640" y="5106960"/>
              <a:ext cx="151200" cy="151200"/>
            </a:xfrm>
            <a:prstGeom prst="ellipse">
              <a:avLst/>
            </a:prstGeom>
            <a:solidFill>
              <a:srgbClr val="FBFAE2"/>
            </a:solidFill>
            <a:ln w="9360">
              <a:solidFill>
                <a:srgbClr val="FBFAE2"/>
              </a:solidFill>
              <a:miter/>
            </a:ln>
          </p:spPr>
          <p:style>
            <a:lnRef idx="0">
              <a:scrgbClr r="0" g="0" b="0"/>
            </a:lnRef>
            <a:fillRef idx="0">
              <a:scrgbClr r="0" g="0" b="0"/>
            </a:fillRef>
            <a:effectRef idx="0">
              <a:scrgbClr r="0" g="0" b="0"/>
            </a:effectRef>
            <a:fontRef idx="minor"/>
          </p:style>
        </p:sp>
      </p:grpSp>
      <p:grpSp>
        <p:nvGrpSpPr>
          <p:cNvPr id="833" name="Group 12"/>
          <p:cNvGrpSpPr/>
          <p:nvPr/>
        </p:nvGrpSpPr>
        <p:grpSpPr>
          <a:xfrm>
            <a:off x="1447200" y="2820240"/>
            <a:ext cx="5407920" cy="2514240"/>
            <a:chOff x="1447200" y="2820240"/>
            <a:chExt cx="5407920" cy="2514240"/>
          </a:xfrm>
        </p:grpSpPr>
        <p:grpSp>
          <p:nvGrpSpPr>
            <p:cNvPr id="834" name="Group 13"/>
            <p:cNvGrpSpPr/>
            <p:nvPr/>
          </p:nvGrpSpPr>
          <p:grpSpPr>
            <a:xfrm>
              <a:off x="1447200" y="2820240"/>
              <a:ext cx="5407920" cy="2514240"/>
              <a:chOff x="1447200" y="2820240"/>
              <a:chExt cx="5407920" cy="2514240"/>
            </a:xfrm>
          </p:grpSpPr>
          <p:sp>
            <p:nvSpPr>
              <p:cNvPr id="835" name="CustomShape 14"/>
              <p:cNvSpPr/>
              <p:nvPr/>
            </p:nvSpPr>
            <p:spPr>
              <a:xfrm>
                <a:off x="1980000" y="2820240"/>
                <a:ext cx="380160" cy="37980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836" name="CustomShape 15"/>
              <p:cNvSpPr/>
              <p:nvPr/>
            </p:nvSpPr>
            <p:spPr>
              <a:xfrm>
                <a:off x="1980000" y="3735000"/>
                <a:ext cx="380160" cy="37980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837" name="CustomShape 16"/>
              <p:cNvSpPr/>
              <p:nvPr/>
            </p:nvSpPr>
            <p:spPr>
              <a:xfrm>
                <a:off x="1980000" y="4954320"/>
                <a:ext cx="380160" cy="38016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838" name="CustomShape 17"/>
              <p:cNvSpPr/>
              <p:nvPr/>
            </p:nvSpPr>
            <p:spPr>
              <a:xfrm>
                <a:off x="3503880" y="3735000"/>
                <a:ext cx="303120" cy="45612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839" name="Line 18"/>
              <p:cNvSpPr/>
              <p:nvPr/>
            </p:nvSpPr>
            <p:spPr>
              <a:xfrm>
                <a:off x="2361240" y="3048840"/>
                <a:ext cx="1142640" cy="76212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840" name="Line 19"/>
              <p:cNvSpPr/>
              <p:nvPr/>
            </p:nvSpPr>
            <p:spPr>
              <a:xfrm>
                <a:off x="2361240" y="3963600"/>
                <a:ext cx="1142640" cy="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841" name="Line 20"/>
              <p:cNvSpPr/>
              <p:nvPr/>
            </p:nvSpPr>
            <p:spPr>
              <a:xfrm flipV="1">
                <a:off x="2361240" y="4115880"/>
                <a:ext cx="1142640" cy="99108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842" name="Line 21"/>
              <p:cNvSpPr/>
              <p:nvPr/>
            </p:nvSpPr>
            <p:spPr>
              <a:xfrm>
                <a:off x="1447200" y="2972520"/>
                <a:ext cx="532800" cy="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843" name="Line 22"/>
              <p:cNvSpPr/>
              <p:nvPr/>
            </p:nvSpPr>
            <p:spPr>
              <a:xfrm>
                <a:off x="1523160" y="3963600"/>
                <a:ext cx="456840" cy="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844" name="Line 23"/>
              <p:cNvSpPr/>
              <p:nvPr/>
            </p:nvSpPr>
            <p:spPr>
              <a:xfrm>
                <a:off x="1523160" y="5106960"/>
                <a:ext cx="456840" cy="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845" name="Line 24"/>
              <p:cNvSpPr/>
              <p:nvPr/>
            </p:nvSpPr>
            <p:spPr>
              <a:xfrm>
                <a:off x="3808080" y="3963600"/>
                <a:ext cx="1218960" cy="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846" name="CustomShape 25"/>
              <p:cNvSpPr/>
              <p:nvPr/>
            </p:nvSpPr>
            <p:spPr>
              <a:xfrm>
                <a:off x="5027040" y="3810960"/>
                <a:ext cx="379800" cy="38016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847" name="Line 26"/>
              <p:cNvSpPr/>
              <p:nvPr/>
            </p:nvSpPr>
            <p:spPr>
              <a:xfrm>
                <a:off x="5407920" y="3963600"/>
                <a:ext cx="1447200" cy="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grpSp>
        <p:sp>
          <p:nvSpPr>
            <p:cNvPr id="848" name="CustomShape 27"/>
            <p:cNvSpPr/>
            <p:nvPr/>
          </p:nvSpPr>
          <p:spPr>
            <a:xfrm>
              <a:off x="3471120" y="4230360"/>
              <a:ext cx="43272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000000"/>
                  </a:solidFill>
                  <a:latin typeface="Arial"/>
                  <a:ea typeface="DejaVu Sans"/>
                </a:rPr>
                <a:t>e1</a:t>
              </a:r>
              <a:endParaRPr lang="en-US" sz="1800" b="0" strike="noStrike" spc="-1">
                <a:latin typeface="Arial"/>
              </a:endParaRPr>
            </a:p>
          </p:txBody>
        </p:sp>
      </p:gr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22"/>
                                        </p:tgtEl>
                                        <p:attrNameLst>
                                          <p:attrName>style.visibility</p:attrName>
                                        </p:attrNameLst>
                                      </p:cBhvr>
                                      <p:to>
                                        <p:strVal val="visible"/>
                                      </p:to>
                                    </p:set>
                                    <p:anim calcmode="lin" valueType="num">
                                      <p:cBhvr additive="repl">
                                        <p:cTn id="7" dur="500" fill="hold"/>
                                        <p:tgtEl>
                                          <p:spTgt spid="822"/>
                                        </p:tgtEl>
                                        <p:attrNameLst>
                                          <p:attrName>ppt_x</p:attrName>
                                        </p:attrNameLst>
                                      </p:cBhvr>
                                      <p:tavLst>
                                        <p:tav tm="0">
                                          <p:val>
                                            <p:strVal val="0-#ppt_w/2"/>
                                          </p:val>
                                        </p:tav>
                                        <p:tav tm="100000">
                                          <p:val>
                                            <p:strVal val="#ppt_x"/>
                                          </p:val>
                                        </p:tav>
                                      </p:tavLst>
                                    </p:anim>
                                    <p:anim calcmode="lin" valueType="num">
                                      <p:cBhvr additive="repl">
                                        <p:cTn id="8" dur="500" fill="hold"/>
                                        <p:tgtEl>
                                          <p:spTgt spid="82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833"/>
                                        </p:tgtEl>
                                        <p:attrNameLst>
                                          <p:attrName>style.visibility</p:attrName>
                                        </p:attrNameLst>
                                      </p:cBhvr>
                                      <p:to>
                                        <p:strVal val="visible"/>
                                      </p:to>
                                    </p:set>
                                    <p:animEffect transition="in" filter="box(in)">
                                      <p:cBhvr additive="repl">
                                        <p:cTn id="13" dur="500"/>
                                        <p:tgtEl>
                                          <p:spTgt spid="83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823">
                                            <p:txEl>
                                              <p:pRg st="0" end="0"/>
                                            </p:txEl>
                                          </p:spTgt>
                                        </p:tgtEl>
                                        <p:attrNameLst>
                                          <p:attrName>style.visibility</p:attrName>
                                        </p:attrNameLst>
                                      </p:cBhvr>
                                      <p:to>
                                        <p:strVal val="visible"/>
                                      </p:to>
                                    </p:set>
                                    <p:anim calcmode="lin" valueType="num">
                                      <p:cBhvr additive="repl">
                                        <p:cTn id="18" dur="500" fill="hold"/>
                                        <p:tgtEl>
                                          <p:spTgt spid="823">
                                            <p:txEl>
                                              <p:pRg st="0" end="0"/>
                                            </p:txEl>
                                          </p:spTgt>
                                        </p:tgtEl>
                                        <p:attrNameLst>
                                          <p:attrName>ppt_x</p:attrName>
                                        </p:attrNameLst>
                                      </p:cBhvr>
                                      <p:tavLst>
                                        <p:tav tm="0">
                                          <p:val>
                                            <p:strVal val="0-#ppt_w/2"/>
                                          </p:val>
                                        </p:tav>
                                        <p:tav tm="100000">
                                          <p:val>
                                            <p:strVal val="#ppt_x"/>
                                          </p:val>
                                        </p:tav>
                                      </p:tavLst>
                                    </p:anim>
                                    <p:anim calcmode="lin" valueType="num">
                                      <p:cBhvr additive="repl">
                                        <p:cTn id="19" dur="500" fill="hold"/>
                                        <p:tgtEl>
                                          <p:spTgt spid="8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824"/>
                                        </p:tgtEl>
                                        <p:attrNameLst>
                                          <p:attrName>style.visibility</p:attrName>
                                        </p:attrNameLst>
                                      </p:cBhvr>
                                      <p:to>
                                        <p:strVal val="visible"/>
                                      </p:to>
                                    </p:set>
                                    <p:anim calcmode="lin" valueType="num">
                                      <p:cBhvr additive="repl">
                                        <p:cTn id="24" dur="500" fill="hold"/>
                                        <p:tgtEl>
                                          <p:spTgt spid="824"/>
                                        </p:tgtEl>
                                        <p:attrNameLst>
                                          <p:attrName>ppt_x</p:attrName>
                                        </p:attrNameLst>
                                      </p:cBhvr>
                                      <p:tavLst>
                                        <p:tav tm="0">
                                          <p:val>
                                            <p:strVal val="0-#ppt_w/2"/>
                                          </p:val>
                                        </p:tav>
                                        <p:tav tm="100000">
                                          <p:val>
                                            <p:strVal val="#ppt_x"/>
                                          </p:val>
                                        </p:tav>
                                      </p:tavLst>
                                    </p:anim>
                                    <p:anim calcmode="lin" valueType="num">
                                      <p:cBhvr additive="repl">
                                        <p:cTn id="25" dur="500" fill="hold"/>
                                        <p:tgtEl>
                                          <p:spTgt spid="824"/>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826"/>
                                        </p:tgtEl>
                                        <p:attrNameLst>
                                          <p:attrName>style.visibility</p:attrName>
                                        </p:attrNameLst>
                                      </p:cBhvr>
                                      <p:to>
                                        <p:strVal val="visible"/>
                                      </p:to>
                                    </p:set>
                                    <p:anim calcmode="lin" valueType="num">
                                      <p:cBhvr additive="repl">
                                        <p:cTn id="30" dur="500" fill="hold"/>
                                        <p:tgtEl>
                                          <p:spTgt spid="826"/>
                                        </p:tgtEl>
                                        <p:attrNameLst>
                                          <p:attrName>ppt_x</p:attrName>
                                        </p:attrNameLst>
                                      </p:cBhvr>
                                      <p:tavLst>
                                        <p:tav tm="0">
                                          <p:val>
                                            <p:strVal val="0-#ppt_w/2"/>
                                          </p:val>
                                        </p:tav>
                                        <p:tav tm="100000">
                                          <p:val>
                                            <p:strVal val="#ppt_x"/>
                                          </p:val>
                                        </p:tav>
                                      </p:tavLst>
                                    </p:anim>
                                    <p:anim calcmode="lin" valueType="num">
                                      <p:cBhvr additive="repl">
                                        <p:cTn id="31" dur="500" fill="hold"/>
                                        <p:tgtEl>
                                          <p:spTgt spid="826"/>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825"/>
                                        </p:tgtEl>
                                        <p:attrNameLst>
                                          <p:attrName>style.visibility</p:attrName>
                                        </p:attrNameLst>
                                      </p:cBhvr>
                                      <p:to>
                                        <p:strVal val="visible"/>
                                      </p:to>
                                    </p:set>
                                    <p:anim calcmode="lin" valueType="num">
                                      <p:cBhvr additive="repl">
                                        <p:cTn id="36" dur="500" fill="hold"/>
                                        <p:tgtEl>
                                          <p:spTgt spid="825"/>
                                        </p:tgtEl>
                                        <p:attrNameLst>
                                          <p:attrName>ppt_x</p:attrName>
                                        </p:attrNameLst>
                                      </p:cBhvr>
                                      <p:tavLst>
                                        <p:tav tm="0">
                                          <p:val>
                                            <p:strVal val="0-#ppt_w/2"/>
                                          </p:val>
                                        </p:tav>
                                        <p:tav tm="100000">
                                          <p:val>
                                            <p:strVal val="#ppt_x"/>
                                          </p:val>
                                        </p:tav>
                                      </p:tavLst>
                                    </p:anim>
                                    <p:anim calcmode="lin" valueType="num">
                                      <p:cBhvr additive="repl">
                                        <p:cTn id="37" dur="500" fill="hold"/>
                                        <p:tgtEl>
                                          <p:spTgt spid="825"/>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 presetClass="entr" fill="hold" nodeType="clickEffect">
                                  <p:stCondLst>
                                    <p:cond delay="0"/>
                                  </p:stCondLst>
                                  <p:childTnLst>
                                    <p:set>
                                      <p:cBhvr>
                                        <p:cTn id="41" dur="1" fill="hold">
                                          <p:stCondLst>
                                            <p:cond delay="499"/>
                                          </p:stCondLst>
                                        </p:cTn>
                                        <p:tgtEl>
                                          <p:spTgt spid="829"/>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1" presetClass="entr" fill="hold" nodeType="clickEffect">
                                  <p:stCondLst>
                                    <p:cond delay="0"/>
                                  </p:stCondLst>
                                  <p:childTnLst>
                                    <p:set>
                                      <p:cBhvr>
                                        <p:cTn id="45" dur="1000">
                                          <p:stCondLst>
                                            <p:cond delay="0"/>
                                          </p:stCondLst>
                                        </p:cTn>
                                        <p:tgtEl>
                                          <p:spTgt spid="827"/>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fill="hold" nodeType="clickEffect">
                                  <p:stCondLst>
                                    <p:cond delay="0"/>
                                  </p:stCondLst>
                                  <p:childTnLst>
                                    <p:set>
                                      <p:cBhvr>
                                        <p:cTn id="49" dur="1" fill="hold">
                                          <p:stCondLst>
                                            <p:cond delay="499"/>
                                          </p:stCondLst>
                                        </p:cTn>
                                        <p:tgtEl>
                                          <p:spTgt spid="828"/>
                                        </p:tgtEl>
                                        <p:attrNameLst>
                                          <p:attrName>style.visibility</p:attrName>
                                        </p:attrNameLst>
                                      </p:cBhvr>
                                      <p:to>
                                        <p:strVal val="visible"/>
                                      </p:to>
                                    </p:set>
                                  </p:childTnLst>
                                </p:cTn>
                              </p:par>
                              <p:set>
                                <p:cBhvr>
                                  <p:cTn id="50" dur="1" fill="hold">
                                    <p:stCondLst>
                                      <p:cond delay="0"/>
                                    </p:stCondLst>
                                  </p:cTn>
                                  <p:tgtEl>
                                    <p:spTgt spid="827"/>
                                  </p:tgtEl>
                                  <p:attrNameLst>
                                    <p:attrName>style.visibility</p:attrName>
                                  </p:attrNameLst>
                                </p:cBhvr>
                                <p:to>
                                  <p:strVal val="hidden"/>
                                </p:to>
                              </p:set>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849" name="CustomShape 1"/>
          <p:cNvSpPr/>
          <p:nvPr/>
        </p:nvSpPr>
        <p:spPr>
          <a:xfrm>
            <a:off x="990000" y="456840"/>
            <a:ext cx="776844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000000"/>
                </a:solidFill>
                <a:latin typeface="Arial"/>
                <a:ea typeface="DejaVu Sans"/>
              </a:rPr>
              <a:t>Net Structures</a:t>
            </a:r>
            <a:endParaRPr lang="en-US" sz="4400" b="0" strike="noStrike" spc="-1">
              <a:latin typeface="Arial"/>
            </a:endParaRPr>
          </a:p>
        </p:txBody>
      </p:sp>
      <p:sp>
        <p:nvSpPr>
          <p:cNvPr id="850" name="CustomShape 2"/>
          <p:cNvSpPr/>
          <p:nvPr/>
        </p:nvSpPr>
        <p:spPr>
          <a:xfrm>
            <a:off x="990000" y="1829160"/>
            <a:ext cx="7768440" cy="411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432000" indent="-322920" algn="just">
              <a:lnSpc>
                <a:spcPct val="100000"/>
              </a:lnSpc>
              <a:spcBef>
                <a:spcPts val="799"/>
              </a:spcBef>
              <a:buClr>
                <a:srgbClr val="000000"/>
              </a:buClr>
              <a:buSzPct val="45000"/>
              <a:buFont typeface="Wingdings" charset="2"/>
              <a:buChar char=""/>
            </a:pPr>
            <a:r>
              <a:rPr lang="en-US" sz="3200" b="0" strike="noStrike" spc="-1">
                <a:solidFill>
                  <a:srgbClr val="000000"/>
                </a:solidFill>
                <a:latin typeface="Arial"/>
                <a:ea typeface="DejaVu Sans"/>
              </a:rPr>
              <a:t>Synchronization and Concurrency</a:t>
            </a:r>
            <a:endParaRPr lang="en-US" sz="3200" b="0" strike="noStrike" spc="-1">
              <a:latin typeface="Arial"/>
            </a:endParaRPr>
          </a:p>
        </p:txBody>
      </p:sp>
      <p:sp>
        <p:nvSpPr>
          <p:cNvPr id="851" name="CustomShape 3"/>
          <p:cNvSpPr/>
          <p:nvPr/>
        </p:nvSpPr>
        <p:spPr>
          <a:xfrm>
            <a:off x="2284920" y="3048840"/>
            <a:ext cx="151200" cy="15120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sp>
        <p:nvSpPr>
          <p:cNvPr id="852" name="CustomShape 4"/>
          <p:cNvSpPr/>
          <p:nvPr/>
        </p:nvSpPr>
        <p:spPr>
          <a:xfrm>
            <a:off x="2208600" y="3963600"/>
            <a:ext cx="151560" cy="15120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sp>
        <p:nvSpPr>
          <p:cNvPr id="853" name="CustomShape 5"/>
          <p:cNvSpPr/>
          <p:nvPr/>
        </p:nvSpPr>
        <p:spPr>
          <a:xfrm>
            <a:off x="2284920" y="5259240"/>
            <a:ext cx="151200" cy="15120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sp>
        <p:nvSpPr>
          <p:cNvPr id="854" name="CustomShape 6"/>
          <p:cNvSpPr/>
          <p:nvPr/>
        </p:nvSpPr>
        <p:spPr>
          <a:xfrm>
            <a:off x="3656160" y="3887280"/>
            <a:ext cx="303840" cy="456120"/>
          </a:xfrm>
          <a:prstGeom prst="rect">
            <a:avLst/>
          </a:prstGeom>
          <a:solidFill>
            <a:srgbClr val="CD3333"/>
          </a:solidFill>
          <a:ln w="9360">
            <a:solidFill>
              <a:srgbClr val="402000"/>
            </a:solidFill>
            <a:miter/>
          </a:ln>
        </p:spPr>
        <p:style>
          <a:lnRef idx="0">
            <a:scrgbClr r="0" g="0" b="0"/>
          </a:lnRef>
          <a:fillRef idx="0">
            <a:scrgbClr r="0" g="0" b="0"/>
          </a:fillRef>
          <a:effectRef idx="0">
            <a:scrgbClr r="0" g="0" b="0"/>
          </a:effectRef>
          <a:fontRef idx="minor"/>
        </p:style>
      </p:sp>
      <p:grpSp>
        <p:nvGrpSpPr>
          <p:cNvPr id="855" name="Group 7"/>
          <p:cNvGrpSpPr/>
          <p:nvPr/>
        </p:nvGrpSpPr>
        <p:grpSpPr>
          <a:xfrm>
            <a:off x="2208600" y="3048840"/>
            <a:ext cx="227520" cy="2361240"/>
            <a:chOff x="2208600" y="3048840"/>
            <a:chExt cx="227520" cy="2361240"/>
          </a:xfrm>
        </p:grpSpPr>
        <p:sp>
          <p:nvSpPr>
            <p:cNvPr id="856" name="CustomShape 8"/>
            <p:cNvSpPr/>
            <p:nvPr/>
          </p:nvSpPr>
          <p:spPr>
            <a:xfrm>
              <a:off x="2284920" y="3048840"/>
              <a:ext cx="151200" cy="151200"/>
            </a:xfrm>
            <a:prstGeom prst="ellipse">
              <a:avLst/>
            </a:prstGeom>
            <a:solidFill>
              <a:srgbClr val="FBFAE2"/>
            </a:solidFill>
            <a:ln w="9360">
              <a:solidFill>
                <a:srgbClr val="FBFAE2"/>
              </a:solidFill>
              <a:miter/>
            </a:ln>
          </p:spPr>
          <p:style>
            <a:lnRef idx="0">
              <a:scrgbClr r="0" g="0" b="0"/>
            </a:lnRef>
            <a:fillRef idx="0">
              <a:scrgbClr r="0" g="0" b="0"/>
            </a:fillRef>
            <a:effectRef idx="0">
              <a:scrgbClr r="0" g="0" b="0"/>
            </a:effectRef>
            <a:fontRef idx="minor"/>
          </p:style>
        </p:sp>
        <p:sp>
          <p:nvSpPr>
            <p:cNvPr id="857" name="CustomShape 9"/>
            <p:cNvSpPr/>
            <p:nvPr/>
          </p:nvSpPr>
          <p:spPr>
            <a:xfrm>
              <a:off x="2208600" y="3963240"/>
              <a:ext cx="151200" cy="151200"/>
            </a:xfrm>
            <a:prstGeom prst="ellipse">
              <a:avLst/>
            </a:prstGeom>
            <a:solidFill>
              <a:srgbClr val="FBFAE2"/>
            </a:solidFill>
            <a:ln w="9360">
              <a:solidFill>
                <a:srgbClr val="FBFAE2"/>
              </a:solidFill>
              <a:miter/>
            </a:ln>
          </p:spPr>
          <p:style>
            <a:lnRef idx="0">
              <a:scrgbClr r="0" g="0" b="0"/>
            </a:lnRef>
            <a:fillRef idx="0">
              <a:scrgbClr r="0" g="0" b="0"/>
            </a:fillRef>
            <a:effectRef idx="0">
              <a:scrgbClr r="0" g="0" b="0"/>
            </a:effectRef>
            <a:fontRef idx="minor"/>
          </p:style>
        </p:sp>
        <p:sp>
          <p:nvSpPr>
            <p:cNvPr id="858" name="CustomShape 10"/>
            <p:cNvSpPr/>
            <p:nvPr/>
          </p:nvSpPr>
          <p:spPr>
            <a:xfrm>
              <a:off x="2284920" y="5259240"/>
              <a:ext cx="151200" cy="150840"/>
            </a:xfrm>
            <a:prstGeom prst="ellipse">
              <a:avLst/>
            </a:prstGeom>
            <a:solidFill>
              <a:srgbClr val="FBFAE2"/>
            </a:solidFill>
            <a:ln w="9360">
              <a:solidFill>
                <a:srgbClr val="FBFAE2"/>
              </a:solidFill>
              <a:miter/>
            </a:ln>
          </p:spPr>
          <p:style>
            <a:lnRef idx="0">
              <a:scrgbClr r="0" g="0" b="0"/>
            </a:lnRef>
            <a:fillRef idx="0">
              <a:scrgbClr r="0" g="0" b="0"/>
            </a:fillRef>
            <a:effectRef idx="0">
              <a:scrgbClr r="0" g="0" b="0"/>
            </a:effectRef>
            <a:fontRef idx="minor"/>
          </p:style>
        </p:sp>
      </p:grpSp>
      <p:grpSp>
        <p:nvGrpSpPr>
          <p:cNvPr id="859" name="Group 11"/>
          <p:cNvGrpSpPr/>
          <p:nvPr/>
        </p:nvGrpSpPr>
        <p:grpSpPr>
          <a:xfrm>
            <a:off x="1599480" y="2820240"/>
            <a:ext cx="5407920" cy="3429000"/>
            <a:chOff x="1599480" y="2820240"/>
            <a:chExt cx="5407920" cy="3429000"/>
          </a:xfrm>
        </p:grpSpPr>
        <p:sp>
          <p:nvSpPr>
            <p:cNvPr id="860" name="Line 12"/>
            <p:cNvSpPr/>
            <p:nvPr/>
          </p:nvSpPr>
          <p:spPr>
            <a:xfrm>
              <a:off x="5560560" y="3048840"/>
              <a:ext cx="1370880" cy="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grpSp>
          <p:nvGrpSpPr>
            <p:cNvPr id="861" name="Group 13"/>
            <p:cNvGrpSpPr/>
            <p:nvPr/>
          </p:nvGrpSpPr>
          <p:grpSpPr>
            <a:xfrm>
              <a:off x="1599480" y="2820240"/>
              <a:ext cx="5407920" cy="3429000"/>
              <a:chOff x="1599480" y="2820240"/>
              <a:chExt cx="5407920" cy="3429000"/>
            </a:xfrm>
          </p:grpSpPr>
          <p:grpSp>
            <p:nvGrpSpPr>
              <p:cNvPr id="862" name="Group 14"/>
              <p:cNvGrpSpPr/>
              <p:nvPr/>
            </p:nvGrpSpPr>
            <p:grpSpPr>
              <a:xfrm>
                <a:off x="1599480" y="2972520"/>
                <a:ext cx="5407920" cy="2514240"/>
                <a:chOff x="1599480" y="2972520"/>
                <a:chExt cx="5407920" cy="2514240"/>
              </a:xfrm>
            </p:grpSpPr>
            <p:sp>
              <p:nvSpPr>
                <p:cNvPr id="863" name="CustomShape 15"/>
                <p:cNvSpPr/>
                <p:nvPr/>
              </p:nvSpPr>
              <p:spPr>
                <a:xfrm>
                  <a:off x="2132280" y="2972520"/>
                  <a:ext cx="380160" cy="37980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864" name="CustomShape 16"/>
                <p:cNvSpPr/>
                <p:nvPr/>
              </p:nvSpPr>
              <p:spPr>
                <a:xfrm>
                  <a:off x="2132280" y="3887280"/>
                  <a:ext cx="380160" cy="37980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865" name="CustomShape 17"/>
                <p:cNvSpPr/>
                <p:nvPr/>
              </p:nvSpPr>
              <p:spPr>
                <a:xfrm>
                  <a:off x="2132280" y="5106600"/>
                  <a:ext cx="380160" cy="38016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866" name="CustomShape 18"/>
                <p:cNvSpPr/>
                <p:nvPr/>
              </p:nvSpPr>
              <p:spPr>
                <a:xfrm>
                  <a:off x="3656160" y="3887280"/>
                  <a:ext cx="303120" cy="45612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867" name="Line 19"/>
                <p:cNvSpPr/>
                <p:nvPr/>
              </p:nvSpPr>
              <p:spPr>
                <a:xfrm>
                  <a:off x="2513520" y="3200760"/>
                  <a:ext cx="1142640" cy="76212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868" name="Line 20"/>
                <p:cNvSpPr/>
                <p:nvPr/>
              </p:nvSpPr>
              <p:spPr>
                <a:xfrm>
                  <a:off x="2513520" y="4115880"/>
                  <a:ext cx="1142640" cy="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869" name="Line 21"/>
                <p:cNvSpPr/>
                <p:nvPr/>
              </p:nvSpPr>
              <p:spPr>
                <a:xfrm flipV="1">
                  <a:off x="2513520" y="4268160"/>
                  <a:ext cx="1142640" cy="99108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870" name="Line 22"/>
                <p:cNvSpPr/>
                <p:nvPr/>
              </p:nvSpPr>
              <p:spPr>
                <a:xfrm>
                  <a:off x="1599480" y="3124440"/>
                  <a:ext cx="532800" cy="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871" name="Line 23"/>
                <p:cNvSpPr/>
                <p:nvPr/>
              </p:nvSpPr>
              <p:spPr>
                <a:xfrm>
                  <a:off x="1675440" y="4115880"/>
                  <a:ext cx="456840" cy="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872" name="Line 24"/>
                <p:cNvSpPr/>
                <p:nvPr/>
              </p:nvSpPr>
              <p:spPr>
                <a:xfrm>
                  <a:off x="1675440" y="5259240"/>
                  <a:ext cx="456840" cy="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873" name="Line 25"/>
                <p:cNvSpPr/>
                <p:nvPr/>
              </p:nvSpPr>
              <p:spPr>
                <a:xfrm>
                  <a:off x="3960360" y="4115880"/>
                  <a:ext cx="1218960" cy="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874" name="CustomShape 26"/>
                <p:cNvSpPr/>
                <p:nvPr/>
              </p:nvSpPr>
              <p:spPr>
                <a:xfrm>
                  <a:off x="5179320" y="3963240"/>
                  <a:ext cx="379800" cy="38016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875" name="Line 27"/>
                <p:cNvSpPr/>
                <p:nvPr/>
              </p:nvSpPr>
              <p:spPr>
                <a:xfrm>
                  <a:off x="5560200" y="4115880"/>
                  <a:ext cx="1447200" cy="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grpSp>
          <p:sp>
            <p:nvSpPr>
              <p:cNvPr id="876" name="CustomShape 28"/>
              <p:cNvSpPr/>
              <p:nvPr/>
            </p:nvSpPr>
            <p:spPr>
              <a:xfrm>
                <a:off x="3623400" y="4382640"/>
                <a:ext cx="43272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000000"/>
                    </a:solidFill>
                    <a:latin typeface="Arial"/>
                    <a:ea typeface="DejaVu Sans"/>
                  </a:rPr>
                  <a:t>e1</a:t>
                </a:r>
                <a:endParaRPr lang="en-US" sz="1800" b="0" strike="noStrike" spc="-1">
                  <a:latin typeface="Arial"/>
                </a:endParaRPr>
              </a:p>
            </p:txBody>
          </p:sp>
          <p:sp>
            <p:nvSpPr>
              <p:cNvPr id="877" name="Line 29"/>
              <p:cNvSpPr/>
              <p:nvPr/>
            </p:nvSpPr>
            <p:spPr>
              <a:xfrm flipV="1">
                <a:off x="3960720" y="3048840"/>
                <a:ext cx="1218600" cy="9147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878" name="Line 30"/>
              <p:cNvSpPr/>
              <p:nvPr/>
            </p:nvSpPr>
            <p:spPr>
              <a:xfrm>
                <a:off x="3960720" y="4268160"/>
                <a:ext cx="1371240" cy="160092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879" name="Line 31"/>
              <p:cNvSpPr/>
              <p:nvPr/>
            </p:nvSpPr>
            <p:spPr>
              <a:xfrm>
                <a:off x="3960720" y="4192200"/>
                <a:ext cx="1294920" cy="83844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880" name="CustomShape 32"/>
              <p:cNvSpPr/>
              <p:nvPr/>
            </p:nvSpPr>
            <p:spPr>
              <a:xfrm>
                <a:off x="5255640" y="4878360"/>
                <a:ext cx="379800" cy="37980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881" name="CustomShape 33"/>
              <p:cNvSpPr/>
              <p:nvPr/>
            </p:nvSpPr>
            <p:spPr>
              <a:xfrm>
                <a:off x="5255640" y="5869080"/>
                <a:ext cx="379800" cy="38016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882" name="CustomShape 34"/>
              <p:cNvSpPr/>
              <p:nvPr/>
            </p:nvSpPr>
            <p:spPr>
              <a:xfrm>
                <a:off x="5179320" y="2820240"/>
                <a:ext cx="380160" cy="37980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883" name="Line 35"/>
              <p:cNvSpPr/>
              <p:nvPr/>
            </p:nvSpPr>
            <p:spPr>
              <a:xfrm>
                <a:off x="5636520" y="5030640"/>
                <a:ext cx="1370880" cy="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884" name="Line 36"/>
              <p:cNvSpPr/>
              <p:nvPr/>
            </p:nvSpPr>
            <p:spPr>
              <a:xfrm>
                <a:off x="5636520" y="6021720"/>
                <a:ext cx="1370880" cy="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grpSp>
      </p:grpSp>
      <p:grpSp>
        <p:nvGrpSpPr>
          <p:cNvPr id="885" name="Group 37"/>
          <p:cNvGrpSpPr/>
          <p:nvPr/>
        </p:nvGrpSpPr>
        <p:grpSpPr>
          <a:xfrm>
            <a:off x="5255640" y="2972520"/>
            <a:ext cx="303840" cy="3200400"/>
            <a:chOff x="5255640" y="2972520"/>
            <a:chExt cx="303840" cy="3200400"/>
          </a:xfrm>
        </p:grpSpPr>
        <p:sp>
          <p:nvSpPr>
            <p:cNvPr id="886" name="CustomShape 38"/>
            <p:cNvSpPr/>
            <p:nvPr/>
          </p:nvSpPr>
          <p:spPr>
            <a:xfrm>
              <a:off x="5255640" y="4115880"/>
              <a:ext cx="151200" cy="15120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sp>
          <p:nvSpPr>
            <p:cNvPr id="887" name="CustomShape 39"/>
            <p:cNvSpPr/>
            <p:nvPr/>
          </p:nvSpPr>
          <p:spPr>
            <a:xfrm>
              <a:off x="5331960" y="2972520"/>
              <a:ext cx="151200" cy="15120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sp>
          <p:nvSpPr>
            <p:cNvPr id="888" name="CustomShape 40"/>
            <p:cNvSpPr/>
            <p:nvPr/>
          </p:nvSpPr>
          <p:spPr>
            <a:xfrm>
              <a:off x="5407920" y="4954320"/>
              <a:ext cx="151560" cy="15156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sp>
          <p:nvSpPr>
            <p:cNvPr id="889" name="CustomShape 41"/>
            <p:cNvSpPr/>
            <p:nvPr/>
          </p:nvSpPr>
          <p:spPr>
            <a:xfrm>
              <a:off x="5331960" y="6021720"/>
              <a:ext cx="151200" cy="15120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gr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49"/>
                                        </p:tgtEl>
                                        <p:attrNameLst>
                                          <p:attrName>style.visibility</p:attrName>
                                        </p:attrNameLst>
                                      </p:cBhvr>
                                      <p:to>
                                        <p:strVal val="visible"/>
                                      </p:to>
                                    </p:set>
                                    <p:anim calcmode="lin" valueType="num">
                                      <p:cBhvr additive="repl">
                                        <p:cTn id="7" dur="500" fill="hold"/>
                                        <p:tgtEl>
                                          <p:spTgt spid="849"/>
                                        </p:tgtEl>
                                        <p:attrNameLst>
                                          <p:attrName>ppt_x</p:attrName>
                                        </p:attrNameLst>
                                      </p:cBhvr>
                                      <p:tavLst>
                                        <p:tav tm="0">
                                          <p:val>
                                            <p:strVal val="0-#ppt_w/2"/>
                                          </p:val>
                                        </p:tav>
                                        <p:tav tm="100000">
                                          <p:val>
                                            <p:strVal val="#ppt_x"/>
                                          </p:val>
                                        </p:tav>
                                      </p:tavLst>
                                    </p:anim>
                                    <p:anim calcmode="lin" valueType="num">
                                      <p:cBhvr additive="repl">
                                        <p:cTn id="8" dur="500" fill="hold"/>
                                        <p:tgtEl>
                                          <p:spTgt spid="84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50">
                                            <p:txEl>
                                              <p:pRg st="0" end="0"/>
                                            </p:txEl>
                                          </p:spTgt>
                                        </p:tgtEl>
                                        <p:attrNameLst>
                                          <p:attrName>style.visibility</p:attrName>
                                        </p:attrNameLst>
                                      </p:cBhvr>
                                      <p:to>
                                        <p:strVal val="visible"/>
                                      </p:to>
                                    </p:set>
                                    <p:anim calcmode="lin" valueType="num">
                                      <p:cBhvr additive="repl">
                                        <p:cTn id="13" dur="500" fill="hold"/>
                                        <p:tgtEl>
                                          <p:spTgt spid="850">
                                            <p:txEl>
                                              <p:pRg st="0" end="0"/>
                                            </p:txEl>
                                          </p:spTgt>
                                        </p:tgtEl>
                                        <p:attrNameLst>
                                          <p:attrName>ppt_x</p:attrName>
                                        </p:attrNameLst>
                                      </p:cBhvr>
                                      <p:tavLst>
                                        <p:tav tm="0">
                                          <p:val>
                                            <p:strVal val="0-#ppt_w/2"/>
                                          </p:val>
                                        </p:tav>
                                        <p:tav tm="100000">
                                          <p:val>
                                            <p:strVal val="#ppt_x"/>
                                          </p:val>
                                        </p:tav>
                                      </p:tavLst>
                                    </p:anim>
                                    <p:anim calcmode="lin" valueType="num">
                                      <p:cBhvr additive="repl">
                                        <p:cTn id="14" dur="500" fill="hold"/>
                                        <p:tgtEl>
                                          <p:spTgt spid="85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nodeType="clickEffect">
                                  <p:stCondLst>
                                    <p:cond delay="0"/>
                                  </p:stCondLst>
                                  <p:childTnLst>
                                    <p:set>
                                      <p:cBhvr>
                                        <p:cTn id="18" dur="1" fill="hold">
                                          <p:stCondLst>
                                            <p:cond delay="0"/>
                                          </p:stCondLst>
                                        </p:cTn>
                                        <p:tgtEl>
                                          <p:spTgt spid="859"/>
                                        </p:tgtEl>
                                        <p:attrNameLst>
                                          <p:attrName>style.visibility</p:attrName>
                                        </p:attrNameLst>
                                      </p:cBhvr>
                                      <p:to>
                                        <p:strVal val="visible"/>
                                      </p:to>
                                    </p:set>
                                    <p:animEffect transition="in" filter="box(in)">
                                      <p:cBhvr additive="repl">
                                        <p:cTn id="19" dur="500"/>
                                        <p:tgtEl>
                                          <p:spTgt spid="859"/>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851"/>
                                        </p:tgtEl>
                                        <p:attrNameLst>
                                          <p:attrName>style.visibility</p:attrName>
                                        </p:attrNameLst>
                                      </p:cBhvr>
                                      <p:to>
                                        <p:strVal val="visible"/>
                                      </p:to>
                                    </p:set>
                                    <p:anim calcmode="lin" valueType="num">
                                      <p:cBhvr additive="repl">
                                        <p:cTn id="24" dur="500" fill="hold"/>
                                        <p:tgtEl>
                                          <p:spTgt spid="851"/>
                                        </p:tgtEl>
                                        <p:attrNameLst>
                                          <p:attrName>ppt_x</p:attrName>
                                        </p:attrNameLst>
                                      </p:cBhvr>
                                      <p:tavLst>
                                        <p:tav tm="0">
                                          <p:val>
                                            <p:strVal val="0-#ppt_w/2"/>
                                          </p:val>
                                        </p:tav>
                                        <p:tav tm="100000">
                                          <p:val>
                                            <p:strVal val="#ppt_x"/>
                                          </p:val>
                                        </p:tav>
                                      </p:tavLst>
                                    </p:anim>
                                    <p:anim calcmode="lin" valueType="num">
                                      <p:cBhvr additive="repl">
                                        <p:cTn id="25" dur="500" fill="hold"/>
                                        <p:tgtEl>
                                          <p:spTgt spid="851"/>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853"/>
                                        </p:tgtEl>
                                        <p:attrNameLst>
                                          <p:attrName>style.visibility</p:attrName>
                                        </p:attrNameLst>
                                      </p:cBhvr>
                                      <p:to>
                                        <p:strVal val="visible"/>
                                      </p:to>
                                    </p:set>
                                    <p:anim calcmode="lin" valueType="num">
                                      <p:cBhvr additive="repl">
                                        <p:cTn id="30" dur="500" fill="hold"/>
                                        <p:tgtEl>
                                          <p:spTgt spid="853"/>
                                        </p:tgtEl>
                                        <p:attrNameLst>
                                          <p:attrName>ppt_x</p:attrName>
                                        </p:attrNameLst>
                                      </p:cBhvr>
                                      <p:tavLst>
                                        <p:tav tm="0">
                                          <p:val>
                                            <p:strVal val="0-#ppt_w/2"/>
                                          </p:val>
                                        </p:tav>
                                        <p:tav tm="100000">
                                          <p:val>
                                            <p:strVal val="#ppt_x"/>
                                          </p:val>
                                        </p:tav>
                                      </p:tavLst>
                                    </p:anim>
                                    <p:anim calcmode="lin" valueType="num">
                                      <p:cBhvr additive="repl">
                                        <p:cTn id="31" dur="500" fill="hold"/>
                                        <p:tgtEl>
                                          <p:spTgt spid="853"/>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852"/>
                                        </p:tgtEl>
                                        <p:attrNameLst>
                                          <p:attrName>style.visibility</p:attrName>
                                        </p:attrNameLst>
                                      </p:cBhvr>
                                      <p:to>
                                        <p:strVal val="visible"/>
                                      </p:to>
                                    </p:set>
                                    <p:anim calcmode="lin" valueType="num">
                                      <p:cBhvr additive="repl">
                                        <p:cTn id="36" dur="500" fill="hold"/>
                                        <p:tgtEl>
                                          <p:spTgt spid="852"/>
                                        </p:tgtEl>
                                        <p:attrNameLst>
                                          <p:attrName>ppt_x</p:attrName>
                                        </p:attrNameLst>
                                      </p:cBhvr>
                                      <p:tavLst>
                                        <p:tav tm="0">
                                          <p:val>
                                            <p:strVal val="0-#ppt_w/2"/>
                                          </p:val>
                                        </p:tav>
                                        <p:tav tm="100000">
                                          <p:val>
                                            <p:strVal val="#ppt_x"/>
                                          </p:val>
                                        </p:tav>
                                      </p:tavLst>
                                    </p:anim>
                                    <p:anim calcmode="lin" valueType="num">
                                      <p:cBhvr additive="repl">
                                        <p:cTn id="37" dur="500" fill="hold"/>
                                        <p:tgtEl>
                                          <p:spTgt spid="852"/>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 presetClass="entr" fill="hold" nodeType="clickEffect">
                                  <p:stCondLst>
                                    <p:cond delay="0"/>
                                  </p:stCondLst>
                                  <p:childTnLst>
                                    <p:set>
                                      <p:cBhvr>
                                        <p:cTn id="41" dur="1" fill="hold">
                                          <p:stCondLst>
                                            <p:cond delay="499"/>
                                          </p:stCondLst>
                                        </p:cTn>
                                        <p:tgtEl>
                                          <p:spTgt spid="855"/>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1" presetClass="entr" fill="hold" nodeType="clickEffect">
                                  <p:stCondLst>
                                    <p:cond delay="0"/>
                                  </p:stCondLst>
                                  <p:childTnLst>
                                    <p:set>
                                      <p:cBhvr>
                                        <p:cTn id="45" dur="1000">
                                          <p:stCondLst>
                                            <p:cond delay="0"/>
                                          </p:stCondLst>
                                        </p:cTn>
                                        <p:tgtEl>
                                          <p:spTgt spid="854"/>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fill="hold" nodeType="clickEffect">
                                  <p:stCondLst>
                                    <p:cond delay="0"/>
                                  </p:stCondLst>
                                  <p:childTnLst>
                                    <p:set>
                                      <p:cBhvr>
                                        <p:cTn id="49" dur="1" fill="hold">
                                          <p:stCondLst>
                                            <p:cond delay="499"/>
                                          </p:stCondLst>
                                        </p:cTn>
                                        <p:tgtEl>
                                          <p:spTgt spid="885"/>
                                        </p:tgtEl>
                                        <p:attrNameLst>
                                          <p:attrName>style.visibility</p:attrName>
                                        </p:attrNameLst>
                                      </p:cBhvr>
                                      <p:to>
                                        <p:strVal val="visible"/>
                                      </p:to>
                                    </p:set>
                                  </p:childTnLst>
                                </p:cTn>
                              </p:par>
                              <p:set>
                                <p:cBhvr>
                                  <p:cTn id="50" dur="1" fill="hold">
                                    <p:stCondLst>
                                      <p:cond delay="0"/>
                                    </p:stCondLst>
                                  </p:cTn>
                                  <p:tgtEl>
                                    <p:spTgt spid="854"/>
                                  </p:tgtEl>
                                  <p:attrNameLst>
                                    <p:attrName>style.visibility</p:attrName>
                                  </p:attrNameLst>
                                </p:cBhvr>
                                <p:to>
                                  <p:strVal val="hidden"/>
                                </p:to>
                              </p:set>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890" name="CustomShape 1"/>
          <p:cNvSpPr/>
          <p:nvPr/>
        </p:nvSpPr>
        <p:spPr>
          <a:xfrm>
            <a:off x="990000" y="456840"/>
            <a:ext cx="776844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000000"/>
                </a:solidFill>
                <a:latin typeface="Arial"/>
                <a:ea typeface="DejaVu Sans"/>
              </a:rPr>
              <a:t>Another Example</a:t>
            </a:r>
            <a:endParaRPr lang="en-US" sz="4400" b="0" strike="noStrike" spc="-1">
              <a:latin typeface="Arial"/>
            </a:endParaRPr>
          </a:p>
        </p:txBody>
      </p:sp>
      <p:sp>
        <p:nvSpPr>
          <p:cNvPr id="891" name="CustomShape 2"/>
          <p:cNvSpPr/>
          <p:nvPr/>
        </p:nvSpPr>
        <p:spPr>
          <a:xfrm>
            <a:off x="989640" y="1676520"/>
            <a:ext cx="7844040" cy="4724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2720" indent="-341640" algn="just">
              <a:lnSpc>
                <a:spcPct val="100000"/>
              </a:lnSpc>
              <a:spcBef>
                <a:spcPts val="697"/>
              </a:spcBef>
              <a:buClr>
                <a:srgbClr val="402000"/>
              </a:buClr>
              <a:buSzPct val="90000"/>
              <a:buFont typeface="Times New Roman"/>
              <a:buChar char="•"/>
            </a:pPr>
            <a:r>
              <a:rPr lang="en-US" sz="2800" b="0" strike="noStrike" spc="-1">
                <a:solidFill>
                  <a:srgbClr val="000000"/>
                </a:solidFill>
                <a:latin typeface="Arial"/>
                <a:ea typeface="DejaVu Sans"/>
              </a:rPr>
              <a:t>A producer-consumer system, consist of one producer, two consumers and one storage buffer with the following conditions:</a:t>
            </a:r>
            <a:endParaRPr lang="en-US" sz="2800" b="0" strike="noStrike" spc="-1">
              <a:latin typeface="Arial"/>
            </a:endParaRPr>
          </a:p>
          <a:p>
            <a:pPr marL="742680" lvl="1" indent="-284400" algn="just">
              <a:lnSpc>
                <a:spcPct val="100000"/>
              </a:lnSpc>
              <a:spcBef>
                <a:spcPts val="598"/>
              </a:spcBef>
              <a:buClr>
                <a:srgbClr val="402000"/>
              </a:buClr>
              <a:buFont typeface="Times New Roman"/>
              <a:buChar char="•"/>
            </a:pPr>
            <a:r>
              <a:rPr lang="en-US" sz="2400" b="0" strike="noStrike" spc="-1">
                <a:solidFill>
                  <a:srgbClr val="000000"/>
                </a:solidFill>
                <a:latin typeface="Arial"/>
                <a:ea typeface="DejaVu Sans"/>
              </a:rPr>
              <a:t>The storage buffer may contain at most 5 items;</a:t>
            </a:r>
            <a:endParaRPr lang="en-US" sz="2400" b="0" strike="noStrike" spc="-1">
              <a:latin typeface="Arial"/>
            </a:endParaRPr>
          </a:p>
          <a:p>
            <a:pPr marL="742680" lvl="1" indent="-284400" algn="just">
              <a:lnSpc>
                <a:spcPct val="100000"/>
              </a:lnSpc>
              <a:spcBef>
                <a:spcPts val="598"/>
              </a:spcBef>
              <a:buClr>
                <a:srgbClr val="402000"/>
              </a:buClr>
              <a:buFont typeface="Times New Roman"/>
              <a:buChar char="•"/>
            </a:pPr>
            <a:r>
              <a:rPr lang="en-US" sz="2400" b="0" strike="noStrike" spc="-1">
                <a:solidFill>
                  <a:srgbClr val="000000"/>
                </a:solidFill>
                <a:latin typeface="Arial"/>
                <a:ea typeface="DejaVu Sans"/>
              </a:rPr>
              <a:t>The producer sends 3 items in each production;</a:t>
            </a:r>
            <a:endParaRPr lang="en-US" sz="2400" b="0" strike="noStrike" spc="-1">
              <a:latin typeface="Arial"/>
            </a:endParaRPr>
          </a:p>
          <a:p>
            <a:pPr marL="742680" lvl="1" indent="-284400" algn="just">
              <a:lnSpc>
                <a:spcPct val="100000"/>
              </a:lnSpc>
              <a:spcBef>
                <a:spcPts val="598"/>
              </a:spcBef>
              <a:buClr>
                <a:srgbClr val="402000"/>
              </a:buClr>
              <a:buFont typeface="Times New Roman"/>
              <a:buChar char="•"/>
            </a:pPr>
            <a:r>
              <a:rPr lang="en-US" sz="2400" b="0" strike="noStrike" spc="-1">
                <a:solidFill>
                  <a:srgbClr val="000000"/>
                </a:solidFill>
                <a:latin typeface="Arial"/>
                <a:ea typeface="DejaVu Sans"/>
              </a:rPr>
              <a:t>At most one consumer is able to access the storage buffer at one time;</a:t>
            </a:r>
            <a:endParaRPr lang="en-US" sz="2400" b="0" strike="noStrike" spc="-1">
              <a:latin typeface="Arial"/>
            </a:endParaRPr>
          </a:p>
          <a:p>
            <a:pPr marL="742680" lvl="1" indent="-284400" algn="just">
              <a:lnSpc>
                <a:spcPct val="100000"/>
              </a:lnSpc>
              <a:spcBef>
                <a:spcPts val="598"/>
              </a:spcBef>
              <a:buClr>
                <a:srgbClr val="402000"/>
              </a:buClr>
              <a:buFont typeface="Times New Roman"/>
              <a:buChar char="•"/>
            </a:pPr>
            <a:r>
              <a:rPr lang="en-US" sz="2400" b="0" strike="noStrike" spc="-1">
                <a:solidFill>
                  <a:srgbClr val="000000"/>
                </a:solidFill>
                <a:latin typeface="Arial"/>
                <a:ea typeface="DejaVu Sans"/>
              </a:rPr>
              <a:t>Each consumer removes two items when accessing the storage buffer</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892" name="CustomShape 1"/>
          <p:cNvSpPr/>
          <p:nvPr/>
        </p:nvSpPr>
        <p:spPr>
          <a:xfrm>
            <a:off x="990000" y="456840"/>
            <a:ext cx="776844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000000"/>
                </a:solidFill>
                <a:latin typeface="Arial"/>
                <a:ea typeface="DejaVu Sans"/>
              </a:rPr>
              <a:t>A Producer-Consumer System</a:t>
            </a:r>
            <a:endParaRPr lang="en-US" sz="4400" b="0" strike="noStrike" spc="-1">
              <a:latin typeface="Arial"/>
            </a:endParaRPr>
          </a:p>
        </p:txBody>
      </p:sp>
      <p:sp>
        <p:nvSpPr>
          <p:cNvPr id="893" name="CustomShape 2"/>
          <p:cNvSpPr/>
          <p:nvPr/>
        </p:nvSpPr>
        <p:spPr>
          <a:xfrm>
            <a:off x="2132640" y="2057760"/>
            <a:ext cx="379800" cy="37980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894" name="CustomShape 3"/>
          <p:cNvSpPr/>
          <p:nvPr/>
        </p:nvSpPr>
        <p:spPr>
          <a:xfrm>
            <a:off x="1370880" y="2972520"/>
            <a:ext cx="227520" cy="30384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895" name="CustomShape 4"/>
          <p:cNvSpPr/>
          <p:nvPr/>
        </p:nvSpPr>
        <p:spPr>
          <a:xfrm>
            <a:off x="2132640" y="3963600"/>
            <a:ext cx="379800" cy="37980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896" name="CustomShape 5"/>
          <p:cNvSpPr/>
          <p:nvPr/>
        </p:nvSpPr>
        <p:spPr>
          <a:xfrm>
            <a:off x="2970360" y="2972520"/>
            <a:ext cx="227520" cy="30384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897" name="CustomShape 6"/>
          <p:cNvSpPr/>
          <p:nvPr/>
        </p:nvSpPr>
        <p:spPr>
          <a:xfrm>
            <a:off x="5941080" y="2972520"/>
            <a:ext cx="227520" cy="30384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898" name="CustomShape 7"/>
          <p:cNvSpPr/>
          <p:nvPr/>
        </p:nvSpPr>
        <p:spPr>
          <a:xfrm>
            <a:off x="6702840" y="3963600"/>
            <a:ext cx="455760" cy="45612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899" name="CustomShape 8"/>
          <p:cNvSpPr/>
          <p:nvPr/>
        </p:nvSpPr>
        <p:spPr>
          <a:xfrm>
            <a:off x="7540560" y="2972520"/>
            <a:ext cx="227520" cy="30384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900" name="CustomShape 9"/>
          <p:cNvSpPr/>
          <p:nvPr/>
        </p:nvSpPr>
        <p:spPr>
          <a:xfrm>
            <a:off x="4265280" y="2820240"/>
            <a:ext cx="608400" cy="60876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901" name="Line 10"/>
          <p:cNvSpPr/>
          <p:nvPr/>
        </p:nvSpPr>
        <p:spPr>
          <a:xfrm flipV="1">
            <a:off x="1523160" y="2362680"/>
            <a:ext cx="609480" cy="60984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902" name="Line 11"/>
          <p:cNvSpPr/>
          <p:nvPr/>
        </p:nvSpPr>
        <p:spPr>
          <a:xfrm>
            <a:off x="2513520" y="2363040"/>
            <a:ext cx="609120" cy="60984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903" name="Line 12"/>
          <p:cNvSpPr/>
          <p:nvPr/>
        </p:nvSpPr>
        <p:spPr>
          <a:xfrm flipH="1">
            <a:off x="2513160" y="3277800"/>
            <a:ext cx="609120" cy="76212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904" name="Line 13"/>
          <p:cNvSpPr/>
          <p:nvPr/>
        </p:nvSpPr>
        <p:spPr>
          <a:xfrm flipH="1" flipV="1">
            <a:off x="1523160" y="3277800"/>
            <a:ext cx="609480" cy="76212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905" name="Line 14"/>
          <p:cNvSpPr/>
          <p:nvPr/>
        </p:nvSpPr>
        <p:spPr>
          <a:xfrm flipV="1">
            <a:off x="6093360" y="2362680"/>
            <a:ext cx="609480" cy="60984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906" name="Line 15"/>
          <p:cNvSpPr/>
          <p:nvPr/>
        </p:nvSpPr>
        <p:spPr>
          <a:xfrm>
            <a:off x="7083720" y="2363040"/>
            <a:ext cx="609120" cy="60984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907" name="Line 16"/>
          <p:cNvSpPr/>
          <p:nvPr/>
        </p:nvSpPr>
        <p:spPr>
          <a:xfrm flipH="1">
            <a:off x="7083720" y="3277800"/>
            <a:ext cx="533160" cy="76212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908" name="Line 17"/>
          <p:cNvSpPr/>
          <p:nvPr/>
        </p:nvSpPr>
        <p:spPr>
          <a:xfrm flipH="1" flipV="1">
            <a:off x="6093000" y="3277800"/>
            <a:ext cx="685440" cy="76212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909" name="Line 18"/>
          <p:cNvSpPr/>
          <p:nvPr/>
        </p:nvSpPr>
        <p:spPr>
          <a:xfrm>
            <a:off x="3198960" y="3124800"/>
            <a:ext cx="1066320" cy="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910" name="Line 19"/>
          <p:cNvSpPr/>
          <p:nvPr/>
        </p:nvSpPr>
        <p:spPr>
          <a:xfrm>
            <a:off x="4874760" y="3124800"/>
            <a:ext cx="1066320" cy="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911" name="CustomShape 20"/>
          <p:cNvSpPr/>
          <p:nvPr/>
        </p:nvSpPr>
        <p:spPr>
          <a:xfrm>
            <a:off x="1573560" y="2057760"/>
            <a:ext cx="687240" cy="3362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600" b="0" strike="noStrike" spc="-1">
                <a:solidFill>
                  <a:srgbClr val="000000"/>
                </a:solidFill>
                <a:latin typeface="Arial"/>
                <a:ea typeface="DejaVu Sans"/>
              </a:rPr>
              <a:t>ready</a:t>
            </a:r>
            <a:endParaRPr lang="en-US" sz="1600" b="0" strike="noStrike" spc="-1">
              <a:latin typeface="Arial"/>
            </a:endParaRPr>
          </a:p>
        </p:txBody>
      </p:sp>
      <p:sp>
        <p:nvSpPr>
          <p:cNvPr id="912" name="CustomShape 21"/>
          <p:cNvSpPr/>
          <p:nvPr/>
        </p:nvSpPr>
        <p:spPr>
          <a:xfrm>
            <a:off x="2122920" y="2363040"/>
            <a:ext cx="405360" cy="3362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600" b="0" strike="noStrike" spc="-1">
                <a:solidFill>
                  <a:srgbClr val="000000"/>
                </a:solidFill>
                <a:latin typeface="Arial"/>
                <a:ea typeface="DejaVu Sans"/>
              </a:rPr>
              <a:t>p1</a:t>
            </a:r>
            <a:endParaRPr lang="en-US" sz="1600" b="0" strike="noStrike" spc="-1">
              <a:latin typeface="Arial"/>
            </a:endParaRPr>
          </a:p>
        </p:txBody>
      </p:sp>
      <p:sp>
        <p:nvSpPr>
          <p:cNvPr id="913" name="CustomShape 22"/>
          <p:cNvSpPr/>
          <p:nvPr/>
        </p:nvSpPr>
        <p:spPr>
          <a:xfrm>
            <a:off x="2208600" y="4039560"/>
            <a:ext cx="151560" cy="15156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sp>
        <p:nvSpPr>
          <p:cNvPr id="914" name="CustomShape 23"/>
          <p:cNvSpPr/>
          <p:nvPr/>
        </p:nvSpPr>
        <p:spPr>
          <a:xfrm>
            <a:off x="1594800" y="2972520"/>
            <a:ext cx="37008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000000"/>
                </a:solidFill>
                <a:latin typeface="Arial"/>
                <a:ea typeface="DejaVu Sans"/>
              </a:rPr>
              <a:t>t1</a:t>
            </a:r>
            <a:endParaRPr lang="en-US" sz="1800" b="0" strike="noStrike" spc="-1">
              <a:latin typeface="Arial"/>
            </a:endParaRPr>
          </a:p>
        </p:txBody>
      </p:sp>
      <p:sp>
        <p:nvSpPr>
          <p:cNvPr id="915" name="CustomShape 24"/>
          <p:cNvSpPr/>
          <p:nvPr/>
        </p:nvSpPr>
        <p:spPr>
          <a:xfrm>
            <a:off x="876600" y="2667600"/>
            <a:ext cx="912600" cy="3362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600" b="0" strike="noStrike" spc="-1">
                <a:solidFill>
                  <a:srgbClr val="000000"/>
                </a:solidFill>
                <a:latin typeface="Arial"/>
                <a:ea typeface="DejaVu Sans"/>
              </a:rPr>
              <a:t>produce</a:t>
            </a:r>
            <a:endParaRPr lang="en-US" sz="1600" b="0" strike="noStrike" spc="-1">
              <a:latin typeface="Arial"/>
            </a:endParaRPr>
          </a:p>
        </p:txBody>
      </p:sp>
      <p:sp>
        <p:nvSpPr>
          <p:cNvPr id="916" name="CustomShape 25"/>
          <p:cNvSpPr/>
          <p:nvPr/>
        </p:nvSpPr>
        <p:spPr>
          <a:xfrm>
            <a:off x="1672200" y="3963600"/>
            <a:ext cx="53316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000000"/>
                </a:solidFill>
                <a:latin typeface="Arial"/>
                <a:ea typeface="DejaVu Sans"/>
              </a:rPr>
              <a:t>idle</a:t>
            </a:r>
            <a:endParaRPr lang="en-US" sz="1800" b="0" strike="noStrike" spc="-1">
              <a:latin typeface="Arial"/>
            </a:endParaRPr>
          </a:p>
        </p:txBody>
      </p:sp>
      <p:sp>
        <p:nvSpPr>
          <p:cNvPr id="917" name="CustomShape 26"/>
          <p:cNvSpPr/>
          <p:nvPr/>
        </p:nvSpPr>
        <p:spPr>
          <a:xfrm>
            <a:off x="3074760" y="3263400"/>
            <a:ext cx="619920" cy="3362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600" b="0" strike="noStrike" spc="-1">
                <a:solidFill>
                  <a:srgbClr val="000000"/>
                </a:solidFill>
                <a:latin typeface="Arial"/>
                <a:ea typeface="DejaVu Sans"/>
              </a:rPr>
              <a:t>send</a:t>
            </a:r>
            <a:endParaRPr lang="en-US" sz="1600" b="0" strike="noStrike" spc="-1">
              <a:latin typeface="Arial"/>
            </a:endParaRPr>
          </a:p>
        </p:txBody>
      </p:sp>
      <p:sp>
        <p:nvSpPr>
          <p:cNvPr id="918" name="CustomShape 27"/>
          <p:cNvSpPr/>
          <p:nvPr/>
        </p:nvSpPr>
        <p:spPr>
          <a:xfrm>
            <a:off x="2122920" y="3658680"/>
            <a:ext cx="405360" cy="3362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600" b="0" strike="noStrike" spc="-1">
                <a:solidFill>
                  <a:srgbClr val="000000"/>
                </a:solidFill>
                <a:latin typeface="Arial"/>
                <a:ea typeface="DejaVu Sans"/>
              </a:rPr>
              <a:t>p2</a:t>
            </a:r>
            <a:endParaRPr lang="en-US" sz="1600" b="0" strike="noStrike" spc="-1">
              <a:latin typeface="Arial"/>
            </a:endParaRPr>
          </a:p>
        </p:txBody>
      </p:sp>
      <p:sp>
        <p:nvSpPr>
          <p:cNvPr id="919" name="CustomShape 28"/>
          <p:cNvSpPr/>
          <p:nvPr/>
        </p:nvSpPr>
        <p:spPr>
          <a:xfrm>
            <a:off x="2646360" y="2958120"/>
            <a:ext cx="348840" cy="3362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600" b="0" strike="noStrike" spc="-1">
                <a:solidFill>
                  <a:srgbClr val="000000"/>
                </a:solidFill>
                <a:latin typeface="Arial"/>
                <a:ea typeface="DejaVu Sans"/>
              </a:rPr>
              <a:t>t2</a:t>
            </a:r>
            <a:endParaRPr lang="en-US" sz="1600" b="0" strike="noStrike" spc="-1">
              <a:latin typeface="Arial"/>
            </a:endParaRPr>
          </a:p>
        </p:txBody>
      </p:sp>
      <p:sp>
        <p:nvSpPr>
          <p:cNvPr id="920" name="CustomShape 29"/>
          <p:cNvSpPr/>
          <p:nvPr/>
        </p:nvSpPr>
        <p:spPr>
          <a:xfrm>
            <a:off x="2192760" y="1738800"/>
            <a:ext cx="513360" cy="3362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600" b="0" strike="noStrike" spc="-1">
                <a:solidFill>
                  <a:srgbClr val="000000"/>
                </a:solidFill>
                <a:latin typeface="Arial"/>
                <a:ea typeface="DejaVu Sans"/>
              </a:rPr>
              <a:t>k=1</a:t>
            </a:r>
            <a:endParaRPr lang="en-US" sz="1600" b="0" strike="noStrike" spc="-1">
              <a:latin typeface="Arial"/>
            </a:endParaRPr>
          </a:p>
        </p:txBody>
      </p:sp>
      <p:sp>
        <p:nvSpPr>
          <p:cNvPr id="921" name="CustomShape 30"/>
          <p:cNvSpPr/>
          <p:nvPr/>
        </p:nvSpPr>
        <p:spPr>
          <a:xfrm>
            <a:off x="2056320" y="4319280"/>
            <a:ext cx="513360" cy="3362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600" b="0" strike="noStrike" spc="-1">
                <a:solidFill>
                  <a:srgbClr val="000000"/>
                </a:solidFill>
                <a:latin typeface="Arial"/>
                <a:ea typeface="DejaVu Sans"/>
              </a:rPr>
              <a:t>k=1</a:t>
            </a:r>
            <a:endParaRPr lang="en-US" sz="1600" b="0" strike="noStrike" spc="-1">
              <a:latin typeface="Arial"/>
            </a:endParaRPr>
          </a:p>
        </p:txBody>
      </p:sp>
      <p:sp>
        <p:nvSpPr>
          <p:cNvPr id="922" name="CustomShape 31"/>
          <p:cNvSpPr/>
          <p:nvPr/>
        </p:nvSpPr>
        <p:spPr>
          <a:xfrm>
            <a:off x="4341600" y="3480840"/>
            <a:ext cx="513360" cy="3362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600" b="0" strike="noStrike" spc="-1">
                <a:solidFill>
                  <a:srgbClr val="000000"/>
                </a:solidFill>
                <a:latin typeface="Arial"/>
                <a:ea typeface="DejaVu Sans"/>
              </a:rPr>
              <a:t>k=5</a:t>
            </a:r>
            <a:endParaRPr lang="en-US" sz="1600" b="0" strike="noStrike" spc="-1">
              <a:latin typeface="Arial"/>
            </a:endParaRPr>
          </a:p>
        </p:txBody>
      </p:sp>
      <p:sp>
        <p:nvSpPr>
          <p:cNvPr id="923" name="CustomShape 32"/>
          <p:cNvSpPr/>
          <p:nvPr/>
        </p:nvSpPr>
        <p:spPr>
          <a:xfrm>
            <a:off x="3997080" y="2515320"/>
            <a:ext cx="1284480" cy="3362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600" b="0" strike="noStrike" spc="-1">
                <a:solidFill>
                  <a:srgbClr val="000000"/>
                </a:solidFill>
                <a:latin typeface="Arial"/>
                <a:ea typeface="DejaVu Sans"/>
              </a:rPr>
              <a:t>Storage   p3</a:t>
            </a:r>
            <a:endParaRPr lang="en-US" sz="1600" b="0" strike="noStrike" spc="-1">
              <a:latin typeface="Arial"/>
            </a:endParaRPr>
          </a:p>
        </p:txBody>
      </p:sp>
      <p:sp>
        <p:nvSpPr>
          <p:cNvPr id="924" name="CustomShape 33"/>
          <p:cNvSpPr/>
          <p:nvPr/>
        </p:nvSpPr>
        <p:spPr>
          <a:xfrm>
            <a:off x="3498120" y="2820240"/>
            <a:ext cx="321480" cy="3978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000" b="0" strike="noStrike" spc="-1">
                <a:solidFill>
                  <a:srgbClr val="000000"/>
                </a:solidFill>
                <a:latin typeface="Arial"/>
                <a:ea typeface="DejaVu Sans"/>
              </a:rPr>
              <a:t>3</a:t>
            </a:r>
            <a:endParaRPr lang="en-US" sz="2000" b="0" strike="noStrike" spc="-1">
              <a:latin typeface="Arial"/>
            </a:endParaRPr>
          </a:p>
        </p:txBody>
      </p:sp>
      <p:sp>
        <p:nvSpPr>
          <p:cNvPr id="925" name="CustomShape 34"/>
          <p:cNvSpPr/>
          <p:nvPr/>
        </p:nvSpPr>
        <p:spPr>
          <a:xfrm>
            <a:off x="5249880" y="2820240"/>
            <a:ext cx="321480" cy="3978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000" b="0" strike="noStrike" spc="-1">
                <a:solidFill>
                  <a:srgbClr val="000000"/>
                </a:solidFill>
                <a:latin typeface="Arial"/>
                <a:ea typeface="DejaVu Sans"/>
              </a:rPr>
              <a:t>2</a:t>
            </a:r>
            <a:endParaRPr lang="en-US" sz="2000" b="0" strike="noStrike" spc="-1">
              <a:latin typeface="Arial"/>
            </a:endParaRPr>
          </a:p>
        </p:txBody>
      </p:sp>
      <p:sp>
        <p:nvSpPr>
          <p:cNvPr id="926" name="CustomShape 35"/>
          <p:cNvSpPr/>
          <p:nvPr/>
        </p:nvSpPr>
        <p:spPr>
          <a:xfrm>
            <a:off x="6166080" y="2972520"/>
            <a:ext cx="348840" cy="3362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600" b="0" strike="noStrike" spc="-1">
                <a:solidFill>
                  <a:srgbClr val="000000"/>
                </a:solidFill>
                <a:latin typeface="Arial"/>
                <a:ea typeface="DejaVu Sans"/>
              </a:rPr>
              <a:t>t3</a:t>
            </a:r>
            <a:endParaRPr lang="en-US" sz="1600" b="0" strike="noStrike" spc="-1">
              <a:latin typeface="Arial"/>
            </a:endParaRPr>
          </a:p>
        </p:txBody>
      </p:sp>
      <p:sp>
        <p:nvSpPr>
          <p:cNvPr id="927" name="CustomShape 36"/>
          <p:cNvSpPr/>
          <p:nvPr/>
        </p:nvSpPr>
        <p:spPr>
          <a:xfrm>
            <a:off x="7232400" y="2972520"/>
            <a:ext cx="348840" cy="3362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600" b="0" strike="noStrike" spc="-1">
                <a:solidFill>
                  <a:srgbClr val="000000"/>
                </a:solidFill>
                <a:latin typeface="Arial"/>
                <a:ea typeface="DejaVu Sans"/>
              </a:rPr>
              <a:t>t4</a:t>
            </a:r>
            <a:endParaRPr lang="en-US" sz="1600" b="0" strike="noStrike" spc="-1">
              <a:latin typeface="Arial"/>
            </a:endParaRPr>
          </a:p>
        </p:txBody>
      </p:sp>
      <p:sp>
        <p:nvSpPr>
          <p:cNvPr id="928" name="CustomShape 37"/>
          <p:cNvSpPr/>
          <p:nvPr/>
        </p:nvSpPr>
        <p:spPr>
          <a:xfrm>
            <a:off x="6693120" y="2363040"/>
            <a:ext cx="405360" cy="3362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600" b="0" strike="noStrike" spc="-1">
                <a:solidFill>
                  <a:srgbClr val="000000"/>
                </a:solidFill>
                <a:latin typeface="Arial"/>
                <a:ea typeface="DejaVu Sans"/>
              </a:rPr>
              <a:t>p4</a:t>
            </a:r>
            <a:endParaRPr lang="en-US" sz="1600" b="0" strike="noStrike" spc="-1">
              <a:latin typeface="Arial"/>
            </a:endParaRPr>
          </a:p>
        </p:txBody>
      </p:sp>
      <p:sp>
        <p:nvSpPr>
          <p:cNvPr id="929" name="CustomShape 38"/>
          <p:cNvSpPr/>
          <p:nvPr/>
        </p:nvSpPr>
        <p:spPr>
          <a:xfrm>
            <a:off x="6693120" y="3658680"/>
            <a:ext cx="405360" cy="3362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600" b="0" strike="noStrike" spc="-1">
                <a:solidFill>
                  <a:srgbClr val="000000"/>
                </a:solidFill>
                <a:latin typeface="Arial"/>
                <a:ea typeface="DejaVu Sans"/>
              </a:rPr>
              <a:t>p5</a:t>
            </a:r>
            <a:endParaRPr lang="en-US" sz="1600" b="0" strike="noStrike" spc="-1">
              <a:latin typeface="Arial"/>
            </a:endParaRPr>
          </a:p>
        </p:txBody>
      </p:sp>
      <p:sp>
        <p:nvSpPr>
          <p:cNvPr id="930" name="CustomShape 39"/>
          <p:cNvSpPr/>
          <p:nvPr/>
        </p:nvSpPr>
        <p:spPr>
          <a:xfrm>
            <a:off x="6626520" y="1981440"/>
            <a:ext cx="455760" cy="45612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931" name="CustomShape 40"/>
          <p:cNvSpPr/>
          <p:nvPr/>
        </p:nvSpPr>
        <p:spPr>
          <a:xfrm>
            <a:off x="6626520" y="1651320"/>
            <a:ext cx="513360" cy="3362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600" b="0" strike="noStrike" spc="-1">
                <a:solidFill>
                  <a:srgbClr val="000000"/>
                </a:solidFill>
                <a:latin typeface="Arial"/>
                <a:ea typeface="DejaVu Sans"/>
              </a:rPr>
              <a:t>k=2</a:t>
            </a:r>
            <a:endParaRPr lang="en-US" sz="1600" b="0" strike="noStrike" spc="-1">
              <a:latin typeface="Arial"/>
            </a:endParaRPr>
          </a:p>
        </p:txBody>
      </p:sp>
      <p:sp>
        <p:nvSpPr>
          <p:cNvPr id="932" name="CustomShape 41"/>
          <p:cNvSpPr/>
          <p:nvPr/>
        </p:nvSpPr>
        <p:spPr>
          <a:xfrm>
            <a:off x="6702480" y="4395600"/>
            <a:ext cx="513360" cy="3362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600" b="0" strike="noStrike" spc="-1">
                <a:solidFill>
                  <a:srgbClr val="000000"/>
                </a:solidFill>
                <a:latin typeface="Arial"/>
                <a:ea typeface="DejaVu Sans"/>
              </a:rPr>
              <a:t>k=2</a:t>
            </a:r>
            <a:endParaRPr lang="en-US" sz="1600" b="0" strike="noStrike" spc="-1">
              <a:latin typeface="Arial"/>
            </a:endParaRPr>
          </a:p>
        </p:txBody>
      </p:sp>
      <p:sp>
        <p:nvSpPr>
          <p:cNvPr id="933" name="CustomShape 42"/>
          <p:cNvSpPr/>
          <p:nvPr/>
        </p:nvSpPr>
        <p:spPr>
          <a:xfrm>
            <a:off x="5522760" y="2667600"/>
            <a:ext cx="778680" cy="3362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600" b="0" strike="noStrike" spc="-1">
                <a:solidFill>
                  <a:srgbClr val="000000"/>
                </a:solidFill>
                <a:latin typeface="Arial"/>
                <a:ea typeface="DejaVu Sans"/>
              </a:rPr>
              <a:t>accept</a:t>
            </a:r>
            <a:endParaRPr lang="en-US" sz="1600" b="0" strike="noStrike" spc="-1">
              <a:latin typeface="Arial"/>
            </a:endParaRPr>
          </a:p>
        </p:txBody>
      </p:sp>
      <p:sp>
        <p:nvSpPr>
          <p:cNvPr id="934" name="CustomShape 43"/>
          <p:cNvSpPr/>
          <p:nvPr/>
        </p:nvSpPr>
        <p:spPr>
          <a:xfrm>
            <a:off x="7029720" y="1981440"/>
            <a:ext cx="1004040" cy="3362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600" b="0" strike="noStrike" spc="-1">
                <a:solidFill>
                  <a:srgbClr val="000000"/>
                </a:solidFill>
                <a:latin typeface="Arial"/>
                <a:ea typeface="DejaVu Sans"/>
              </a:rPr>
              <a:t>accepted</a:t>
            </a:r>
            <a:endParaRPr lang="en-US" sz="1600" b="0" strike="noStrike" spc="-1">
              <a:latin typeface="Arial"/>
            </a:endParaRPr>
          </a:p>
        </p:txBody>
      </p:sp>
      <p:sp>
        <p:nvSpPr>
          <p:cNvPr id="935" name="CustomShape 44"/>
          <p:cNvSpPr/>
          <p:nvPr/>
        </p:nvSpPr>
        <p:spPr>
          <a:xfrm>
            <a:off x="7720560" y="2972520"/>
            <a:ext cx="1004040" cy="3362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600" b="0" strike="noStrike" spc="-1">
                <a:solidFill>
                  <a:srgbClr val="000000"/>
                </a:solidFill>
                <a:latin typeface="Arial"/>
                <a:ea typeface="DejaVu Sans"/>
              </a:rPr>
              <a:t>consume</a:t>
            </a:r>
            <a:endParaRPr lang="en-US" sz="1600" b="0" strike="noStrike" spc="-1">
              <a:latin typeface="Arial"/>
            </a:endParaRPr>
          </a:p>
        </p:txBody>
      </p:sp>
      <p:sp>
        <p:nvSpPr>
          <p:cNvPr id="936" name="CustomShape 45"/>
          <p:cNvSpPr/>
          <p:nvPr/>
        </p:nvSpPr>
        <p:spPr>
          <a:xfrm>
            <a:off x="7118280" y="4101480"/>
            <a:ext cx="687240" cy="3362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600" b="0" strike="noStrike" spc="-1">
                <a:solidFill>
                  <a:srgbClr val="000000"/>
                </a:solidFill>
                <a:latin typeface="Arial"/>
                <a:ea typeface="DejaVu Sans"/>
              </a:rPr>
              <a:t>ready</a:t>
            </a:r>
            <a:endParaRPr lang="en-US" sz="1600" b="0" strike="noStrike" spc="-1">
              <a:latin typeface="Arial"/>
            </a:endParaRPr>
          </a:p>
        </p:txBody>
      </p:sp>
      <p:sp>
        <p:nvSpPr>
          <p:cNvPr id="937" name="CustomShape 46"/>
          <p:cNvSpPr/>
          <p:nvPr/>
        </p:nvSpPr>
        <p:spPr>
          <a:xfrm>
            <a:off x="6778800" y="4039560"/>
            <a:ext cx="151560" cy="15156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sp>
        <p:nvSpPr>
          <p:cNvPr id="938" name="CustomShape 47"/>
          <p:cNvSpPr/>
          <p:nvPr/>
        </p:nvSpPr>
        <p:spPr>
          <a:xfrm>
            <a:off x="6931440" y="4192200"/>
            <a:ext cx="151200" cy="15120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sp>
        <p:nvSpPr>
          <p:cNvPr id="939" name="CustomShape 48"/>
          <p:cNvSpPr/>
          <p:nvPr/>
        </p:nvSpPr>
        <p:spPr>
          <a:xfrm>
            <a:off x="2208600" y="2210400"/>
            <a:ext cx="151560" cy="15156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grpSp>
        <p:nvGrpSpPr>
          <p:cNvPr id="940" name="Group 49"/>
          <p:cNvGrpSpPr/>
          <p:nvPr/>
        </p:nvGrpSpPr>
        <p:grpSpPr>
          <a:xfrm>
            <a:off x="4341600" y="2896200"/>
            <a:ext cx="455760" cy="303840"/>
            <a:chOff x="4341600" y="2896200"/>
            <a:chExt cx="455760" cy="303840"/>
          </a:xfrm>
        </p:grpSpPr>
        <p:sp>
          <p:nvSpPr>
            <p:cNvPr id="941" name="CustomShape 50"/>
            <p:cNvSpPr/>
            <p:nvPr/>
          </p:nvSpPr>
          <p:spPr>
            <a:xfrm>
              <a:off x="4493880" y="2896200"/>
              <a:ext cx="151560" cy="15156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sp>
          <p:nvSpPr>
            <p:cNvPr id="942" name="CustomShape 51"/>
            <p:cNvSpPr/>
            <p:nvPr/>
          </p:nvSpPr>
          <p:spPr>
            <a:xfrm>
              <a:off x="4646520" y="3048840"/>
              <a:ext cx="150840" cy="15120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sp>
          <p:nvSpPr>
            <p:cNvPr id="943" name="CustomShape 52"/>
            <p:cNvSpPr/>
            <p:nvPr/>
          </p:nvSpPr>
          <p:spPr>
            <a:xfrm>
              <a:off x="4341600" y="3048840"/>
              <a:ext cx="151200" cy="15120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grpSp>
      <p:sp>
        <p:nvSpPr>
          <p:cNvPr id="944" name="CustomShape 53"/>
          <p:cNvSpPr/>
          <p:nvPr/>
        </p:nvSpPr>
        <p:spPr>
          <a:xfrm>
            <a:off x="2208600" y="4039560"/>
            <a:ext cx="151560" cy="15156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sp>
        <p:nvSpPr>
          <p:cNvPr id="945" name="CustomShape 54"/>
          <p:cNvSpPr/>
          <p:nvPr/>
        </p:nvSpPr>
        <p:spPr>
          <a:xfrm>
            <a:off x="1764360" y="4954320"/>
            <a:ext cx="110484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000000"/>
                </a:solidFill>
                <a:latin typeface="Arial"/>
                <a:ea typeface="DejaVu Sans"/>
              </a:rPr>
              <a:t>Producer</a:t>
            </a:r>
            <a:endParaRPr lang="en-US" sz="1800" b="0" strike="noStrike" spc="-1">
              <a:latin typeface="Arial"/>
            </a:endParaRPr>
          </a:p>
        </p:txBody>
      </p:sp>
      <p:sp>
        <p:nvSpPr>
          <p:cNvPr id="946" name="CustomShape 55"/>
          <p:cNvSpPr/>
          <p:nvPr/>
        </p:nvSpPr>
        <p:spPr>
          <a:xfrm>
            <a:off x="6274080" y="4954320"/>
            <a:ext cx="134568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000000"/>
                </a:solidFill>
                <a:latin typeface="Arial"/>
                <a:ea typeface="DejaVu Sans"/>
              </a:rPr>
              <a:t>Consumers</a:t>
            </a:r>
            <a:endParaRPr lang="en-US" sz="1800" b="0" strike="noStrike" spc="-1">
              <a:latin typeface="Arial"/>
            </a:endParaRPr>
          </a:p>
        </p:txBody>
      </p:sp>
      <p:sp>
        <p:nvSpPr>
          <p:cNvPr id="947" name="CustomShape 56"/>
          <p:cNvSpPr/>
          <p:nvPr/>
        </p:nvSpPr>
        <p:spPr>
          <a:xfrm>
            <a:off x="1370880" y="2972520"/>
            <a:ext cx="227520" cy="303840"/>
          </a:xfrm>
          <a:prstGeom prst="rect">
            <a:avLst/>
          </a:prstGeom>
          <a:solidFill>
            <a:srgbClr val="CD3333"/>
          </a:solidFill>
          <a:ln w="9360">
            <a:solidFill>
              <a:srgbClr val="402000"/>
            </a:solidFill>
            <a:miter/>
          </a:ln>
        </p:spPr>
        <p:style>
          <a:lnRef idx="0">
            <a:scrgbClr r="0" g="0" b="0"/>
          </a:lnRef>
          <a:fillRef idx="0">
            <a:scrgbClr r="0" g="0" b="0"/>
          </a:fillRef>
          <a:effectRef idx="0">
            <a:scrgbClr r="0" g="0" b="0"/>
          </a:effectRef>
          <a:fontRef idx="minor"/>
        </p:style>
      </p:sp>
      <p:sp>
        <p:nvSpPr>
          <p:cNvPr id="948" name="CustomShape 57"/>
          <p:cNvSpPr/>
          <p:nvPr/>
        </p:nvSpPr>
        <p:spPr>
          <a:xfrm>
            <a:off x="2970360" y="2972520"/>
            <a:ext cx="227520" cy="303840"/>
          </a:xfrm>
          <a:prstGeom prst="rect">
            <a:avLst/>
          </a:prstGeom>
          <a:solidFill>
            <a:srgbClr val="CD3333"/>
          </a:solidFill>
          <a:ln w="9360">
            <a:solidFill>
              <a:srgbClr val="402000"/>
            </a:solidFill>
            <a:miter/>
          </a:ln>
        </p:spPr>
        <p:style>
          <a:lnRef idx="0">
            <a:scrgbClr r="0" g="0" b="0"/>
          </a:lnRef>
          <a:fillRef idx="0">
            <a:scrgbClr r="0" g="0" b="0"/>
          </a:fillRef>
          <a:effectRef idx="0">
            <a:scrgbClr r="0" g="0" b="0"/>
          </a:effectRef>
          <a:fontRef idx="minor"/>
        </p:style>
      </p:sp>
      <p:sp>
        <p:nvSpPr>
          <p:cNvPr id="949" name="CustomShape 58"/>
          <p:cNvSpPr/>
          <p:nvPr/>
        </p:nvSpPr>
        <p:spPr>
          <a:xfrm>
            <a:off x="1370880" y="2972520"/>
            <a:ext cx="227520" cy="303840"/>
          </a:xfrm>
          <a:prstGeom prst="rect">
            <a:avLst/>
          </a:prstGeom>
          <a:solidFill>
            <a:srgbClr val="CD3333"/>
          </a:solidFill>
          <a:ln w="9360">
            <a:solidFill>
              <a:srgbClr val="402000"/>
            </a:solidFill>
            <a:miter/>
          </a:ln>
        </p:spPr>
        <p:style>
          <a:lnRef idx="0">
            <a:scrgbClr r="0" g="0" b="0"/>
          </a:lnRef>
          <a:fillRef idx="0">
            <a:scrgbClr r="0" g="0" b="0"/>
          </a:fillRef>
          <a:effectRef idx="0">
            <a:scrgbClr r="0" g="0" b="0"/>
          </a:effectRef>
          <a:fontRef idx="minor"/>
        </p:style>
      </p:sp>
      <p:grpSp>
        <p:nvGrpSpPr>
          <p:cNvPr id="950" name="Group 59"/>
          <p:cNvGrpSpPr/>
          <p:nvPr/>
        </p:nvGrpSpPr>
        <p:grpSpPr>
          <a:xfrm>
            <a:off x="4341600" y="2896200"/>
            <a:ext cx="303840" cy="303840"/>
            <a:chOff x="4341600" y="2896200"/>
            <a:chExt cx="303840" cy="303840"/>
          </a:xfrm>
        </p:grpSpPr>
        <p:sp>
          <p:nvSpPr>
            <p:cNvPr id="951" name="CustomShape 60"/>
            <p:cNvSpPr/>
            <p:nvPr/>
          </p:nvSpPr>
          <p:spPr>
            <a:xfrm>
              <a:off x="4493880" y="2896200"/>
              <a:ext cx="151560" cy="151560"/>
            </a:xfrm>
            <a:prstGeom prst="ellipse">
              <a:avLst/>
            </a:prstGeom>
            <a:solidFill>
              <a:srgbClr val="FBFAE2"/>
            </a:solidFill>
            <a:ln w="9360">
              <a:solidFill>
                <a:srgbClr val="FBFAE2"/>
              </a:solidFill>
              <a:miter/>
            </a:ln>
          </p:spPr>
          <p:style>
            <a:lnRef idx="0">
              <a:scrgbClr r="0" g="0" b="0"/>
            </a:lnRef>
            <a:fillRef idx="0">
              <a:scrgbClr r="0" g="0" b="0"/>
            </a:fillRef>
            <a:effectRef idx="0">
              <a:scrgbClr r="0" g="0" b="0"/>
            </a:effectRef>
            <a:fontRef idx="minor"/>
          </p:style>
        </p:sp>
        <p:sp>
          <p:nvSpPr>
            <p:cNvPr id="952" name="CustomShape 61"/>
            <p:cNvSpPr/>
            <p:nvPr/>
          </p:nvSpPr>
          <p:spPr>
            <a:xfrm>
              <a:off x="4341600" y="3048840"/>
              <a:ext cx="151200" cy="151200"/>
            </a:xfrm>
            <a:prstGeom prst="ellipse">
              <a:avLst/>
            </a:prstGeom>
            <a:solidFill>
              <a:srgbClr val="FBFAE2"/>
            </a:solidFill>
            <a:ln w="9360">
              <a:solidFill>
                <a:srgbClr val="FBFAE2"/>
              </a:solidFill>
              <a:miter/>
            </a:ln>
          </p:spPr>
          <p:style>
            <a:lnRef idx="0">
              <a:scrgbClr r="0" g="0" b="0"/>
            </a:lnRef>
            <a:fillRef idx="0">
              <a:scrgbClr r="0" g="0" b="0"/>
            </a:fillRef>
            <a:effectRef idx="0">
              <a:scrgbClr r="0" g="0" b="0"/>
            </a:effectRef>
            <a:fontRef idx="minor"/>
          </p:style>
        </p:sp>
      </p:grpSp>
      <p:sp>
        <p:nvSpPr>
          <p:cNvPr id="953" name="CustomShape 62"/>
          <p:cNvSpPr/>
          <p:nvPr/>
        </p:nvSpPr>
        <p:spPr>
          <a:xfrm>
            <a:off x="5941080" y="2972520"/>
            <a:ext cx="227520" cy="303840"/>
          </a:xfrm>
          <a:prstGeom prst="rect">
            <a:avLst/>
          </a:prstGeom>
          <a:solidFill>
            <a:srgbClr val="CD3333"/>
          </a:solidFill>
          <a:ln w="9360">
            <a:solidFill>
              <a:srgbClr val="402000"/>
            </a:solidFill>
            <a:miter/>
          </a:ln>
        </p:spPr>
        <p:style>
          <a:lnRef idx="0">
            <a:scrgbClr r="0" g="0" b="0"/>
          </a:lnRef>
          <a:fillRef idx="0">
            <a:scrgbClr r="0" g="0" b="0"/>
          </a:fillRef>
          <a:effectRef idx="0">
            <a:scrgbClr r="0" g="0" b="0"/>
          </a:effectRef>
          <a:fontRef idx="minor"/>
        </p:style>
      </p:sp>
      <p:sp>
        <p:nvSpPr>
          <p:cNvPr id="954" name="CustomShape 63"/>
          <p:cNvSpPr/>
          <p:nvPr/>
        </p:nvSpPr>
        <p:spPr>
          <a:xfrm>
            <a:off x="6855120" y="2134080"/>
            <a:ext cx="151200" cy="15120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sp>
        <p:nvSpPr>
          <p:cNvPr id="955" name="CustomShape 64"/>
          <p:cNvSpPr/>
          <p:nvPr/>
        </p:nvSpPr>
        <p:spPr>
          <a:xfrm>
            <a:off x="2284920" y="2134080"/>
            <a:ext cx="151200" cy="15120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sp>
        <p:nvSpPr>
          <p:cNvPr id="956" name="CustomShape 65"/>
          <p:cNvSpPr/>
          <p:nvPr/>
        </p:nvSpPr>
        <p:spPr>
          <a:xfrm>
            <a:off x="2284920" y="2134080"/>
            <a:ext cx="151200" cy="151200"/>
          </a:xfrm>
          <a:prstGeom prst="ellipse">
            <a:avLst/>
          </a:prstGeom>
          <a:solidFill>
            <a:srgbClr val="FBFAE2"/>
          </a:solidFill>
          <a:ln w="9360">
            <a:solidFill>
              <a:srgbClr val="FBFAE2"/>
            </a:solidFill>
            <a:miter/>
          </a:ln>
        </p:spPr>
        <p:style>
          <a:lnRef idx="0">
            <a:scrgbClr r="0" g="0" b="0"/>
          </a:lnRef>
          <a:fillRef idx="0">
            <a:scrgbClr r="0" g="0" b="0"/>
          </a:fillRef>
          <a:effectRef idx="0">
            <a:scrgbClr r="0" g="0" b="0"/>
          </a:effectRef>
          <a:fontRef idx="minor"/>
        </p:style>
      </p:sp>
      <p:sp>
        <p:nvSpPr>
          <p:cNvPr id="957" name="CustomShape 66"/>
          <p:cNvSpPr/>
          <p:nvPr/>
        </p:nvSpPr>
        <p:spPr>
          <a:xfrm>
            <a:off x="2970360" y="2972520"/>
            <a:ext cx="227520" cy="303840"/>
          </a:xfrm>
          <a:prstGeom prst="rect">
            <a:avLst/>
          </a:prstGeom>
          <a:solidFill>
            <a:srgbClr val="CD3333"/>
          </a:solidFill>
          <a:ln w="9360">
            <a:solidFill>
              <a:srgbClr val="402000"/>
            </a:solidFill>
            <a:miter/>
          </a:ln>
        </p:spPr>
        <p:style>
          <a:lnRef idx="0">
            <a:scrgbClr r="0" g="0" b="0"/>
          </a:lnRef>
          <a:fillRef idx="0">
            <a:scrgbClr r="0" g="0" b="0"/>
          </a:fillRef>
          <a:effectRef idx="0">
            <a:scrgbClr r="0" g="0" b="0"/>
          </a:effectRef>
          <a:fontRef idx="minor"/>
        </p:style>
      </p:sp>
      <p:grpSp>
        <p:nvGrpSpPr>
          <p:cNvPr id="958" name="Group 67"/>
          <p:cNvGrpSpPr/>
          <p:nvPr/>
        </p:nvGrpSpPr>
        <p:grpSpPr>
          <a:xfrm>
            <a:off x="4341600" y="2896200"/>
            <a:ext cx="303840" cy="456120"/>
            <a:chOff x="4341600" y="2896200"/>
            <a:chExt cx="303840" cy="456120"/>
          </a:xfrm>
        </p:grpSpPr>
        <p:sp>
          <p:nvSpPr>
            <p:cNvPr id="959" name="CustomShape 68"/>
            <p:cNvSpPr/>
            <p:nvPr/>
          </p:nvSpPr>
          <p:spPr>
            <a:xfrm>
              <a:off x="4493880" y="2896200"/>
              <a:ext cx="151560" cy="15156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sp>
          <p:nvSpPr>
            <p:cNvPr id="960" name="CustomShape 69"/>
            <p:cNvSpPr/>
            <p:nvPr/>
          </p:nvSpPr>
          <p:spPr>
            <a:xfrm>
              <a:off x="4493880" y="3201120"/>
              <a:ext cx="151560" cy="15120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sp>
          <p:nvSpPr>
            <p:cNvPr id="961" name="CustomShape 70"/>
            <p:cNvSpPr/>
            <p:nvPr/>
          </p:nvSpPr>
          <p:spPr>
            <a:xfrm>
              <a:off x="4341600" y="3048840"/>
              <a:ext cx="151200" cy="15120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grpSp>
      <p:sp>
        <p:nvSpPr>
          <p:cNvPr id="962" name="CustomShape 71"/>
          <p:cNvSpPr/>
          <p:nvPr/>
        </p:nvSpPr>
        <p:spPr>
          <a:xfrm>
            <a:off x="6778800" y="4039560"/>
            <a:ext cx="151560" cy="151560"/>
          </a:xfrm>
          <a:prstGeom prst="ellipse">
            <a:avLst/>
          </a:prstGeom>
          <a:solidFill>
            <a:srgbClr val="FBFAE2"/>
          </a:solidFill>
          <a:ln w="9360">
            <a:solidFill>
              <a:srgbClr val="FBFAE2"/>
            </a:solidFill>
            <a:miter/>
          </a:ln>
        </p:spPr>
        <p:style>
          <a:lnRef idx="0">
            <a:scrgbClr r="0" g="0" b="0"/>
          </a:lnRef>
          <a:fillRef idx="0">
            <a:scrgbClr r="0" g="0" b="0"/>
          </a:fillRef>
          <a:effectRef idx="0">
            <a:scrgbClr r="0" g="0" b="0"/>
          </a:effectRef>
          <a:fontRef idx="minor"/>
        </p:style>
      </p:sp>
      <p:sp>
        <p:nvSpPr>
          <p:cNvPr id="963" name="CustomShape 72"/>
          <p:cNvSpPr/>
          <p:nvPr/>
        </p:nvSpPr>
        <p:spPr>
          <a:xfrm>
            <a:off x="2284920" y="4115880"/>
            <a:ext cx="151200" cy="15120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grpSp>
        <p:nvGrpSpPr>
          <p:cNvPr id="964" name="Group 73"/>
          <p:cNvGrpSpPr/>
          <p:nvPr/>
        </p:nvGrpSpPr>
        <p:grpSpPr>
          <a:xfrm>
            <a:off x="4493880" y="2896200"/>
            <a:ext cx="303840" cy="303840"/>
            <a:chOff x="4493880" y="2896200"/>
            <a:chExt cx="303840" cy="303840"/>
          </a:xfrm>
        </p:grpSpPr>
        <p:sp>
          <p:nvSpPr>
            <p:cNvPr id="965" name="CustomShape 74"/>
            <p:cNvSpPr/>
            <p:nvPr/>
          </p:nvSpPr>
          <p:spPr>
            <a:xfrm>
              <a:off x="4493880" y="2896200"/>
              <a:ext cx="151560" cy="151560"/>
            </a:xfrm>
            <a:prstGeom prst="ellipse">
              <a:avLst/>
            </a:prstGeom>
            <a:solidFill>
              <a:srgbClr val="FBFAE2"/>
            </a:solidFill>
            <a:ln w="9360">
              <a:solidFill>
                <a:srgbClr val="FBFAE2"/>
              </a:solidFill>
              <a:miter/>
            </a:ln>
          </p:spPr>
          <p:style>
            <a:lnRef idx="0">
              <a:scrgbClr r="0" g="0" b="0"/>
            </a:lnRef>
            <a:fillRef idx="0">
              <a:scrgbClr r="0" g="0" b="0"/>
            </a:fillRef>
            <a:effectRef idx="0">
              <a:scrgbClr r="0" g="0" b="0"/>
            </a:effectRef>
            <a:fontRef idx="minor"/>
          </p:style>
        </p:sp>
        <p:sp>
          <p:nvSpPr>
            <p:cNvPr id="966" name="CustomShape 75"/>
            <p:cNvSpPr/>
            <p:nvPr/>
          </p:nvSpPr>
          <p:spPr>
            <a:xfrm>
              <a:off x="4646520" y="3048840"/>
              <a:ext cx="151200" cy="151200"/>
            </a:xfrm>
            <a:prstGeom prst="ellipse">
              <a:avLst/>
            </a:prstGeom>
            <a:solidFill>
              <a:srgbClr val="FBFAE2"/>
            </a:solidFill>
            <a:ln w="9360">
              <a:solidFill>
                <a:srgbClr val="FBFAE2"/>
              </a:solidFill>
              <a:miter/>
            </a:ln>
          </p:spPr>
          <p:style>
            <a:lnRef idx="0">
              <a:scrgbClr r="0" g="0" b="0"/>
            </a:lnRef>
            <a:fillRef idx="0">
              <a:scrgbClr r="0" g="0" b="0"/>
            </a:fillRef>
            <a:effectRef idx="0">
              <a:scrgbClr r="0" g="0" b="0"/>
            </a:effectRef>
            <a:fontRef idx="minor"/>
          </p:style>
        </p:sp>
      </p:grpSp>
      <p:sp>
        <p:nvSpPr>
          <p:cNvPr id="967" name="CustomShape 76"/>
          <p:cNvSpPr/>
          <p:nvPr/>
        </p:nvSpPr>
        <p:spPr>
          <a:xfrm>
            <a:off x="6931440" y="4192200"/>
            <a:ext cx="151200" cy="151200"/>
          </a:xfrm>
          <a:prstGeom prst="ellipse">
            <a:avLst/>
          </a:prstGeom>
          <a:solidFill>
            <a:srgbClr val="FBFAE2"/>
          </a:solidFill>
          <a:ln w="9360">
            <a:solidFill>
              <a:srgbClr val="FBFAE2"/>
            </a:solidFill>
            <a:miter/>
          </a:ln>
        </p:spPr>
        <p:style>
          <a:lnRef idx="0">
            <a:scrgbClr r="0" g="0" b="0"/>
          </a:lnRef>
          <a:fillRef idx="0">
            <a:scrgbClr r="0" g="0" b="0"/>
          </a:fillRef>
          <a:effectRef idx="0">
            <a:scrgbClr r="0" g="0" b="0"/>
          </a:effectRef>
          <a:fontRef idx="minor"/>
        </p:style>
      </p:sp>
      <p:sp>
        <p:nvSpPr>
          <p:cNvPr id="968" name="CustomShape 77"/>
          <p:cNvSpPr/>
          <p:nvPr/>
        </p:nvSpPr>
        <p:spPr>
          <a:xfrm>
            <a:off x="5941080" y="2972520"/>
            <a:ext cx="227520" cy="303840"/>
          </a:xfrm>
          <a:prstGeom prst="rect">
            <a:avLst/>
          </a:prstGeom>
          <a:solidFill>
            <a:srgbClr val="CD3333"/>
          </a:solidFill>
          <a:ln w="9360">
            <a:solidFill>
              <a:srgbClr val="402000"/>
            </a:solidFill>
            <a:miter/>
          </a:ln>
        </p:spPr>
        <p:style>
          <a:lnRef idx="0">
            <a:scrgbClr r="0" g="0" b="0"/>
          </a:lnRef>
          <a:fillRef idx="0">
            <a:scrgbClr r="0" g="0" b="0"/>
          </a:fillRef>
          <a:effectRef idx="0">
            <a:scrgbClr r="0" g="0" b="0"/>
          </a:effectRef>
          <a:fontRef idx="minor"/>
        </p:style>
      </p:sp>
      <p:sp>
        <p:nvSpPr>
          <p:cNvPr id="969" name="CustomShape 78"/>
          <p:cNvSpPr/>
          <p:nvPr/>
        </p:nvSpPr>
        <p:spPr>
          <a:xfrm>
            <a:off x="6702840" y="2134080"/>
            <a:ext cx="151200" cy="15120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sp>
        <p:nvSpPr>
          <p:cNvPr id="970" name="CustomShape 79"/>
          <p:cNvSpPr/>
          <p:nvPr/>
        </p:nvSpPr>
        <p:spPr>
          <a:xfrm>
            <a:off x="2284920" y="4115880"/>
            <a:ext cx="151200" cy="151200"/>
          </a:xfrm>
          <a:prstGeom prst="ellipse">
            <a:avLst/>
          </a:prstGeom>
          <a:solidFill>
            <a:srgbClr val="FBFAE2"/>
          </a:solidFill>
          <a:ln w="9360">
            <a:solidFill>
              <a:srgbClr val="FBFAE2"/>
            </a:solidFill>
            <a:miter/>
          </a:ln>
        </p:spPr>
        <p:style>
          <a:lnRef idx="0">
            <a:scrgbClr r="0" g="0" b="0"/>
          </a:lnRef>
          <a:fillRef idx="0">
            <a:scrgbClr r="0" g="0" b="0"/>
          </a:fillRef>
          <a:effectRef idx="0">
            <a:scrgbClr r="0" g="0" b="0"/>
          </a:effectRef>
          <a:fontRef idx="minor"/>
        </p:style>
      </p:sp>
      <p:sp>
        <p:nvSpPr>
          <p:cNvPr id="971" name="CustomShape 80"/>
          <p:cNvSpPr/>
          <p:nvPr/>
        </p:nvSpPr>
        <p:spPr>
          <a:xfrm>
            <a:off x="1370880" y="2972520"/>
            <a:ext cx="227520" cy="303840"/>
          </a:xfrm>
          <a:prstGeom prst="rect">
            <a:avLst/>
          </a:prstGeom>
          <a:solidFill>
            <a:srgbClr val="CD3333"/>
          </a:solidFill>
          <a:ln w="9360">
            <a:solidFill>
              <a:srgbClr val="402000"/>
            </a:solidFill>
            <a:miter/>
          </a:ln>
        </p:spPr>
        <p:style>
          <a:lnRef idx="0">
            <a:scrgbClr r="0" g="0" b="0"/>
          </a:lnRef>
          <a:fillRef idx="0">
            <a:scrgbClr r="0" g="0" b="0"/>
          </a:fillRef>
          <a:effectRef idx="0">
            <a:scrgbClr r="0" g="0" b="0"/>
          </a:effectRef>
          <a:fontRef idx="minor"/>
        </p:style>
      </p:sp>
      <p:sp>
        <p:nvSpPr>
          <p:cNvPr id="972" name="CustomShape 81"/>
          <p:cNvSpPr/>
          <p:nvPr/>
        </p:nvSpPr>
        <p:spPr>
          <a:xfrm>
            <a:off x="2284920" y="2134080"/>
            <a:ext cx="151200" cy="15120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sp>
        <p:nvSpPr>
          <p:cNvPr id="973" name="CustomShape 82"/>
          <p:cNvSpPr/>
          <p:nvPr/>
        </p:nvSpPr>
        <p:spPr>
          <a:xfrm>
            <a:off x="2970360" y="2972520"/>
            <a:ext cx="227520" cy="303840"/>
          </a:xfrm>
          <a:prstGeom prst="rect">
            <a:avLst/>
          </a:prstGeom>
          <a:solidFill>
            <a:srgbClr val="CD3333"/>
          </a:solidFill>
          <a:ln w="9360">
            <a:solidFill>
              <a:srgbClr val="402000"/>
            </a:solidFill>
            <a:miter/>
          </a:ln>
        </p:spPr>
        <p:style>
          <a:lnRef idx="0">
            <a:scrgbClr r="0" g="0" b="0"/>
          </a:lnRef>
          <a:fillRef idx="0">
            <a:scrgbClr r="0" g="0" b="0"/>
          </a:fillRef>
          <a:effectRef idx="0">
            <a:scrgbClr r="0" g="0" b="0"/>
          </a:effectRef>
          <a:fontRef idx="minor"/>
        </p:style>
      </p:sp>
      <p:grpSp>
        <p:nvGrpSpPr>
          <p:cNvPr id="974" name="Group 83"/>
          <p:cNvGrpSpPr/>
          <p:nvPr/>
        </p:nvGrpSpPr>
        <p:grpSpPr>
          <a:xfrm>
            <a:off x="4417920" y="2896200"/>
            <a:ext cx="379800" cy="303840"/>
            <a:chOff x="4417920" y="2896200"/>
            <a:chExt cx="379800" cy="303840"/>
          </a:xfrm>
        </p:grpSpPr>
        <p:sp>
          <p:nvSpPr>
            <p:cNvPr id="975" name="CustomShape 84"/>
            <p:cNvSpPr/>
            <p:nvPr/>
          </p:nvSpPr>
          <p:spPr>
            <a:xfrm>
              <a:off x="4417920" y="2896200"/>
              <a:ext cx="151200" cy="15156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sp>
          <p:nvSpPr>
            <p:cNvPr id="976" name="CustomShape 85"/>
            <p:cNvSpPr/>
            <p:nvPr/>
          </p:nvSpPr>
          <p:spPr>
            <a:xfrm>
              <a:off x="4570200" y="3048840"/>
              <a:ext cx="151200" cy="15120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sp>
          <p:nvSpPr>
            <p:cNvPr id="977" name="CustomShape 86"/>
            <p:cNvSpPr/>
            <p:nvPr/>
          </p:nvSpPr>
          <p:spPr>
            <a:xfrm>
              <a:off x="4646520" y="2896200"/>
              <a:ext cx="151200" cy="15156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grpSp>
      <p:sp>
        <p:nvSpPr>
          <p:cNvPr id="978" name="CustomShape 87"/>
          <p:cNvSpPr/>
          <p:nvPr/>
        </p:nvSpPr>
        <p:spPr>
          <a:xfrm>
            <a:off x="2284920" y="4115880"/>
            <a:ext cx="151200" cy="15120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sp>
        <p:nvSpPr>
          <p:cNvPr id="979" name="CustomShape 88"/>
          <p:cNvSpPr/>
          <p:nvPr/>
        </p:nvSpPr>
        <p:spPr>
          <a:xfrm>
            <a:off x="6702840" y="2134080"/>
            <a:ext cx="151200" cy="151200"/>
          </a:xfrm>
          <a:prstGeom prst="ellipse">
            <a:avLst/>
          </a:prstGeom>
          <a:solidFill>
            <a:srgbClr val="FBFAE2"/>
          </a:solidFill>
          <a:ln w="9360">
            <a:solidFill>
              <a:srgbClr val="FBFAE2"/>
            </a:solidFill>
            <a:miter/>
          </a:ln>
        </p:spPr>
        <p:style>
          <a:lnRef idx="0">
            <a:scrgbClr r="0" g="0" b="0"/>
          </a:lnRef>
          <a:fillRef idx="0">
            <a:scrgbClr r="0" g="0" b="0"/>
          </a:fillRef>
          <a:effectRef idx="0">
            <a:scrgbClr r="0" g="0" b="0"/>
          </a:effectRef>
          <a:fontRef idx="minor"/>
        </p:style>
      </p:sp>
      <p:sp>
        <p:nvSpPr>
          <p:cNvPr id="980" name="CustomShape 89"/>
          <p:cNvSpPr/>
          <p:nvPr/>
        </p:nvSpPr>
        <p:spPr>
          <a:xfrm>
            <a:off x="7540560" y="2972520"/>
            <a:ext cx="227520" cy="303840"/>
          </a:xfrm>
          <a:prstGeom prst="rect">
            <a:avLst/>
          </a:prstGeom>
          <a:solidFill>
            <a:srgbClr val="CD3333"/>
          </a:solidFill>
          <a:ln w="9360">
            <a:solidFill>
              <a:srgbClr val="402000"/>
            </a:solidFill>
            <a:miter/>
          </a:ln>
        </p:spPr>
        <p:style>
          <a:lnRef idx="0">
            <a:scrgbClr r="0" g="0" b="0"/>
          </a:lnRef>
          <a:fillRef idx="0">
            <a:scrgbClr r="0" g="0" b="0"/>
          </a:fillRef>
          <a:effectRef idx="0">
            <a:scrgbClr r="0" g="0" b="0"/>
          </a:effectRef>
          <a:fontRef idx="minor"/>
        </p:style>
      </p:sp>
      <p:sp>
        <p:nvSpPr>
          <p:cNvPr id="981" name="CustomShape 90"/>
          <p:cNvSpPr/>
          <p:nvPr/>
        </p:nvSpPr>
        <p:spPr>
          <a:xfrm>
            <a:off x="6931440" y="4192200"/>
            <a:ext cx="151200" cy="15120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grpSp>
        <p:nvGrpSpPr>
          <p:cNvPr id="982" name="Group 91"/>
          <p:cNvGrpSpPr/>
          <p:nvPr/>
        </p:nvGrpSpPr>
        <p:grpSpPr>
          <a:xfrm>
            <a:off x="4417920" y="2896200"/>
            <a:ext cx="2664720" cy="1447200"/>
            <a:chOff x="4417920" y="2896200"/>
            <a:chExt cx="2664720" cy="1447200"/>
          </a:xfrm>
        </p:grpSpPr>
        <p:sp>
          <p:nvSpPr>
            <p:cNvPr id="983" name="CustomShape 92"/>
            <p:cNvSpPr/>
            <p:nvPr/>
          </p:nvSpPr>
          <p:spPr>
            <a:xfrm>
              <a:off x="6931440" y="4192200"/>
              <a:ext cx="151200" cy="151200"/>
            </a:xfrm>
            <a:prstGeom prst="ellipse">
              <a:avLst/>
            </a:prstGeom>
            <a:solidFill>
              <a:srgbClr val="FBFAE2"/>
            </a:solidFill>
            <a:ln w="9360">
              <a:solidFill>
                <a:srgbClr val="FBFAE2"/>
              </a:solidFill>
              <a:miter/>
            </a:ln>
          </p:spPr>
          <p:style>
            <a:lnRef idx="0">
              <a:scrgbClr r="0" g="0" b="0"/>
            </a:lnRef>
            <a:fillRef idx="0">
              <a:scrgbClr r="0" g="0" b="0"/>
            </a:fillRef>
            <a:effectRef idx="0">
              <a:scrgbClr r="0" g="0" b="0"/>
            </a:effectRef>
            <a:fontRef idx="minor"/>
          </p:style>
        </p:sp>
        <p:sp>
          <p:nvSpPr>
            <p:cNvPr id="984" name="CustomShape 93"/>
            <p:cNvSpPr/>
            <p:nvPr/>
          </p:nvSpPr>
          <p:spPr>
            <a:xfrm>
              <a:off x="4417920" y="2896200"/>
              <a:ext cx="151200" cy="151560"/>
            </a:xfrm>
            <a:prstGeom prst="ellipse">
              <a:avLst/>
            </a:prstGeom>
            <a:solidFill>
              <a:srgbClr val="FBFAE2"/>
            </a:solidFill>
            <a:ln w="9360">
              <a:solidFill>
                <a:srgbClr val="FBFAE2"/>
              </a:solidFill>
              <a:miter/>
            </a:ln>
          </p:spPr>
          <p:style>
            <a:lnRef idx="0">
              <a:scrgbClr r="0" g="0" b="0"/>
            </a:lnRef>
            <a:fillRef idx="0">
              <a:scrgbClr r="0" g="0" b="0"/>
            </a:fillRef>
            <a:effectRef idx="0">
              <a:scrgbClr r="0" g="0" b="0"/>
            </a:effectRef>
            <a:fontRef idx="minor"/>
          </p:style>
        </p:sp>
        <p:sp>
          <p:nvSpPr>
            <p:cNvPr id="985" name="CustomShape 94"/>
            <p:cNvSpPr/>
            <p:nvPr/>
          </p:nvSpPr>
          <p:spPr>
            <a:xfrm>
              <a:off x="4493880" y="3201120"/>
              <a:ext cx="151560" cy="151200"/>
            </a:xfrm>
            <a:prstGeom prst="ellipse">
              <a:avLst/>
            </a:prstGeom>
            <a:solidFill>
              <a:srgbClr val="FBFAE2"/>
            </a:solidFill>
            <a:ln w="9360">
              <a:solidFill>
                <a:srgbClr val="FBFAE2"/>
              </a:solidFill>
              <a:miter/>
            </a:ln>
          </p:spPr>
          <p:style>
            <a:lnRef idx="0">
              <a:scrgbClr r="0" g="0" b="0"/>
            </a:lnRef>
            <a:fillRef idx="0">
              <a:scrgbClr r="0" g="0" b="0"/>
            </a:fillRef>
            <a:effectRef idx="0">
              <a:scrgbClr r="0" g="0" b="0"/>
            </a:effectRef>
            <a:fontRef idx="minor"/>
          </p:style>
        </p:sp>
      </p:grpSp>
      <p:sp>
        <p:nvSpPr>
          <p:cNvPr id="986" name="CustomShape 95"/>
          <p:cNvSpPr/>
          <p:nvPr/>
        </p:nvSpPr>
        <p:spPr>
          <a:xfrm>
            <a:off x="5941080" y="2972520"/>
            <a:ext cx="227520" cy="303840"/>
          </a:xfrm>
          <a:prstGeom prst="rect">
            <a:avLst/>
          </a:prstGeom>
          <a:solidFill>
            <a:srgbClr val="CD3333"/>
          </a:solidFill>
          <a:ln w="9360">
            <a:solidFill>
              <a:srgbClr val="402000"/>
            </a:solidFill>
            <a:miter/>
          </a:ln>
        </p:spPr>
        <p:style>
          <a:lnRef idx="0">
            <a:scrgbClr r="0" g="0" b="0"/>
          </a:lnRef>
          <a:fillRef idx="0">
            <a:scrgbClr r="0" g="0" b="0"/>
          </a:fillRef>
          <a:effectRef idx="0">
            <a:scrgbClr r="0" g="0" b="0"/>
          </a:effectRef>
          <a:fontRef idx="minor"/>
        </p:style>
      </p:sp>
      <p:sp>
        <p:nvSpPr>
          <p:cNvPr id="987" name="CustomShape 96"/>
          <p:cNvSpPr/>
          <p:nvPr/>
        </p:nvSpPr>
        <p:spPr>
          <a:xfrm>
            <a:off x="6702840" y="2134080"/>
            <a:ext cx="151200" cy="15120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sp>
        <p:nvSpPr>
          <p:cNvPr id="988" name="CustomShape 97"/>
          <p:cNvSpPr/>
          <p:nvPr/>
        </p:nvSpPr>
        <p:spPr>
          <a:xfrm>
            <a:off x="2284920" y="2134080"/>
            <a:ext cx="151200" cy="151200"/>
          </a:xfrm>
          <a:prstGeom prst="ellipse">
            <a:avLst/>
          </a:prstGeom>
          <a:solidFill>
            <a:srgbClr val="FBFAE2"/>
          </a:solidFill>
          <a:ln w="9360">
            <a:solidFill>
              <a:srgbClr val="FBFAE2"/>
            </a:solidFill>
            <a:miter/>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38"/>
                                        </p:tgtEl>
                                        <p:attrNameLst>
                                          <p:attrName>style.visibility</p:attrName>
                                        </p:attrNameLst>
                                      </p:cBhvr>
                                      <p:to>
                                        <p:strVal val="visible"/>
                                      </p:to>
                                    </p:set>
                                    <p:anim calcmode="lin" valueType="num">
                                      <p:cBhvr additive="repl">
                                        <p:cTn id="7" dur="500" fill="hold"/>
                                        <p:tgtEl>
                                          <p:spTgt spid="938"/>
                                        </p:tgtEl>
                                        <p:attrNameLst>
                                          <p:attrName>ppt_x</p:attrName>
                                        </p:attrNameLst>
                                      </p:cBhvr>
                                      <p:tavLst>
                                        <p:tav tm="0">
                                          <p:val>
                                            <p:strVal val="0-#ppt_w/2"/>
                                          </p:val>
                                        </p:tav>
                                        <p:tav tm="100000">
                                          <p:val>
                                            <p:strVal val="#ppt_x"/>
                                          </p:val>
                                        </p:tav>
                                      </p:tavLst>
                                    </p:anim>
                                    <p:anim calcmode="lin" valueType="num">
                                      <p:cBhvr additive="repl">
                                        <p:cTn id="8" dur="500" fill="hold"/>
                                        <p:tgtEl>
                                          <p:spTgt spid="93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37"/>
                                        </p:tgtEl>
                                        <p:attrNameLst>
                                          <p:attrName>style.visibility</p:attrName>
                                        </p:attrNameLst>
                                      </p:cBhvr>
                                      <p:to>
                                        <p:strVal val="visible"/>
                                      </p:to>
                                    </p:set>
                                    <p:anim calcmode="lin" valueType="num">
                                      <p:cBhvr additive="repl">
                                        <p:cTn id="13" dur="500" fill="hold"/>
                                        <p:tgtEl>
                                          <p:spTgt spid="937"/>
                                        </p:tgtEl>
                                        <p:attrNameLst>
                                          <p:attrName>ppt_x</p:attrName>
                                        </p:attrNameLst>
                                      </p:cBhvr>
                                      <p:tavLst>
                                        <p:tav tm="0">
                                          <p:val>
                                            <p:strVal val="0-#ppt_w/2"/>
                                          </p:val>
                                        </p:tav>
                                        <p:tav tm="100000">
                                          <p:val>
                                            <p:strVal val="#ppt_x"/>
                                          </p:val>
                                        </p:tav>
                                      </p:tavLst>
                                    </p:anim>
                                    <p:anim calcmode="lin" valueType="num">
                                      <p:cBhvr additive="repl">
                                        <p:cTn id="14" dur="500" fill="hold"/>
                                        <p:tgtEl>
                                          <p:spTgt spid="93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913"/>
                                        </p:tgtEl>
                                        <p:attrNameLst>
                                          <p:attrName>style.visibility</p:attrName>
                                        </p:attrNameLst>
                                      </p:cBhvr>
                                      <p:to>
                                        <p:strVal val="visible"/>
                                      </p:to>
                                    </p:set>
                                    <p:anim calcmode="lin" valueType="num">
                                      <p:cBhvr additive="repl">
                                        <p:cTn id="19" dur="500" fill="hold"/>
                                        <p:tgtEl>
                                          <p:spTgt spid="913"/>
                                        </p:tgtEl>
                                        <p:attrNameLst>
                                          <p:attrName>ppt_x</p:attrName>
                                        </p:attrNameLst>
                                      </p:cBhvr>
                                      <p:tavLst>
                                        <p:tav tm="0">
                                          <p:val>
                                            <p:strVal val="0-#ppt_w/2"/>
                                          </p:val>
                                        </p:tav>
                                        <p:tav tm="100000">
                                          <p:val>
                                            <p:strVal val="#ppt_x"/>
                                          </p:val>
                                        </p:tav>
                                      </p:tavLst>
                                    </p:anim>
                                    <p:anim calcmode="lin" valueType="num">
                                      <p:cBhvr additive="repl">
                                        <p:cTn id="20" dur="500" fill="hold"/>
                                        <p:tgtEl>
                                          <p:spTgt spid="91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1" presetClass="entr" fill="hold" nodeType="clickEffect">
                                  <p:stCondLst>
                                    <p:cond delay="0"/>
                                  </p:stCondLst>
                                  <p:childTnLst>
                                    <p:set>
                                      <p:cBhvr>
                                        <p:cTn id="24" dur="1000">
                                          <p:stCondLst>
                                            <p:cond delay="0"/>
                                          </p:stCondLst>
                                        </p:cTn>
                                        <p:tgtEl>
                                          <p:spTgt spid="947"/>
                                        </p:tgtEl>
                                        <p:attrNameLst>
                                          <p:attrName>style.visibility</p:attrName>
                                        </p:attrNameLst>
                                      </p:cBhvr>
                                      <p:to>
                                        <p:strVal val="visible"/>
                                      </p:to>
                                    </p:set>
                                  </p:childTnLst>
                                </p:cTn>
                              </p:par>
                              <p:set>
                                <p:cBhvr>
                                  <p:cTn id="25" dur="1" fill="hold">
                                    <p:stCondLst>
                                      <p:cond delay="0"/>
                                    </p:stCondLst>
                                  </p:cTn>
                                  <p:tgtEl>
                                    <p:spTgt spid="913"/>
                                  </p:tgtEl>
                                  <p:attrNameLst>
                                    <p:attrName>style.visibility</p:attrName>
                                  </p:attrNameLst>
                                </p:cBhvr>
                                <p:to>
                                  <p:strVal val="hidden"/>
                                </p:to>
                              </p:set>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939"/>
                                        </p:tgtEl>
                                        <p:attrNameLst>
                                          <p:attrName>style.visibility</p:attrName>
                                        </p:attrNameLst>
                                      </p:cBhvr>
                                      <p:to>
                                        <p:strVal val="visible"/>
                                      </p:to>
                                    </p:set>
                                    <p:animEffect transition="in" filter="box(in)">
                                      <p:cBhvr additive="repl">
                                        <p:cTn id="30" dur="500"/>
                                        <p:tgtEl>
                                          <p:spTgt spid="939"/>
                                        </p:tgtEl>
                                      </p:cBhvr>
                                    </p:animEffect>
                                  </p:childTnLst>
                                </p:cTn>
                              </p:par>
                              <p:set>
                                <p:cBhvr>
                                  <p:cTn id="31" dur="1" fill="hold">
                                    <p:stCondLst>
                                      <p:cond delay="0"/>
                                    </p:stCondLst>
                                  </p:cTn>
                                  <p:tgtEl>
                                    <p:spTgt spid="947"/>
                                  </p:tgtEl>
                                  <p:attrNameLst>
                                    <p:attrName>style.visibility</p:attrName>
                                  </p:attrNameLst>
                                </p:cBhvr>
                                <p:to>
                                  <p:strVal val="hidden"/>
                                </p:to>
                              </p:set>
                            </p:childTnLst>
                          </p:cTn>
                        </p:par>
                      </p:childTnLst>
                    </p:cTn>
                  </p:par>
                  <p:par>
                    <p:cTn id="32" fill="hold">
                      <p:stCondLst>
                        <p:cond delay="indefinite"/>
                      </p:stCondLst>
                      <p:childTnLst>
                        <p:par>
                          <p:cTn id="33" fill="hold">
                            <p:stCondLst>
                              <p:cond delay="0"/>
                            </p:stCondLst>
                            <p:childTnLst>
                              <p:par>
                                <p:cTn id="34" presetID="11" presetClass="entr" fill="hold" nodeType="clickEffect">
                                  <p:stCondLst>
                                    <p:cond delay="0"/>
                                  </p:stCondLst>
                                  <p:childTnLst>
                                    <p:set>
                                      <p:cBhvr>
                                        <p:cTn id="35" dur="1000">
                                          <p:stCondLst>
                                            <p:cond delay="0"/>
                                          </p:stCondLst>
                                        </p:cTn>
                                        <p:tgtEl>
                                          <p:spTgt spid="948"/>
                                        </p:tgtEl>
                                        <p:attrNameLst>
                                          <p:attrName>style.visibility</p:attrName>
                                        </p:attrNameLst>
                                      </p:cBhvr>
                                      <p:to>
                                        <p:strVal val="visible"/>
                                      </p:to>
                                    </p:set>
                                  </p:childTnLst>
                                </p:cTn>
                              </p:par>
                              <p:set>
                                <p:cBhvr>
                                  <p:cTn id="36" dur="1" fill="hold">
                                    <p:stCondLst>
                                      <p:cond delay="0"/>
                                    </p:stCondLst>
                                  </p:cTn>
                                  <p:tgtEl>
                                    <p:spTgt spid="939"/>
                                  </p:tgtEl>
                                  <p:attrNameLst>
                                    <p:attrName>style.visibility</p:attrName>
                                  </p:attrNameLst>
                                </p:cBhvr>
                                <p:to>
                                  <p:strVal val="hidden"/>
                                </p:to>
                              </p:set>
                            </p:childTnLst>
                          </p:cTn>
                        </p:par>
                      </p:childTnLst>
                    </p:cTn>
                  </p:par>
                  <p:par>
                    <p:cTn id="37" fill="hold">
                      <p:stCondLst>
                        <p:cond delay="indefinite"/>
                      </p:stCondLst>
                      <p:childTnLst>
                        <p:par>
                          <p:cTn id="38" fill="hold">
                            <p:stCondLst>
                              <p:cond delay="0"/>
                            </p:stCondLst>
                            <p:childTnLst>
                              <p:par>
                                <p:cTn id="39" presetID="4" presetClass="entr" presetSubtype="16" fill="hold" nodeType="clickEffect">
                                  <p:stCondLst>
                                    <p:cond delay="0"/>
                                  </p:stCondLst>
                                  <p:childTnLst>
                                    <p:set>
                                      <p:cBhvr>
                                        <p:cTn id="40" dur="1" fill="hold">
                                          <p:stCondLst>
                                            <p:cond delay="0"/>
                                          </p:stCondLst>
                                        </p:cTn>
                                        <p:tgtEl>
                                          <p:spTgt spid="940"/>
                                        </p:tgtEl>
                                        <p:attrNameLst>
                                          <p:attrName>style.visibility</p:attrName>
                                        </p:attrNameLst>
                                      </p:cBhvr>
                                      <p:to>
                                        <p:strVal val="visible"/>
                                      </p:to>
                                    </p:set>
                                    <p:animEffect transition="in" filter="box(in)">
                                      <p:cBhvr additive="repl">
                                        <p:cTn id="41" dur="500"/>
                                        <p:tgtEl>
                                          <p:spTgt spid="940"/>
                                        </p:tgtEl>
                                      </p:cBhvr>
                                    </p:animEffect>
                                  </p:childTnLst>
                                </p:cTn>
                              </p:par>
                            </p:childTnLst>
                          </p:cTn>
                        </p:par>
                      </p:childTnLst>
                    </p:cTn>
                  </p:par>
                  <p:par>
                    <p:cTn id="42" fill="hold">
                      <p:stCondLst>
                        <p:cond delay="indefinite"/>
                      </p:stCondLst>
                      <p:childTnLst>
                        <p:par>
                          <p:cTn id="43" fill="hold">
                            <p:stCondLst>
                              <p:cond delay="0"/>
                            </p:stCondLst>
                            <p:childTnLst>
                              <p:par>
                                <p:cTn id="44" presetID="4" presetClass="entr" presetSubtype="16" fill="hold" nodeType="clickEffect">
                                  <p:stCondLst>
                                    <p:cond delay="0"/>
                                  </p:stCondLst>
                                  <p:childTnLst>
                                    <p:set>
                                      <p:cBhvr>
                                        <p:cTn id="45" dur="1" fill="hold">
                                          <p:stCondLst>
                                            <p:cond delay="0"/>
                                          </p:stCondLst>
                                        </p:cTn>
                                        <p:tgtEl>
                                          <p:spTgt spid="944"/>
                                        </p:tgtEl>
                                        <p:attrNameLst>
                                          <p:attrName>style.visibility</p:attrName>
                                        </p:attrNameLst>
                                      </p:cBhvr>
                                      <p:to>
                                        <p:strVal val="visible"/>
                                      </p:to>
                                    </p:set>
                                    <p:animEffect transition="in" filter="box(in)">
                                      <p:cBhvr additive="repl">
                                        <p:cTn id="46" dur="500"/>
                                        <p:tgtEl>
                                          <p:spTgt spid="944"/>
                                        </p:tgtEl>
                                      </p:cBhvr>
                                    </p:animEffect>
                                  </p:childTnLst>
                                </p:cTn>
                              </p:par>
                            </p:childTnLst>
                          </p:cTn>
                        </p:par>
                      </p:childTnLst>
                    </p:cTn>
                  </p:par>
                  <p:par>
                    <p:cTn id="47" fill="hold">
                      <p:stCondLst>
                        <p:cond delay="indefinite"/>
                      </p:stCondLst>
                      <p:childTnLst>
                        <p:par>
                          <p:cTn id="48" fill="hold">
                            <p:stCondLst>
                              <p:cond delay="0"/>
                            </p:stCondLst>
                            <p:childTnLst>
                              <p:par>
                                <p:cTn id="49" presetID="11" presetClass="entr" fill="hold" nodeType="clickEffect">
                                  <p:stCondLst>
                                    <p:cond delay="0"/>
                                  </p:stCondLst>
                                  <p:childTnLst>
                                    <p:set>
                                      <p:cBhvr>
                                        <p:cTn id="50" dur="1000">
                                          <p:stCondLst>
                                            <p:cond delay="0"/>
                                          </p:stCondLst>
                                        </p:cTn>
                                        <p:tgtEl>
                                          <p:spTgt spid="949"/>
                                        </p:tgtEl>
                                        <p:attrNameLst>
                                          <p:attrName>style.visibility</p:attrName>
                                        </p:attrNameLst>
                                      </p:cBhvr>
                                      <p:to>
                                        <p:strVal val="visible"/>
                                      </p:to>
                                    </p:set>
                                  </p:childTnLst>
                                </p:cTn>
                              </p:par>
                              <p:set>
                                <p:cBhvr>
                                  <p:cTn id="51" dur="1" fill="hold">
                                    <p:stCondLst>
                                      <p:cond delay="0"/>
                                    </p:stCondLst>
                                  </p:cTn>
                                  <p:tgtEl>
                                    <p:spTgt spid="944"/>
                                  </p:tgtEl>
                                  <p:attrNameLst>
                                    <p:attrName>style.visibility</p:attrName>
                                  </p:attrNameLst>
                                </p:cBhvr>
                                <p:to>
                                  <p:strVal val="hidden"/>
                                </p:to>
                              </p:set>
                            </p:childTnLst>
                          </p:cTn>
                        </p:par>
                      </p:childTnLst>
                    </p:cTn>
                  </p:par>
                  <p:par>
                    <p:cTn id="52" fill="hold">
                      <p:stCondLst>
                        <p:cond delay="indefinite"/>
                      </p:stCondLst>
                      <p:childTnLst>
                        <p:par>
                          <p:cTn id="53" fill="hold">
                            <p:stCondLst>
                              <p:cond delay="0"/>
                            </p:stCondLst>
                            <p:childTnLst>
                              <p:par>
                                <p:cTn id="54" presetID="4" presetClass="entr" presetSubtype="16" fill="hold" nodeType="clickEffect">
                                  <p:stCondLst>
                                    <p:cond delay="0"/>
                                  </p:stCondLst>
                                  <p:childTnLst>
                                    <p:set>
                                      <p:cBhvr>
                                        <p:cTn id="55" dur="1" fill="hold">
                                          <p:stCondLst>
                                            <p:cond delay="0"/>
                                          </p:stCondLst>
                                        </p:cTn>
                                        <p:tgtEl>
                                          <p:spTgt spid="955"/>
                                        </p:tgtEl>
                                        <p:attrNameLst>
                                          <p:attrName>style.visibility</p:attrName>
                                        </p:attrNameLst>
                                      </p:cBhvr>
                                      <p:to>
                                        <p:strVal val="visible"/>
                                      </p:to>
                                    </p:set>
                                    <p:animEffect transition="in" filter="box(in)">
                                      <p:cBhvr additive="repl">
                                        <p:cTn id="56" dur="500"/>
                                        <p:tgtEl>
                                          <p:spTgt spid="955"/>
                                        </p:tgtEl>
                                      </p:cBhvr>
                                    </p:animEffect>
                                  </p:childTnLst>
                                </p:cTn>
                              </p:par>
                              <p:set>
                                <p:cBhvr>
                                  <p:cTn id="57" dur="1" fill="hold">
                                    <p:stCondLst>
                                      <p:cond delay="0"/>
                                    </p:stCondLst>
                                  </p:cTn>
                                  <p:tgtEl>
                                    <p:spTgt spid="949"/>
                                  </p:tgtEl>
                                  <p:attrNameLst>
                                    <p:attrName>style.visibility</p:attrName>
                                  </p:attrNameLst>
                                </p:cBhvr>
                                <p:to>
                                  <p:strVal val="hidden"/>
                                </p:to>
                              </p:set>
                            </p:childTnLst>
                          </p:cTn>
                        </p:par>
                      </p:childTnLst>
                    </p:cTn>
                  </p:par>
                  <p:par>
                    <p:cTn id="58" fill="hold">
                      <p:stCondLst>
                        <p:cond delay="indefinite"/>
                      </p:stCondLst>
                      <p:childTnLst>
                        <p:par>
                          <p:cTn id="59" fill="hold">
                            <p:stCondLst>
                              <p:cond delay="0"/>
                            </p:stCondLst>
                            <p:childTnLst>
                              <p:par>
                                <p:cTn id="60" presetID="1" presetClass="entr" fill="hold" nodeType="clickEffect">
                                  <p:stCondLst>
                                    <p:cond delay="0"/>
                                  </p:stCondLst>
                                  <p:childTnLst>
                                    <p:set>
                                      <p:cBhvr>
                                        <p:cTn id="61" dur="1" fill="hold">
                                          <p:stCondLst>
                                            <p:cond delay="499"/>
                                          </p:stCondLst>
                                        </p:cTn>
                                        <p:tgtEl>
                                          <p:spTgt spid="950"/>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fill="hold" nodeType="clickEffect">
                                  <p:stCondLst>
                                    <p:cond delay="0"/>
                                  </p:stCondLst>
                                  <p:childTnLst>
                                    <p:set>
                                      <p:cBhvr>
                                        <p:cTn id="65" dur="1" fill="hold">
                                          <p:stCondLst>
                                            <p:cond delay="499"/>
                                          </p:stCondLst>
                                        </p:cTn>
                                        <p:tgtEl>
                                          <p:spTgt spid="962"/>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1" presetClass="entr" fill="hold" nodeType="clickEffect">
                                  <p:stCondLst>
                                    <p:cond delay="0"/>
                                  </p:stCondLst>
                                  <p:childTnLst>
                                    <p:set>
                                      <p:cBhvr>
                                        <p:cTn id="69" dur="1000">
                                          <p:stCondLst>
                                            <p:cond delay="0"/>
                                          </p:stCondLst>
                                        </p:cTn>
                                        <p:tgtEl>
                                          <p:spTgt spid="953"/>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fill="hold" nodeType="clickEffect">
                                  <p:stCondLst>
                                    <p:cond delay="0"/>
                                  </p:stCondLst>
                                  <p:childTnLst>
                                    <p:set>
                                      <p:cBhvr>
                                        <p:cTn id="73" dur="1" fill="hold">
                                          <p:stCondLst>
                                            <p:cond delay="499"/>
                                          </p:stCondLst>
                                        </p:cTn>
                                        <p:tgtEl>
                                          <p:spTgt spid="954"/>
                                        </p:tgtEl>
                                        <p:attrNameLst>
                                          <p:attrName>style.visibility</p:attrName>
                                        </p:attrNameLst>
                                      </p:cBhvr>
                                      <p:to>
                                        <p:strVal val="visible"/>
                                      </p:to>
                                    </p:set>
                                  </p:childTnLst>
                                </p:cTn>
                              </p:par>
                              <p:set>
                                <p:cBhvr>
                                  <p:cTn id="74" dur="1" fill="hold">
                                    <p:stCondLst>
                                      <p:cond delay="0"/>
                                    </p:stCondLst>
                                  </p:cTn>
                                  <p:tgtEl>
                                    <p:spTgt spid="953"/>
                                  </p:tgtEl>
                                  <p:attrNameLst>
                                    <p:attrName>style.visibility</p:attrName>
                                  </p:attrNameLst>
                                </p:cBhvr>
                                <p:to>
                                  <p:strVal val="hidden"/>
                                </p:to>
                              </p:set>
                            </p:childTnLst>
                          </p:cTn>
                        </p:par>
                      </p:childTnLst>
                    </p:cTn>
                  </p:par>
                  <p:par>
                    <p:cTn id="75" fill="hold">
                      <p:stCondLst>
                        <p:cond delay="indefinite"/>
                      </p:stCondLst>
                      <p:childTnLst>
                        <p:par>
                          <p:cTn id="76" fill="hold">
                            <p:stCondLst>
                              <p:cond delay="0"/>
                            </p:stCondLst>
                            <p:childTnLst>
                              <p:par>
                                <p:cTn id="77" presetID="4" presetClass="entr" presetSubtype="16" fill="hold" nodeType="clickEffect">
                                  <p:stCondLst>
                                    <p:cond delay="0"/>
                                  </p:stCondLst>
                                  <p:childTnLst>
                                    <p:set>
                                      <p:cBhvr>
                                        <p:cTn id="78" dur="1" fill="hold">
                                          <p:stCondLst>
                                            <p:cond delay="0"/>
                                          </p:stCondLst>
                                        </p:cTn>
                                        <p:tgtEl>
                                          <p:spTgt spid="956"/>
                                        </p:tgtEl>
                                        <p:attrNameLst>
                                          <p:attrName>style.visibility</p:attrName>
                                        </p:attrNameLst>
                                      </p:cBhvr>
                                      <p:to>
                                        <p:strVal val="visible"/>
                                      </p:to>
                                    </p:set>
                                    <p:animEffect transition="in" filter="box(in)">
                                      <p:cBhvr additive="repl">
                                        <p:cTn id="79" dur="500"/>
                                        <p:tgtEl>
                                          <p:spTgt spid="956"/>
                                        </p:tgtEl>
                                      </p:cBhvr>
                                    </p:animEffect>
                                  </p:childTnLst>
                                </p:cTn>
                              </p:par>
                            </p:childTnLst>
                          </p:cTn>
                        </p:par>
                      </p:childTnLst>
                    </p:cTn>
                  </p:par>
                  <p:par>
                    <p:cTn id="80" fill="hold">
                      <p:stCondLst>
                        <p:cond delay="indefinite"/>
                      </p:stCondLst>
                      <p:childTnLst>
                        <p:par>
                          <p:cTn id="81" fill="hold">
                            <p:stCondLst>
                              <p:cond delay="0"/>
                            </p:stCondLst>
                            <p:childTnLst>
                              <p:par>
                                <p:cTn id="82" presetID="11" presetClass="entr" fill="hold" nodeType="clickEffect">
                                  <p:stCondLst>
                                    <p:cond delay="0"/>
                                  </p:stCondLst>
                                  <p:childTnLst>
                                    <p:set>
                                      <p:cBhvr>
                                        <p:cTn id="83" dur="1000">
                                          <p:stCondLst>
                                            <p:cond delay="0"/>
                                          </p:stCondLst>
                                        </p:cTn>
                                        <p:tgtEl>
                                          <p:spTgt spid="957"/>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4" presetClass="entr" presetSubtype="16" fill="hold" nodeType="clickEffect">
                                  <p:stCondLst>
                                    <p:cond delay="0"/>
                                  </p:stCondLst>
                                  <p:childTnLst>
                                    <p:set>
                                      <p:cBhvr>
                                        <p:cTn id="87" dur="1" fill="hold">
                                          <p:stCondLst>
                                            <p:cond delay="0"/>
                                          </p:stCondLst>
                                        </p:cTn>
                                        <p:tgtEl>
                                          <p:spTgt spid="958"/>
                                        </p:tgtEl>
                                        <p:attrNameLst>
                                          <p:attrName>style.visibility</p:attrName>
                                        </p:attrNameLst>
                                      </p:cBhvr>
                                      <p:to>
                                        <p:strVal val="visible"/>
                                      </p:to>
                                    </p:set>
                                    <p:animEffect transition="in" filter="box(in)">
                                      <p:cBhvr additive="repl">
                                        <p:cTn id="88" dur="500"/>
                                        <p:tgtEl>
                                          <p:spTgt spid="958"/>
                                        </p:tgtEl>
                                      </p:cBhvr>
                                    </p:animEffect>
                                  </p:childTnLst>
                                </p:cTn>
                              </p:par>
                              <p:set>
                                <p:cBhvr>
                                  <p:cTn id="89" dur="1" fill="hold">
                                    <p:stCondLst>
                                      <p:cond delay="0"/>
                                    </p:stCondLst>
                                  </p:cTn>
                                  <p:tgtEl>
                                    <p:spTgt spid="957"/>
                                  </p:tgtEl>
                                  <p:attrNameLst>
                                    <p:attrName>style.visibility</p:attrName>
                                  </p:attrNameLst>
                                </p:cBhvr>
                                <p:to>
                                  <p:strVal val="hidden"/>
                                </p:to>
                              </p:set>
                            </p:childTnLst>
                          </p:cTn>
                        </p:par>
                      </p:childTnLst>
                    </p:cTn>
                  </p:par>
                  <p:par>
                    <p:cTn id="90" fill="hold">
                      <p:stCondLst>
                        <p:cond delay="indefinite"/>
                      </p:stCondLst>
                      <p:childTnLst>
                        <p:par>
                          <p:cTn id="91" fill="hold">
                            <p:stCondLst>
                              <p:cond delay="0"/>
                            </p:stCondLst>
                            <p:childTnLst>
                              <p:par>
                                <p:cTn id="92" presetID="1" presetClass="entr" fill="hold" nodeType="clickEffect">
                                  <p:stCondLst>
                                    <p:cond delay="0"/>
                                  </p:stCondLst>
                                  <p:childTnLst>
                                    <p:set>
                                      <p:cBhvr>
                                        <p:cTn id="93" dur="1" fill="hold">
                                          <p:stCondLst>
                                            <p:cond delay="499"/>
                                          </p:stCondLst>
                                        </p:cTn>
                                        <p:tgtEl>
                                          <p:spTgt spid="963"/>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fill="hold" nodeType="clickEffect">
                                  <p:stCondLst>
                                    <p:cond delay="0"/>
                                  </p:stCondLst>
                                  <p:childTnLst>
                                    <p:set>
                                      <p:cBhvr>
                                        <p:cTn id="97" dur="1" fill="hold">
                                          <p:stCondLst>
                                            <p:cond delay="499"/>
                                          </p:stCondLst>
                                        </p:cTn>
                                        <p:tgtEl>
                                          <p:spTgt spid="964"/>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fill="hold" nodeType="clickEffect">
                                  <p:stCondLst>
                                    <p:cond delay="0"/>
                                  </p:stCondLst>
                                  <p:childTnLst>
                                    <p:set>
                                      <p:cBhvr>
                                        <p:cTn id="101" dur="1" fill="hold">
                                          <p:stCondLst>
                                            <p:cond delay="499"/>
                                          </p:stCondLst>
                                        </p:cTn>
                                        <p:tgtEl>
                                          <p:spTgt spid="967"/>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1" presetClass="entr" fill="hold" nodeType="clickEffect">
                                  <p:stCondLst>
                                    <p:cond delay="0"/>
                                  </p:stCondLst>
                                  <p:childTnLst>
                                    <p:set>
                                      <p:cBhvr>
                                        <p:cTn id="105" dur="1000">
                                          <p:stCondLst>
                                            <p:cond delay="0"/>
                                          </p:stCondLst>
                                        </p:cTn>
                                        <p:tgtEl>
                                          <p:spTgt spid="968"/>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fill="hold" nodeType="clickEffect">
                                  <p:stCondLst>
                                    <p:cond delay="0"/>
                                  </p:stCondLst>
                                  <p:childTnLst>
                                    <p:set>
                                      <p:cBhvr>
                                        <p:cTn id="109" dur="1" fill="hold">
                                          <p:stCondLst>
                                            <p:cond delay="499"/>
                                          </p:stCondLst>
                                        </p:cTn>
                                        <p:tgtEl>
                                          <p:spTgt spid="969"/>
                                        </p:tgtEl>
                                        <p:attrNameLst>
                                          <p:attrName>style.visibility</p:attrName>
                                        </p:attrNameLst>
                                      </p:cBhvr>
                                      <p:to>
                                        <p:strVal val="visible"/>
                                      </p:to>
                                    </p:set>
                                  </p:childTnLst>
                                </p:cTn>
                              </p:par>
                              <p:set>
                                <p:cBhvr>
                                  <p:cTn id="110" dur="1" fill="hold">
                                    <p:stCondLst>
                                      <p:cond delay="0"/>
                                    </p:stCondLst>
                                  </p:cTn>
                                  <p:tgtEl>
                                    <p:spTgt spid="968"/>
                                  </p:tgtEl>
                                  <p:attrNameLst>
                                    <p:attrName>style.visibility</p:attrName>
                                  </p:attrNameLst>
                                </p:cBhvr>
                                <p:to>
                                  <p:strVal val="hidden"/>
                                </p:to>
                              </p:set>
                            </p:childTnLst>
                          </p:cTn>
                        </p:par>
                      </p:childTnLst>
                    </p:cTn>
                  </p:par>
                  <p:par>
                    <p:cTn id="111" fill="hold">
                      <p:stCondLst>
                        <p:cond delay="indefinite"/>
                      </p:stCondLst>
                      <p:childTnLst>
                        <p:par>
                          <p:cTn id="112" fill="hold">
                            <p:stCondLst>
                              <p:cond delay="0"/>
                            </p:stCondLst>
                            <p:childTnLst>
                              <p:par>
                                <p:cTn id="113" presetID="1" presetClass="entr" fill="hold" nodeType="clickEffect">
                                  <p:stCondLst>
                                    <p:cond delay="0"/>
                                  </p:stCondLst>
                                  <p:childTnLst>
                                    <p:set>
                                      <p:cBhvr>
                                        <p:cTn id="114" dur="1" fill="hold">
                                          <p:stCondLst>
                                            <p:cond delay="499"/>
                                          </p:stCondLst>
                                        </p:cTn>
                                        <p:tgtEl>
                                          <p:spTgt spid="970"/>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1" presetClass="entr" fill="hold" nodeType="clickEffect">
                                  <p:stCondLst>
                                    <p:cond delay="0"/>
                                  </p:stCondLst>
                                  <p:childTnLst>
                                    <p:set>
                                      <p:cBhvr>
                                        <p:cTn id="118" dur="1000">
                                          <p:stCondLst>
                                            <p:cond delay="0"/>
                                          </p:stCondLst>
                                        </p:cTn>
                                        <p:tgtEl>
                                          <p:spTgt spid="971"/>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fill="hold" nodeType="clickEffect">
                                  <p:stCondLst>
                                    <p:cond delay="0"/>
                                  </p:stCondLst>
                                  <p:childTnLst>
                                    <p:set>
                                      <p:cBhvr>
                                        <p:cTn id="122" dur="1" fill="hold">
                                          <p:stCondLst>
                                            <p:cond delay="499"/>
                                          </p:stCondLst>
                                        </p:cTn>
                                        <p:tgtEl>
                                          <p:spTgt spid="972"/>
                                        </p:tgtEl>
                                        <p:attrNameLst>
                                          <p:attrName>style.visibility</p:attrName>
                                        </p:attrNameLst>
                                      </p:cBhvr>
                                      <p:to>
                                        <p:strVal val="visible"/>
                                      </p:to>
                                    </p:set>
                                  </p:childTnLst>
                                </p:cTn>
                              </p:par>
                              <p:set>
                                <p:cBhvr>
                                  <p:cTn id="123" dur="1" fill="hold">
                                    <p:stCondLst>
                                      <p:cond delay="0"/>
                                    </p:stCondLst>
                                  </p:cTn>
                                  <p:tgtEl>
                                    <p:spTgt spid="971"/>
                                  </p:tgtEl>
                                  <p:attrNameLst>
                                    <p:attrName>style.visibility</p:attrName>
                                  </p:attrNameLst>
                                </p:cBhvr>
                                <p:to>
                                  <p:strVal val="hidden"/>
                                </p:to>
                              </p:set>
                            </p:childTnLst>
                          </p:cTn>
                        </p:par>
                      </p:childTnLst>
                    </p:cTn>
                  </p:par>
                  <p:par>
                    <p:cTn id="124" fill="hold">
                      <p:stCondLst>
                        <p:cond delay="indefinite"/>
                      </p:stCondLst>
                      <p:childTnLst>
                        <p:par>
                          <p:cTn id="125" fill="hold">
                            <p:stCondLst>
                              <p:cond delay="0"/>
                            </p:stCondLst>
                            <p:childTnLst>
                              <p:par>
                                <p:cTn id="126" presetID="1" presetClass="entr" fill="hold" nodeType="clickEffect">
                                  <p:stCondLst>
                                    <p:cond delay="0"/>
                                  </p:stCondLst>
                                  <p:childTnLst>
                                    <p:set>
                                      <p:cBhvr>
                                        <p:cTn id="127" dur="1" fill="hold">
                                          <p:stCondLst>
                                            <p:cond delay="499"/>
                                          </p:stCondLst>
                                        </p:cTn>
                                        <p:tgtEl>
                                          <p:spTgt spid="988"/>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11" presetClass="entr" fill="hold" nodeType="clickEffect">
                                  <p:stCondLst>
                                    <p:cond delay="0"/>
                                  </p:stCondLst>
                                  <p:childTnLst>
                                    <p:set>
                                      <p:cBhvr>
                                        <p:cTn id="131" dur="1000">
                                          <p:stCondLst>
                                            <p:cond delay="0"/>
                                          </p:stCondLst>
                                        </p:cTn>
                                        <p:tgtEl>
                                          <p:spTgt spid="973"/>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ntr" fill="hold" nodeType="clickEffect">
                                  <p:stCondLst>
                                    <p:cond delay="0"/>
                                  </p:stCondLst>
                                  <p:childTnLst>
                                    <p:set>
                                      <p:cBhvr>
                                        <p:cTn id="135" dur="1" fill="hold">
                                          <p:stCondLst>
                                            <p:cond delay="499"/>
                                          </p:stCondLst>
                                        </p:cTn>
                                        <p:tgtEl>
                                          <p:spTgt spid="974"/>
                                        </p:tgtEl>
                                        <p:attrNameLst>
                                          <p:attrName>style.visibility</p:attrName>
                                        </p:attrNameLst>
                                      </p:cBhvr>
                                      <p:to>
                                        <p:strVal val="visible"/>
                                      </p:to>
                                    </p:set>
                                  </p:childTnLst>
                                </p:cTn>
                              </p:par>
                              <p:set>
                                <p:cBhvr>
                                  <p:cTn id="136" dur="1" fill="hold">
                                    <p:stCondLst>
                                      <p:cond delay="0"/>
                                    </p:stCondLst>
                                  </p:cTn>
                                  <p:tgtEl>
                                    <p:spTgt spid="973"/>
                                  </p:tgtEl>
                                  <p:attrNameLst>
                                    <p:attrName>style.visibility</p:attrName>
                                  </p:attrNameLst>
                                </p:cBhvr>
                                <p:to>
                                  <p:strVal val="hidden"/>
                                </p:to>
                              </p:set>
                            </p:childTnLst>
                          </p:cTn>
                        </p:par>
                      </p:childTnLst>
                    </p:cTn>
                  </p:par>
                  <p:par>
                    <p:cTn id="137" fill="hold">
                      <p:stCondLst>
                        <p:cond delay="indefinite"/>
                      </p:stCondLst>
                      <p:childTnLst>
                        <p:par>
                          <p:cTn id="138" fill="hold">
                            <p:stCondLst>
                              <p:cond delay="0"/>
                            </p:stCondLst>
                            <p:childTnLst>
                              <p:par>
                                <p:cTn id="139" presetID="1" presetClass="entr" fill="hold" nodeType="clickEffect">
                                  <p:stCondLst>
                                    <p:cond delay="0"/>
                                  </p:stCondLst>
                                  <p:childTnLst>
                                    <p:set>
                                      <p:cBhvr>
                                        <p:cTn id="140" dur="1" fill="hold">
                                          <p:stCondLst>
                                            <p:cond delay="499"/>
                                          </p:stCondLst>
                                        </p:cTn>
                                        <p:tgtEl>
                                          <p:spTgt spid="978"/>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fill="hold" nodeType="clickEffect">
                                  <p:stCondLst>
                                    <p:cond delay="0"/>
                                  </p:stCondLst>
                                  <p:childTnLst>
                                    <p:set>
                                      <p:cBhvr>
                                        <p:cTn id="144" dur="1" fill="hold">
                                          <p:stCondLst>
                                            <p:cond delay="499"/>
                                          </p:stCondLst>
                                        </p:cTn>
                                        <p:tgtEl>
                                          <p:spTgt spid="979"/>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1" presetClass="entr" fill="hold" nodeType="clickEffect">
                                  <p:stCondLst>
                                    <p:cond delay="0"/>
                                  </p:stCondLst>
                                  <p:childTnLst>
                                    <p:set>
                                      <p:cBhvr>
                                        <p:cTn id="148" dur="1000">
                                          <p:stCondLst>
                                            <p:cond delay="0"/>
                                          </p:stCondLst>
                                        </p:cTn>
                                        <p:tgtEl>
                                          <p:spTgt spid="980"/>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fill="hold" nodeType="clickEffect">
                                  <p:stCondLst>
                                    <p:cond delay="0"/>
                                  </p:stCondLst>
                                  <p:childTnLst>
                                    <p:set>
                                      <p:cBhvr>
                                        <p:cTn id="152" dur="1" fill="hold">
                                          <p:stCondLst>
                                            <p:cond delay="499"/>
                                          </p:stCondLst>
                                        </p:cTn>
                                        <p:tgtEl>
                                          <p:spTgt spid="981"/>
                                        </p:tgtEl>
                                        <p:attrNameLst>
                                          <p:attrName>style.visibility</p:attrName>
                                        </p:attrNameLst>
                                      </p:cBhvr>
                                      <p:to>
                                        <p:strVal val="visible"/>
                                      </p:to>
                                    </p:set>
                                  </p:childTnLst>
                                </p:cTn>
                              </p:par>
                              <p:set>
                                <p:cBhvr>
                                  <p:cTn id="153" dur="1" fill="hold">
                                    <p:stCondLst>
                                      <p:cond delay="0"/>
                                    </p:stCondLst>
                                  </p:cTn>
                                  <p:tgtEl>
                                    <p:spTgt spid="980"/>
                                  </p:tgtEl>
                                  <p:attrNameLst>
                                    <p:attrName>style.visibility</p:attrName>
                                  </p:attrNameLst>
                                </p:cBhvr>
                                <p:to>
                                  <p:strVal val="hidden"/>
                                </p:to>
                              </p:set>
                            </p:childTnLst>
                          </p:cTn>
                        </p:par>
                      </p:childTnLst>
                    </p:cTn>
                  </p:par>
                  <p:par>
                    <p:cTn id="154" fill="hold">
                      <p:stCondLst>
                        <p:cond delay="indefinite"/>
                      </p:stCondLst>
                      <p:childTnLst>
                        <p:par>
                          <p:cTn id="155" fill="hold">
                            <p:stCondLst>
                              <p:cond delay="0"/>
                            </p:stCondLst>
                            <p:childTnLst>
                              <p:par>
                                <p:cTn id="156" presetID="1" presetClass="entr" fill="hold" nodeType="clickEffect">
                                  <p:stCondLst>
                                    <p:cond delay="0"/>
                                  </p:stCondLst>
                                  <p:childTnLst>
                                    <p:set>
                                      <p:cBhvr>
                                        <p:cTn id="157" dur="1" fill="hold">
                                          <p:stCondLst>
                                            <p:cond delay="499"/>
                                          </p:stCondLst>
                                        </p:cTn>
                                        <p:tgtEl>
                                          <p:spTgt spid="982"/>
                                        </p:tgtEl>
                                        <p:attrNameLst>
                                          <p:attrName>style.visibility</p:attrName>
                                        </p:attrNameLst>
                                      </p:cBhvr>
                                      <p:to>
                                        <p:strVal val="visible"/>
                                      </p:to>
                                    </p:set>
                                  </p:childTnLst>
                                </p:cTn>
                              </p:par>
                            </p:childTnLst>
                          </p:cTn>
                        </p:par>
                      </p:childTnLst>
                    </p:cTn>
                  </p:par>
                  <p:par>
                    <p:cTn id="158" fill="hold">
                      <p:stCondLst>
                        <p:cond delay="indefinite"/>
                      </p:stCondLst>
                      <p:childTnLst>
                        <p:par>
                          <p:cTn id="159" fill="hold">
                            <p:stCondLst>
                              <p:cond delay="0"/>
                            </p:stCondLst>
                            <p:childTnLst>
                              <p:par>
                                <p:cTn id="160" presetID="11" presetClass="entr" fill="hold" nodeType="clickEffect">
                                  <p:stCondLst>
                                    <p:cond delay="0"/>
                                  </p:stCondLst>
                                  <p:childTnLst>
                                    <p:set>
                                      <p:cBhvr>
                                        <p:cTn id="161" dur="1000">
                                          <p:stCondLst>
                                            <p:cond delay="0"/>
                                          </p:stCondLst>
                                        </p:cTn>
                                        <p:tgtEl>
                                          <p:spTgt spid="986"/>
                                        </p:tgtEl>
                                        <p:attrNameLst>
                                          <p:attrName>style.visibility</p:attrName>
                                        </p:attrNameLst>
                                      </p:cBhvr>
                                      <p:to>
                                        <p:strVal val="visible"/>
                                      </p:to>
                                    </p:set>
                                  </p:childTnLst>
                                </p:cTn>
                              </p:par>
                            </p:childTnLst>
                          </p:cTn>
                        </p:par>
                      </p:childTnLst>
                    </p:cTn>
                  </p:par>
                  <p:par>
                    <p:cTn id="162" fill="hold">
                      <p:stCondLst>
                        <p:cond delay="indefinite"/>
                      </p:stCondLst>
                      <p:childTnLst>
                        <p:par>
                          <p:cTn id="163" fill="hold">
                            <p:stCondLst>
                              <p:cond delay="0"/>
                            </p:stCondLst>
                            <p:childTnLst>
                              <p:par>
                                <p:cTn id="164" presetID="1" presetClass="entr" fill="hold" nodeType="clickEffect">
                                  <p:stCondLst>
                                    <p:cond delay="0"/>
                                  </p:stCondLst>
                                  <p:childTnLst>
                                    <p:set>
                                      <p:cBhvr>
                                        <p:cTn id="165" dur="1" fill="hold">
                                          <p:stCondLst>
                                            <p:cond delay="499"/>
                                          </p:stCondLst>
                                        </p:cTn>
                                        <p:tgtEl>
                                          <p:spTgt spid="987"/>
                                        </p:tgtEl>
                                        <p:attrNameLst>
                                          <p:attrName>style.visibility</p:attrName>
                                        </p:attrNameLst>
                                      </p:cBhvr>
                                      <p:to>
                                        <p:strVal val="visible"/>
                                      </p:to>
                                    </p:set>
                                  </p:childTnLst>
                                </p:cTn>
                              </p:par>
                              <p:set>
                                <p:cBhvr>
                                  <p:cTn id="166" dur="1" fill="hold">
                                    <p:stCondLst>
                                      <p:cond delay="0"/>
                                    </p:stCondLst>
                                  </p:cTn>
                                  <p:tgtEl>
                                    <p:spTgt spid="986"/>
                                  </p:tgtEl>
                                  <p:attrNameLst>
                                    <p:attrName>style.visibility</p:attrName>
                                  </p:attrNameLst>
                                </p:cBhvr>
                                <p:to>
                                  <p:strVal val="hidden"/>
                                </p:to>
                              </p:set>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989" name="CustomShape 1"/>
          <p:cNvSpPr/>
          <p:nvPr/>
        </p:nvSpPr>
        <p:spPr>
          <a:xfrm>
            <a:off x="990000" y="456840"/>
            <a:ext cx="776844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000000"/>
                </a:solidFill>
                <a:latin typeface="Arial"/>
                <a:ea typeface="DejaVu Sans"/>
              </a:rPr>
              <a:t>A Producer-Consumer Example</a:t>
            </a:r>
            <a:endParaRPr lang="en-US" sz="4400" b="0" strike="noStrike" spc="-1">
              <a:latin typeface="Arial"/>
            </a:endParaRPr>
          </a:p>
        </p:txBody>
      </p:sp>
      <p:sp>
        <p:nvSpPr>
          <p:cNvPr id="990" name="CustomShape 2"/>
          <p:cNvSpPr/>
          <p:nvPr/>
        </p:nvSpPr>
        <p:spPr>
          <a:xfrm>
            <a:off x="990000" y="1829160"/>
            <a:ext cx="7768440" cy="411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2720" indent="-341640" algn="just">
              <a:lnSpc>
                <a:spcPct val="100000"/>
              </a:lnSpc>
              <a:spcBef>
                <a:spcPts val="799"/>
              </a:spcBef>
              <a:buClr>
                <a:srgbClr val="402000"/>
              </a:buClr>
              <a:buSzPct val="90000"/>
              <a:buFont typeface="Times New Roman"/>
              <a:buChar char="•"/>
            </a:pPr>
            <a:r>
              <a:rPr lang="en-US" sz="3200" b="0" strike="noStrike" spc="-1">
                <a:solidFill>
                  <a:srgbClr val="000000"/>
                </a:solidFill>
                <a:latin typeface="Arial"/>
                <a:ea typeface="DejaVu Sans"/>
              </a:rPr>
              <a:t>In this Petri net, every place has a </a:t>
            </a:r>
            <a:r>
              <a:rPr lang="en-US" sz="3200" b="0" i="1" strike="noStrike" spc="-1">
                <a:solidFill>
                  <a:srgbClr val="000000"/>
                </a:solidFill>
                <a:latin typeface="Arial"/>
                <a:ea typeface="DejaVu Sans"/>
              </a:rPr>
              <a:t>capacity</a:t>
            </a:r>
            <a:r>
              <a:rPr lang="en-US" sz="3200" b="0" strike="noStrike" spc="-1">
                <a:solidFill>
                  <a:srgbClr val="000000"/>
                </a:solidFill>
                <a:latin typeface="Arial"/>
                <a:ea typeface="DejaVu Sans"/>
              </a:rPr>
              <a:t> and every arc has a </a:t>
            </a:r>
            <a:r>
              <a:rPr lang="en-US" sz="3200" b="0" i="1" strike="noStrike" spc="-1">
                <a:solidFill>
                  <a:srgbClr val="000000"/>
                </a:solidFill>
                <a:latin typeface="Arial"/>
                <a:ea typeface="DejaVu Sans"/>
              </a:rPr>
              <a:t>weight</a:t>
            </a:r>
            <a:r>
              <a:rPr lang="en-US" sz="3200" b="0" strike="noStrike" spc="-1">
                <a:solidFill>
                  <a:srgbClr val="000000"/>
                </a:solidFill>
                <a:latin typeface="Arial"/>
                <a:ea typeface="DejaVu Sans"/>
              </a:rPr>
              <a:t>.</a:t>
            </a:r>
            <a:endParaRPr lang="en-US" sz="3200" b="0" strike="noStrike" spc="-1">
              <a:latin typeface="Arial"/>
            </a:endParaRPr>
          </a:p>
          <a:p>
            <a:pPr marL="342720" indent="-341640" algn="just">
              <a:lnSpc>
                <a:spcPct val="100000"/>
              </a:lnSpc>
              <a:spcBef>
                <a:spcPts val="799"/>
              </a:spcBef>
              <a:buClr>
                <a:srgbClr val="402000"/>
              </a:buClr>
              <a:buSzPct val="90000"/>
              <a:buFont typeface="Times New Roman"/>
              <a:buChar char="•"/>
            </a:pPr>
            <a:r>
              <a:rPr lang="en-US" sz="3200" b="0" strike="noStrike" spc="-1">
                <a:solidFill>
                  <a:srgbClr val="000000"/>
                </a:solidFill>
                <a:latin typeface="Arial"/>
                <a:ea typeface="DejaVu Sans"/>
              </a:rPr>
              <a:t>This allows multiple tokens to reside in a place to model more complex behaviour. </a:t>
            </a:r>
            <a:endParaRPr lang="en-US" sz="3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991" name="CustomShape 1"/>
          <p:cNvSpPr/>
          <p:nvPr/>
        </p:nvSpPr>
        <p:spPr>
          <a:xfrm>
            <a:off x="990000" y="456840"/>
            <a:ext cx="776844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000000"/>
                </a:solidFill>
                <a:latin typeface="Arial"/>
                <a:ea typeface="DejaVu Sans"/>
              </a:rPr>
              <a:t>Behavioral Properties</a:t>
            </a:r>
            <a:endParaRPr lang="en-US" sz="4400" b="0" strike="noStrike" spc="-1">
              <a:latin typeface="Arial"/>
            </a:endParaRPr>
          </a:p>
        </p:txBody>
      </p:sp>
      <p:sp>
        <p:nvSpPr>
          <p:cNvPr id="992" name="CustomShape 2"/>
          <p:cNvSpPr/>
          <p:nvPr/>
        </p:nvSpPr>
        <p:spPr>
          <a:xfrm>
            <a:off x="990000" y="1829160"/>
            <a:ext cx="7768440" cy="411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2720" indent="-341640" algn="just">
              <a:lnSpc>
                <a:spcPct val="100000"/>
              </a:lnSpc>
              <a:spcBef>
                <a:spcPts val="799"/>
              </a:spcBef>
              <a:buClr>
                <a:srgbClr val="402000"/>
              </a:buClr>
              <a:buSzPct val="90000"/>
              <a:buFont typeface="Times New Roman"/>
              <a:buChar char="•"/>
            </a:pPr>
            <a:r>
              <a:rPr lang="en-US" sz="3200" b="0" strike="noStrike" spc="-1">
                <a:solidFill>
                  <a:srgbClr val="000000"/>
                </a:solidFill>
                <a:latin typeface="Arial"/>
                <a:ea typeface="DejaVu Sans"/>
              </a:rPr>
              <a:t>Reachability </a:t>
            </a:r>
            <a:endParaRPr lang="en-US" sz="3200" b="0" strike="noStrike" spc="-1">
              <a:latin typeface="Arial"/>
            </a:endParaRPr>
          </a:p>
          <a:p>
            <a:pPr marL="742680" lvl="1" indent="-284400" algn="just">
              <a:lnSpc>
                <a:spcPct val="100000"/>
              </a:lnSpc>
              <a:spcBef>
                <a:spcPts val="697"/>
              </a:spcBef>
              <a:buClr>
                <a:srgbClr val="402000"/>
              </a:buClr>
              <a:buFont typeface="Times New Roman"/>
              <a:buChar char="•"/>
            </a:pPr>
            <a:r>
              <a:rPr lang="en-US" sz="2800" b="0" strike="noStrike" spc="-1">
                <a:solidFill>
                  <a:srgbClr val="000000"/>
                </a:solidFill>
                <a:latin typeface="Arial"/>
                <a:ea typeface="DejaVu Sans"/>
              </a:rPr>
              <a:t> “Can we reach one particular state from another?”</a:t>
            </a:r>
            <a:endParaRPr lang="en-US" sz="2800" b="0" strike="noStrike" spc="-1">
              <a:latin typeface="Arial"/>
            </a:endParaRPr>
          </a:p>
          <a:p>
            <a:pPr marL="342720" indent="-341640" algn="just">
              <a:lnSpc>
                <a:spcPct val="100000"/>
              </a:lnSpc>
              <a:spcBef>
                <a:spcPts val="799"/>
              </a:spcBef>
              <a:buClr>
                <a:srgbClr val="402000"/>
              </a:buClr>
              <a:buSzPct val="90000"/>
              <a:buFont typeface="Times New Roman"/>
              <a:buChar char="•"/>
            </a:pPr>
            <a:r>
              <a:rPr lang="en-US" sz="3200" b="0" strike="noStrike" spc="-1">
                <a:solidFill>
                  <a:srgbClr val="000000"/>
                </a:solidFill>
                <a:latin typeface="Arial"/>
                <a:ea typeface="DejaVu Sans"/>
              </a:rPr>
              <a:t>Boundedness </a:t>
            </a:r>
            <a:endParaRPr lang="en-US" sz="3200" b="0" strike="noStrike" spc="-1">
              <a:latin typeface="Arial"/>
            </a:endParaRPr>
          </a:p>
          <a:p>
            <a:pPr marL="742680" lvl="1" indent="-284400" algn="just">
              <a:lnSpc>
                <a:spcPct val="100000"/>
              </a:lnSpc>
              <a:spcBef>
                <a:spcPts val="697"/>
              </a:spcBef>
              <a:buClr>
                <a:srgbClr val="402000"/>
              </a:buClr>
              <a:buFont typeface="Arial"/>
              <a:buChar char="•"/>
            </a:pPr>
            <a:r>
              <a:rPr lang="en-US" sz="2800" b="0" strike="noStrike" spc="-1">
                <a:solidFill>
                  <a:srgbClr val="000000"/>
                </a:solidFill>
                <a:latin typeface="Arial"/>
                <a:ea typeface="DejaVu Sans"/>
              </a:rPr>
              <a:t>“Will a storage place overflow?”</a:t>
            </a:r>
            <a:endParaRPr lang="en-US" sz="2800" b="0" strike="noStrike" spc="-1">
              <a:latin typeface="Arial"/>
            </a:endParaRPr>
          </a:p>
          <a:p>
            <a:pPr marL="342720" indent="-341640" algn="just">
              <a:lnSpc>
                <a:spcPct val="100000"/>
              </a:lnSpc>
              <a:spcBef>
                <a:spcPts val="799"/>
              </a:spcBef>
              <a:buClr>
                <a:srgbClr val="402000"/>
              </a:buClr>
              <a:buSzPct val="90000"/>
              <a:buFont typeface="Times New Roman"/>
              <a:buChar char="•"/>
            </a:pPr>
            <a:r>
              <a:rPr lang="en-US" sz="3200" b="0" strike="noStrike" spc="-1">
                <a:solidFill>
                  <a:srgbClr val="000000"/>
                </a:solidFill>
                <a:latin typeface="Arial"/>
                <a:ea typeface="DejaVu Sans"/>
              </a:rPr>
              <a:t>Liveness</a:t>
            </a:r>
            <a:endParaRPr lang="en-US" sz="3200" b="0" strike="noStrike" spc="-1">
              <a:latin typeface="Arial"/>
            </a:endParaRPr>
          </a:p>
          <a:p>
            <a:pPr marL="742680" lvl="1" indent="-284400" algn="just">
              <a:lnSpc>
                <a:spcPct val="100000"/>
              </a:lnSpc>
              <a:spcBef>
                <a:spcPts val="697"/>
              </a:spcBef>
              <a:buClr>
                <a:srgbClr val="402000"/>
              </a:buClr>
              <a:buFont typeface="Arial"/>
              <a:buChar char="•"/>
            </a:pPr>
            <a:r>
              <a:rPr lang="en-US" sz="2800" b="0" strike="noStrike" spc="-1">
                <a:solidFill>
                  <a:srgbClr val="000000"/>
                </a:solidFill>
                <a:latin typeface="Arial"/>
                <a:ea typeface="DejaVu Sans"/>
              </a:rPr>
              <a:t>“Will the system die in a particular state?”</a:t>
            </a:r>
            <a:endParaRPr lang="en-US"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993" name="CustomShape 1"/>
          <p:cNvSpPr/>
          <p:nvPr/>
        </p:nvSpPr>
        <p:spPr>
          <a:xfrm>
            <a:off x="990000" y="609480"/>
            <a:ext cx="776844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b="0" strike="noStrike" spc="-1">
                <a:solidFill>
                  <a:srgbClr val="000000"/>
                </a:solidFill>
                <a:latin typeface="Arial"/>
                <a:ea typeface="DejaVu Sans"/>
              </a:rPr>
              <a:t>Recalling the Vending Machine (Token Game)</a:t>
            </a:r>
            <a:endParaRPr lang="en-US" sz="2800" b="0" strike="noStrike" spc="-1">
              <a:latin typeface="Arial"/>
            </a:endParaRPr>
          </a:p>
        </p:txBody>
      </p:sp>
      <p:grpSp>
        <p:nvGrpSpPr>
          <p:cNvPr id="994" name="Group 2"/>
          <p:cNvGrpSpPr/>
          <p:nvPr/>
        </p:nvGrpSpPr>
        <p:grpSpPr>
          <a:xfrm>
            <a:off x="1052640" y="1752840"/>
            <a:ext cx="7121880" cy="4420080"/>
            <a:chOff x="1052640" y="1752840"/>
            <a:chExt cx="7121880" cy="4420080"/>
          </a:xfrm>
        </p:grpSpPr>
        <p:sp>
          <p:nvSpPr>
            <p:cNvPr id="995" name="Line 3"/>
            <p:cNvSpPr/>
            <p:nvPr/>
          </p:nvSpPr>
          <p:spPr>
            <a:xfrm flipH="1">
              <a:off x="1690920" y="1905480"/>
              <a:ext cx="1752120" cy="360"/>
            </a:xfrm>
            <a:prstGeom prst="line">
              <a:avLst/>
            </a:prstGeom>
            <a:ln w="9360">
              <a:solidFill>
                <a:srgbClr val="402000"/>
              </a:solidFill>
              <a:miter/>
            </a:ln>
          </p:spPr>
          <p:style>
            <a:lnRef idx="0">
              <a:scrgbClr r="0" g="0" b="0"/>
            </a:lnRef>
            <a:fillRef idx="0">
              <a:scrgbClr r="0" g="0" b="0"/>
            </a:fillRef>
            <a:effectRef idx="0">
              <a:scrgbClr r="0" g="0" b="0"/>
            </a:effectRef>
            <a:fontRef idx="minor"/>
          </p:style>
        </p:sp>
        <p:sp>
          <p:nvSpPr>
            <p:cNvPr id="996" name="CustomShape 4"/>
            <p:cNvSpPr/>
            <p:nvPr/>
          </p:nvSpPr>
          <p:spPr>
            <a:xfrm>
              <a:off x="3277800" y="2515320"/>
              <a:ext cx="449280" cy="3978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000" b="0" strike="noStrike" spc="-1">
                  <a:solidFill>
                    <a:srgbClr val="000000"/>
                  </a:solidFill>
                  <a:latin typeface="Arial"/>
                  <a:ea typeface="DejaVu Sans"/>
                </a:rPr>
                <a:t>5c</a:t>
              </a:r>
              <a:endParaRPr lang="en-US" sz="2000" b="0" strike="noStrike" spc="-1">
                <a:latin typeface="Arial"/>
              </a:endParaRPr>
            </a:p>
          </p:txBody>
        </p:sp>
        <p:grpSp>
          <p:nvGrpSpPr>
            <p:cNvPr id="997" name="Group 5"/>
            <p:cNvGrpSpPr/>
            <p:nvPr/>
          </p:nvGrpSpPr>
          <p:grpSpPr>
            <a:xfrm>
              <a:off x="1052640" y="1752840"/>
              <a:ext cx="7121880" cy="4420080"/>
              <a:chOff x="1052640" y="1752840"/>
              <a:chExt cx="7121880" cy="4420080"/>
            </a:xfrm>
          </p:grpSpPr>
          <p:sp>
            <p:nvSpPr>
              <p:cNvPr id="998" name="CustomShape 6"/>
              <p:cNvSpPr/>
              <p:nvPr/>
            </p:nvSpPr>
            <p:spPr>
              <a:xfrm>
                <a:off x="1463040" y="3887280"/>
                <a:ext cx="379440" cy="37980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999" name="CustomShape 7"/>
              <p:cNvSpPr/>
              <p:nvPr/>
            </p:nvSpPr>
            <p:spPr>
              <a:xfrm>
                <a:off x="2453040" y="4497120"/>
                <a:ext cx="227160" cy="30384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1000" name="Line 8"/>
              <p:cNvSpPr/>
              <p:nvPr/>
            </p:nvSpPr>
            <p:spPr>
              <a:xfrm flipV="1">
                <a:off x="1843200" y="3353400"/>
                <a:ext cx="609480" cy="61020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001" name="Line 9"/>
              <p:cNvSpPr/>
              <p:nvPr/>
            </p:nvSpPr>
            <p:spPr>
              <a:xfrm>
                <a:off x="1843200" y="4192200"/>
                <a:ext cx="609480" cy="4575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002" name="CustomShape 10"/>
              <p:cNvSpPr/>
              <p:nvPr/>
            </p:nvSpPr>
            <p:spPr>
              <a:xfrm>
                <a:off x="3595320" y="2743920"/>
                <a:ext cx="380160" cy="37980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1003" name="CustomShape 11"/>
              <p:cNvSpPr/>
              <p:nvPr/>
            </p:nvSpPr>
            <p:spPr>
              <a:xfrm>
                <a:off x="3595320" y="4802040"/>
                <a:ext cx="380160" cy="37980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1004" name="CustomShape 12"/>
              <p:cNvSpPr/>
              <p:nvPr/>
            </p:nvSpPr>
            <p:spPr>
              <a:xfrm>
                <a:off x="2453040" y="3201120"/>
                <a:ext cx="227160" cy="30420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1005" name="CustomShape 13"/>
              <p:cNvSpPr/>
              <p:nvPr/>
            </p:nvSpPr>
            <p:spPr>
              <a:xfrm>
                <a:off x="5195160" y="2439000"/>
                <a:ext cx="227160" cy="30384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1006" name="CustomShape 14"/>
              <p:cNvSpPr/>
              <p:nvPr/>
            </p:nvSpPr>
            <p:spPr>
              <a:xfrm>
                <a:off x="5195160" y="5030640"/>
                <a:ext cx="227160" cy="30384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1007" name="CustomShape 15"/>
              <p:cNvSpPr/>
              <p:nvPr/>
            </p:nvSpPr>
            <p:spPr>
              <a:xfrm>
                <a:off x="5195160" y="3735000"/>
                <a:ext cx="227160" cy="30348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1008" name="CustomShape 16"/>
              <p:cNvSpPr/>
              <p:nvPr/>
            </p:nvSpPr>
            <p:spPr>
              <a:xfrm>
                <a:off x="6870960" y="5030640"/>
                <a:ext cx="379440" cy="37980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1009" name="CustomShape 17"/>
              <p:cNvSpPr/>
              <p:nvPr/>
            </p:nvSpPr>
            <p:spPr>
              <a:xfrm>
                <a:off x="6794640" y="2363040"/>
                <a:ext cx="379800" cy="37980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1010" name="Line 18"/>
              <p:cNvSpPr/>
              <p:nvPr/>
            </p:nvSpPr>
            <p:spPr>
              <a:xfrm flipV="1">
                <a:off x="2680920" y="2972160"/>
                <a:ext cx="914040" cy="38088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011" name="Line 19"/>
              <p:cNvSpPr/>
              <p:nvPr/>
            </p:nvSpPr>
            <p:spPr>
              <a:xfrm>
                <a:off x="2680920" y="4649760"/>
                <a:ext cx="914040" cy="38088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012" name="Line 20"/>
              <p:cNvSpPr/>
              <p:nvPr/>
            </p:nvSpPr>
            <p:spPr>
              <a:xfrm flipV="1">
                <a:off x="3976200" y="2591280"/>
                <a:ext cx="1218600" cy="3045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013" name="Line 21"/>
              <p:cNvSpPr/>
              <p:nvPr/>
            </p:nvSpPr>
            <p:spPr>
              <a:xfrm flipV="1">
                <a:off x="5423040" y="2514960"/>
                <a:ext cx="1371240" cy="7632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014" name="CustomShape 22"/>
              <p:cNvSpPr/>
              <p:nvPr/>
            </p:nvSpPr>
            <p:spPr>
              <a:xfrm>
                <a:off x="3747960" y="3735000"/>
                <a:ext cx="227520" cy="30348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1015" name="Line 23"/>
              <p:cNvSpPr/>
              <p:nvPr/>
            </p:nvSpPr>
            <p:spPr>
              <a:xfrm>
                <a:off x="3823560" y="3124440"/>
                <a:ext cx="360" cy="61020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016" name="Line 24"/>
              <p:cNvSpPr/>
              <p:nvPr/>
            </p:nvSpPr>
            <p:spPr>
              <a:xfrm>
                <a:off x="3823560" y="4039560"/>
                <a:ext cx="360" cy="76248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017" name="Line 25"/>
              <p:cNvSpPr/>
              <p:nvPr/>
            </p:nvSpPr>
            <p:spPr>
              <a:xfrm flipV="1">
                <a:off x="3976200" y="3887280"/>
                <a:ext cx="1218600" cy="99108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018" name="Line 26"/>
              <p:cNvSpPr/>
              <p:nvPr/>
            </p:nvSpPr>
            <p:spPr>
              <a:xfrm flipV="1">
                <a:off x="5423040" y="2743560"/>
                <a:ext cx="1447560" cy="1143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019" name="Line 27"/>
              <p:cNvSpPr/>
              <p:nvPr/>
            </p:nvSpPr>
            <p:spPr>
              <a:xfrm>
                <a:off x="3976200" y="5030640"/>
                <a:ext cx="1218600" cy="15228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020" name="Line 28"/>
              <p:cNvSpPr/>
              <p:nvPr/>
            </p:nvSpPr>
            <p:spPr>
              <a:xfrm>
                <a:off x="5423040" y="5182920"/>
                <a:ext cx="1447560" cy="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021" name="CustomShape 29"/>
              <p:cNvSpPr/>
              <p:nvPr/>
            </p:nvSpPr>
            <p:spPr>
              <a:xfrm>
                <a:off x="7023240" y="3735000"/>
                <a:ext cx="227160" cy="30348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1022" name="Line 30"/>
              <p:cNvSpPr/>
              <p:nvPr/>
            </p:nvSpPr>
            <p:spPr>
              <a:xfrm>
                <a:off x="7022880" y="2743560"/>
                <a:ext cx="152280" cy="99144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023" name="Line 31"/>
              <p:cNvSpPr/>
              <p:nvPr/>
            </p:nvSpPr>
            <p:spPr>
              <a:xfrm flipH="1">
                <a:off x="7099200" y="4039560"/>
                <a:ext cx="75960" cy="99108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024" name="CustomShape 32"/>
              <p:cNvSpPr/>
              <p:nvPr/>
            </p:nvSpPr>
            <p:spPr>
              <a:xfrm>
                <a:off x="3519360" y="5869080"/>
                <a:ext cx="227520" cy="30384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1025" name="CustomShape 33"/>
              <p:cNvSpPr/>
              <p:nvPr/>
            </p:nvSpPr>
            <p:spPr>
              <a:xfrm>
                <a:off x="3443400" y="1752840"/>
                <a:ext cx="227160" cy="30384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1026" name="Line 34"/>
              <p:cNvSpPr/>
              <p:nvPr/>
            </p:nvSpPr>
            <p:spPr>
              <a:xfrm>
                <a:off x="7099200" y="5411520"/>
                <a:ext cx="360" cy="610200"/>
              </a:xfrm>
              <a:prstGeom prst="line">
                <a:avLst/>
              </a:prstGeom>
              <a:ln w="9360">
                <a:solidFill>
                  <a:srgbClr val="402000"/>
                </a:solidFill>
                <a:miter/>
              </a:ln>
            </p:spPr>
            <p:style>
              <a:lnRef idx="0">
                <a:scrgbClr r="0" g="0" b="0"/>
              </a:lnRef>
              <a:fillRef idx="0">
                <a:scrgbClr r="0" g="0" b="0"/>
              </a:fillRef>
              <a:effectRef idx="0">
                <a:scrgbClr r="0" g="0" b="0"/>
              </a:effectRef>
              <a:fontRef idx="minor"/>
            </p:style>
          </p:sp>
          <p:sp>
            <p:nvSpPr>
              <p:cNvPr id="1027" name="Line 35"/>
              <p:cNvSpPr/>
              <p:nvPr/>
            </p:nvSpPr>
            <p:spPr>
              <a:xfrm flipH="1">
                <a:off x="3747240" y="6021720"/>
                <a:ext cx="3351600" cy="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028" name="Line 36"/>
              <p:cNvSpPr/>
              <p:nvPr/>
            </p:nvSpPr>
            <p:spPr>
              <a:xfrm flipH="1">
                <a:off x="1690920" y="6021720"/>
                <a:ext cx="1828080" cy="360"/>
              </a:xfrm>
              <a:prstGeom prst="line">
                <a:avLst/>
              </a:prstGeom>
              <a:ln w="9360">
                <a:solidFill>
                  <a:srgbClr val="402000"/>
                </a:solidFill>
                <a:miter/>
              </a:ln>
            </p:spPr>
            <p:style>
              <a:lnRef idx="0">
                <a:scrgbClr r="0" g="0" b="0"/>
              </a:lnRef>
              <a:fillRef idx="0">
                <a:scrgbClr r="0" g="0" b="0"/>
              </a:fillRef>
              <a:effectRef idx="0">
                <a:scrgbClr r="0" g="0" b="0"/>
              </a:effectRef>
              <a:fontRef idx="minor"/>
            </p:style>
          </p:sp>
          <p:sp>
            <p:nvSpPr>
              <p:cNvPr id="1029" name="Line 37"/>
              <p:cNvSpPr/>
              <p:nvPr/>
            </p:nvSpPr>
            <p:spPr>
              <a:xfrm flipV="1">
                <a:off x="1690920" y="4267800"/>
                <a:ext cx="360" cy="17535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030" name="Line 38"/>
              <p:cNvSpPr/>
              <p:nvPr/>
            </p:nvSpPr>
            <p:spPr>
              <a:xfrm flipV="1">
                <a:off x="7022880" y="1905120"/>
                <a:ext cx="360" cy="457560"/>
              </a:xfrm>
              <a:prstGeom prst="line">
                <a:avLst/>
              </a:prstGeom>
              <a:ln w="9360">
                <a:solidFill>
                  <a:srgbClr val="402000"/>
                </a:solidFill>
                <a:miter/>
              </a:ln>
            </p:spPr>
            <p:style>
              <a:lnRef idx="0">
                <a:scrgbClr r="0" g="0" b="0"/>
              </a:lnRef>
              <a:fillRef idx="0">
                <a:scrgbClr r="0" g="0" b="0"/>
              </a:fillRef>
              <a:effectRef idx="0">
                <a:scrgbClr r="0" g="0" b="0"/>
              </a:effectRef>
              <a:fontRef idx="minor"/>
            </p:style>
          </p:sp>
          <p:sp>
            <p:nvSpPr>
              <p:cNvPr id="1031" name="Line 39"/>
              <p:cNvSpPr/>
              <p:nvPr/>
            </p:nvSpPr>
            <p:spPr>
              <a:xfrm flipH="1">
                <a:off x="3670920" y="1905120"/>
                <a:ext cx="3351600" cy="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032" name="Line 40"/>
              <p:cNvSpPr/>
              <p:nvPr/>
            </p:nvSpPr>
            <p:spPr>
              <a:xfrm>
                <a:off x="1690920" y="1905120"/>
                <a:ext cx="360" cy="19821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033" name="CustomShape 41"/>
              <p:cNvSpPr/>
              <p:nvPr/>
            </p:nvSpPr>
            <p:spPr>
              <a:xfrm>
                <a:off x="2681280" y="1981440"/>
                <a:ext cx="176688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US" sz="1800" b="0" strike="noStrike" spc="-1">
                    <a:solidFill>
                      <a:srgbClr val="000000"/>
                    </a:solidFill>
                    <a:latin typeface="Arial"/>
                    <a:ea typeface="DejaVu Sans"/>
                  </a:rPr>
                  <a:t>Take 15c bar</a:t>
                </a:r>
                <a:endParaRPr lang="en-US" sz="1800" b="0" strike="noStrike" spc="-1">
                  <a:latin typeface="Arial"/>
                </a:endParaRPr>
              </a:p>
            </p:txBody>
          </p:sp>
          <p:sp>
            <p:nvSpPr>
              <p:cNvPr id="1034" name="CustomShape 42"/>
              <p:cNvSpPr/>
              <p:nvPr/>
            </p:nvSpPr>
            <p:spPr>
              <a:xfrm>
                <a:off x="1874880" y="2820240"/>
                <a:ext cx="125712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000000"/>
                    </a:solidFill>
                    <a:latin typeface="Arial"/>
                    <a:ea typeface="DejaVu Sans"/>
                  </a:rPr>
                  <a:t>Deposit 5c</a:t>
                </a:r>
                <a:endParaRPr lang="en-US" sz="1800" b="0" strike="noStrike" spc="-1">
                  <a:latin typeface="Arial"/>
                </a:endParaRPr>
              </a:p>
            </p:txBody>
          </p:sp>
          <p:sp>
            <p:nvSpPr>
              <p:cNvPr id="1035" name="CustomShape 43"/>
              <p:cNvSpPr/>
              <p:nvPr/>
            </p:nvSpPr>
            <p:spPr>
              <a:xfrm>
                <a:off x="1052640" y="3825360"/>
                <a:ext cx="449280" cy="3978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000" b="0" strike="noStrike" spc="-1">
                    <a:solidFill>
                      <a:srgbClr val="000000"/>
                    </a:solidFill>
                    <a:latin typeface="Arial"/>
                    <a:ea typeface="DejaVu Sans"/>
                  </a:rPr>
                  <a:t>0c</a:t>
                </a:r>
                <a:endParaRPr lang="en-US" sz="2000" b="0" strike="noStrike" spc="-1">
                  <a:latin typeface="Arial"/>
                </a:endParaRPr>
              </a:p>
            </p:txBody>
          </p:sp>
          <p:sp>
            <p:nvSpPr>
              <p:cNvPr id="1036" name="CustomShape 44"/>
              <p:cNvSpPr/>
              <p:nvPr/>
            </p:nvSpPr>
            <p:spPr>
              <a:xfrm>
                <a:off x="1792440" y="4802040"/>
                <a:ext cx="138348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000000"/>
                    </a:solidFill>
                    <a:latin typeface="Arial"/>
                    <a:ea typeface="DejaVu Sans"/>
                  </a:rPr>
                  <a:t>Deposit 10c</a:t>
                </a:r>
                <a:endParaRPr lang="en-US" sz="1800" b="0" strike="noStrike" spc="-1">
                  <a:latin typeface="Arial"/>
                </a:endParaRPr>
              </a:p>
            </p:txBody>
          </p:sp>
          <p:sp>
            <p:nvSpPr>
              <p:cNvPr id="1037" name="CustomShape 45"/>
              <p:cNvSpPr/>
              <p:nvPr/>
            </p:nvSpPr>
            <p:spPr>
              <a:xfrm>
                <a:off x="2909880" y="3582360"/>
                <a:ext cx="989280" cy="6415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US" sz="1800" b="0" strike="noStrike" spc="-1">
                    <a:solidFill>
                      <a:srgbClr val="000000"/>
                    </a:solidFill>
                    <a:latin typeface="Arial"/>
                    <a:ea typeface="DejaVu Sans"/>
                  </a:rPr>
                  <a:t>Deposit</a:t>
                </a:r>
                <a:br/>
                <a:r>
                  <a:rPr lang="en-US" sz="1800" b="0" strike="noStrike" spc="-1">
                    <a:solidFill>
                      <a:srgbClr val="000000"/>
                    </a:solidFill>
                    <a:latin typeface="Arial"/>
                    <a:ea typeface="DejaVu Sans"/>
                  </a:rPr>
                  <a:t>        5c</a:t>
                </a:r>
                <a:endParaRPr lang="en-US" sz="1800" b="0" strike="noStrike" spc="-1">
                  <a:latin typeface="Arial"/>
                </a:endParaRPr>
              </a:p>
            </p:txBody>
          </p:sp>
          <p:sp>
            <p:nvSpPr>
              <p:cNvPr id="1038" name="CustomShape 46"/>
              <p:cNvSpPr/>
              <p:nvPr/>
            </p:nvSpPr>
            <p:spPr>
              <a:xfrm>
                <a:off x="3330360" y="5045040"/>
                <a:ext cx="591120" cy="3978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000" b="0" strike="noStrike" spc="-1">
                    <a:solidFill>
                      <a:srgbClr val="000000"/>
                    </a:solidFill>
                    <a:latin typeface="Arial"/>
                    <a:ea typeface="DejaVu Sans"/>
                  </a:rPr>
                  <a:t>10c</a:t>
                </a:r>
                <a:endParaRPr lang="en-US" sz="2000" b="0" strike="noStrike" spc="-1">
                  <a:latin typeface="Arial"/>
                </a:endParaRPr>
              </a:p>
            </p:txBody>
          </p:sp>
          <p:sp>
            <p:nvSpPr>
              <p:cNvPr id="1039" name="CustomShape 47"/>
              <p:cNvSpPr/>
              <p:nvPr/>
            </p:nvSpPr>
            <p:spPr>
              <a:xfrm>
                <a:off x="4610880" y="2134080"/>
                <a:ext cx="138348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000000"/>
                    </a:solidFill>
                    <a:latin typeface="Arial"/>
                    <a:ea typeface="DejaVu Sans"/>
                  </a:rPr>
                  <a:t>Deposit 10c</a:t>
                </a:r>
                <a:endParaRPr lang="en-US" sz="1800" b="0" strike="noStrike" spc="-1">
                  <a:latin typeface="Arial"/>
                </a:endParaRPr>
              </a:p>
            </p:txBody>
          </p:sp>
          <p:sp>
            <p:nvSpPr>
              <p:cNvPr id="1040" name="CustomShape 48"/>
              <p:cNvSpPr/>
              <p:nvPr/>
            </p:nvSpPr>
            <p:spPr>
              <a:xfrm>
                <a:off x="5378400" y="3773160"/>
                <a:ext cx="952200" cy="6415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000000"/>
                    </a:solidFill>
                    <a:latin typeface="Arial"/>
                    <a:ea typeface="DejaVu Sans"/>
                  </a:rPr>
                  <a:t>Deposit</a:t>
                </a:r>
                <a:endParaRPr lang="en-US" sz="1800" b="0" strike="noStrike" spc="-1">
                  <a:latin typeface="Arial"/>
                </a:endParaRPr>
              </a:p>
              <a:p>
                <a:pPr>
                  <a:lnSpc>
                    <a:spcPct val="100000"/>
                  </a:lnSpc>
                </a:pPr>
                <a:r>
                  <a:rPr lang="en-US" sz="1800" b="0" strike="noStrike" spc="-1">
                    <a:solidFill>
                      <a:srgbClr val="000000"/>
                    </a:solidFill>
                    <a:latin typeface="Arial"/>
                    <a:ea typeface="DejaVu Sans"/>
                  </a:rPr>
                  <a:t>5c</a:t>
                </a:r>
                <a:endParaRPr lang="en-US" sz="1800" b="0" strike="noStrike" spc="-1">
                  <a:latin typeface="Arial"/>
                </a:endParaRPr>
              </a:p>
            </p:txBody>
          </p:sp>
          <p:sp>
            <p:nvSpPr>
              <p:cNvPr id="1041" name="CustomShape 49"/>
              <p:cNvSpPr/>
              <p:nvPr/>
            </p:nvSpPr>
            <p:spPr>
              <a:xfrm>
                <a:off x="4763160" y="5259240"/>
                <a:ext cx="138348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000000"/>
                    </a:solidFill>
                    <a:latin typeface="Arial"/>
                    <a:ea typeface="DejaVu Sans"/>
                  </a:rPr>
                  <a:t>Deposit 10c</a:t>
                </a:r>
                <a:endParaRPr lang="en-US" sz="1800" b="0" strike="noStrike" spc="-1">
                  <a:latin typeface="Arial"/>
                </a:endParaRPr>
              </a:p>
            </p:txBody>
          </p:sp>
          <p:sp>
            <p:nvSpPr>
              <p:cNvPr id="1042" name="CustomShape 50"/>
              <p:cNvSpPr/>
              <p:nvPr/>
            </p:nvSpPr>
            <p:spPr>
              <a:xfrm>
                <a:off x="7215120" y="4968720"/>
                <a:ext cx="591120" cy="3978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000" b="0" strike="noStrike" spc="-1">
                    <a:solidFill>
                      <a:srgbClr val="000000"/>
                    </a:solidFill>
                    <a:latin typeface="Arial"/>
                    <a:ea typeface="DejaVu Sans"/>
                  </a:rPr>
                  <a:t>20c</a:t>
                </a:r>
                <a:endParaRPr lang="en-US" sz="2000" b="0" strike="noStrike" spc="-1">
                  <a:latin typeface="Arial"/>
                </a:endParaRPr>
              </a:p>
            </p:txBody>
          </p:sp>
          <p:sp>
            <p:nvSpPr>
              <p:cNvPr id="1043" name="CustomShape 51"/>
              <p:cNvSpPr/>
              <p:nvPr/>
            </p:nvSpPr>
            <p:spPr>
              <a:xfrm>
                <a:off x="7222320" y="3582360"/>
                <a:ext cx="952200" cy="6415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000000"/>
                    </a:solidFill>
                    <a:latin typeface="Arial"/>
                    <a:ea typeface="DejaVu Sans"/>
                  </a:rPr>
                  <a:t>Deposit</a:t>
                </a:r>
                <a:endParaRPr lang="en-US" sz="1800" b="0" strike="noStrike" spc="-1">
                  <a:latin typeface="Arial"/>
                </a:endParaRPr>
              </a:p>
              <a:p>
                <a:pPr>
                  <a:lnSpc>
                    <a:spcPct val="100000"/>
                  </a:lnSpc>
                </a:pPr>
                <a:r>
                  <a:rPr lang="en-US" sz="1800" b="0" strike="noStrike" spc="-1">
                    <a:solidFill>
                      <a:srgbClr val="000000"/>
                    </a:solidFill>
                    <a:latin typeface="Arial"/>
                    <a:ea typeface="DejaVu Sans"/>
                  </a:rPr>
                  <a:t>5c</a:t>
                </a:r>
                <a:endParaRPr lang="en-US" sz="1800" b="0" strike="noStrike" spc="-1">
                  <a:latin typeface="Arial"/>
                </a:endParaRPr>
              </a:p>
            </p:txBody>
          </p:sp>
          <p:sp>
            <p:nvSpPr>
              <p:cNvPr id="1044" name="CustomShape 52"/>
              <p:cNvSpPr/>
              <p:nvPr/>
            </p:nvSpPr>
            <p:spPr>
              <a:xfrm>
                <a:off x="7139160" y="2301120"/>
                <a:ext cx="591120" cy="3978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000" b="0" strike="noStrike" spc="-1">
                    <a:solidFill>
                      <a:srgbClr val="000000"/>
                    </a:solidFill>
                    <a:latin typeface="Arial"/>
                    <a:ea typeface="DejaVu Sans"/>
                  </a:rPr>
                  <a:t>15c</a:t>
                </a:r>
                <a:endParaRPr lang="en-US" sz="2000" b="0" strike="noStrike" spc="-1">
                  <a:latin typeface="Arial"/>
                </a:endParaRPr>
              </a:p>
            </p:txBody>
          </p:sp>
          <p:sp>
            <p:nvSpPr>
              <p:cNvPr id="1045" name="CustomShape 53"/>
              <p:cNvSpPr/>
              <p:nvPr/>
            </p:nvSpPr>
            <p:spPr>
              <a:xfrm>
                <a:off x="2475000" y="5564520"/>
                <a:ext cx="148572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000000"/>
                    </a:solidFill>
                    <a:latin typeface="Arial"/>
                    <a:ea typeface="DejaVu Sans"/>
                  </a:rPr>
                  <a:t>Take 20c bar</a:t>
                </a:r>
                <a:endParaRPr lang="en-US" sz="1800" b="0" strike="noStrike" spc="-1">
                  <a:latin typeface="Arial"/>
                </a:endParaRPr>
              </a:p>
            </p:txBody>
          </p:sp>
        </p:grpSp>
      </p:grpSp>
      <p:sp>
        <p:nvSpPr>
          <p:cNvPr id="1046" name="CustomShape 54"/>
          <p:cNvSpPr/>
          <p:nvPr/>
        </p:nvSpPr>
        <p:spPr>
          <a:xfrm>
            <a:off x="1523160" y="3963600"/>
            <a:ext cx="151560" cy="15120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sp>
        <p:nvSpPr>
          <p:cNvPr id="1047" name="CustomShape 55"/>
          <p:cNvSpPr/>
          <p:nvPr/>
        </p:nvSpPr>
        <p:spPr>
          <a:xfrm>
            <a:off x="3732120" y="2820240"/>
            <a:ext cx="151200" cy="15120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sp>
        <p:nvSpPr>
          <p:cNvPr id="1048" name="CustomShape 56"/>
          <p:cNvSpPr/>
          <p:nvPr/>
        </p:nvSpPr>
        <p:spPr>
          <a:xfrm>
            <a:off x="3732120" y="4878360"/>
            <a:ext cx="151200" cy="15120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sp>
        <p:nvSpPr>
          <p:cNvPr id="1049" name="CustomShape 57"/>
          <p:cNvSpPr/>
          <p:nvPr/>
        </p:nvSpPr>
        <p:spPr>
          <a:xfrm>
            <a:off x="6931440" y="2515320"/>
            <a:ext cx="151200" cy="15120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sp>
        <p:nvSpPr>
          <p:cNvPr id="1050" name="CustomShape 58"/>
          <p:cNvSpPr/>
          <p:nvPr/>
        </p:nvSpPr>
        <p:spPr>
          <a:xfrm>
            <a:off x="7007400" y="5106960"/>
            <a:ext cx="151560" cy="15120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sp>
        <p:nvSpPr>
          <p:cNvPr id="1051" name="CustomShape 59"/>
          <p:cNvSpPr/>
          <p:nvPr/>
        </p:nvSpPr>
        <p:spPr>
          <a:xfrm>
            <a:off x="1523160" y="3963600"/>
            <a:ext cx="151560" cy="15120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sp>
        <p:nvSpPr>
          <p:cNvPr id="1052" name="CustomShape 60"/>
          <p:cNvSpPr/>
          <p:nvPr/>
        </p:nvSpPr>
        <p:spPr>
          <a:xfrm>
            <a:off x="2437200" y="3201120"/>
            <a:ext cx="227520" cy="303840"/>
          </a:xfrm>
          <a:prstGeom prst="rect">
            <a:avLst/>
          </a:prstGeom>
          <a:solidFill>
            <a:srgbClr val="CD3333"/>
          </a:solidFill>
          <a:ln>
            <a:noFill/>
          </a:ln>
        </p:spPr>
        <p:style>
          <a:lnRef idx="0">
            <a:scrgbClr r="0" g="0" b="0"/>
          </a:lnRef>
          <a:fillRef idx="0">
            <a:scrgbClr r="0" g="0" b="0"/>
          </a:fillRef>
          <a:effectRef idx="0">
            <a:scrgbClr r="0" g="0" b="0"/>
          </a:effectRef>
          <a:fontRef idx="minor"/>
        </p:style>
      </p:sp>
      <p:sp>
        <p:nvSpPr>
          <p:cNvPr id="1053" name="CustomShape 61"/>
          <p:cNvSpPr/>
          <p:nvPr/>
        </p:nvSpPr>
        <p:spPr>
          <a:xfrm>
            <a:off x="3732120" y="3735000"/>
            <a:ext cx="227520" cy="303480"/>
          </a:xfrm>
          <a:prstGeom prst="rect">
            <a:avLst/>
          </a:prstGeom>
          <a:solidFill>
            <a:srgbClr val="CD3333"/>
          </a:solidFill>
          <a:ln>
            <a:noFill/>
          </a:ln>
        </p:spPr>
        <p:style>
          <a:lnRef idx="0">
            <a:scrgbClr r="0" g="0" b="0"/>
          </a:lnRef>
          <a:fillRef idx="0">
            <a:scrgbClr r="0" g="0" b="0"/>
          </a:fillRef>
          <a:effectRef idx="0">
            <a:scrgbClr r="0" g="0" b="0"/>
          </a:effectRef>
          <a:fontRef idx="minor"/>
        </p:style>
      </p:sp>
      <p:sp>
        <p:nvSpPr>
          <p:cNvPr id="1054" name="CustomShape 62"/>
          <p:cNvSpPr/>
          <p:nvPr/>
        </p:nvSpPr>
        <p:spPr>
          <a:xfrm>
            <a:off x="5179320" y="3735000"/>
            <a:ext cx="227520" cy="303480"/>
          </a:xfrm>
          <a:prstGeom prst="rect">
            <a:avLst/>
          </a:prstGeom>
          <a:solidFill>
            <a:srgbClr val="CD3333"/>
          </a:solidFill>
          <a:ln>
            <a:noFill/>
          </a:ln>
        </p:spPr>
        <p:style>
          <a:lnRef idx="0">
            <a:scrgbClr r="0" g="0" b="0"/>
          </a:lnRef>
          <a:fillRef idx="0">
            <a:scrgbClr r="0" g="0" b="0"/>
          </a:fillRef>
          <a:effectRef idx="0">
            <a:scrgbClr r="0" g="0" b="0"/>
          </a:effectRef>
          <a:fontRef idx="minor"/>
        </p:style>
      </p:sp>
      <p:sp>
        <p:nvSpPr>
          <p:cNvPr id="1055" name="CustomShape 63"/>
          <p:cNvSpPr/>
          <p:nvPr/>
        </p:nvSpPr>
        <p:spPr>
          <a:xfrm>
            <a:off x="7007400" y="3735000"/>
            <a:ext cx="227520" cy="303480"/>
          </a:xfrm>
          <a:prstGeom prst="rect">
            <a:avLst/>
          </a:prstGeom>
          <a:solidFill>
            <a:srgbClr val="CD3333"/>
          </a:solidFill>
          <a:ln>
            <a:noFill/>
          </a:ln>
        </p:spPr>
        <p:style>
          <a:lnRef idx="0">
            <a:scrgbClr r="0" g="0" b="0"/>
          </a:lnRef>
          <a:fillRef idx="0">
            <a:scrgbClr r="0" g="0" b="0"/>
          </a:fillRef>
          <a:effectRef idx="0">
            <a:scrgbClr r="0" g="0" b="0"/>
          </a:effectRef>
          <a:fontRef idx="minor"/>
        </p:style>
      </p:sp>
      <p:sp>
        <p:nvSpPr>
          <p:cNvPr id="1056" name="CustomShape 64"/>
          <p:cNvSpPr/>
          <p:nvPr/>
        </p:nvSpPr>
        <p:spPr>
          <a:xfrm>
            <a:off x="3503880" y="5869080"/>
            <a:ext cx="227520" cy="303840"/>
          </a:xfrm>
          <a:prstGeom prst="rect">
            <a:avLst/>
          </a:prstGeom>
          <a:solidFill>
            <a:srgbClr val="CD3333"/>
          </a:solid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93"/>
                                        </p:tgtEl>
                                        <p:attrNameLst>
                                          <p:attrName>style.visibility</p:attrName>
                                        </p:attrNameLst>
                                      </p:cBhvr>
                                      <p:to>
                                        <p:strVal val="visible"/>
                                      </p:to>
                                    </p:set>
                                    <p:anim calcmode="lin" valueType="num">
                                      <p:cBhvr additive="repl">
                                        <p:cTn id="7" dur="500" fill="hold"/>
                                        <p:tgtEl>
                                          <p:spTgt spid="993"/>
                                        </p:tgtEl>
                                        <p:attrNameLst>
                                          <p:attrName>ppt_x</p:attrName>
                                        </p:attrNameLst>
                                      </p:cBhvr>
                                      <p:tavLst>
                                        <p:tav tm="0">
                                          <p:val>
                                            <p:strVal val="0-#ppt_w/2"/>
                                          </p:val>
                                        </p:tav>
                                        <p:tav tm="100000">
                                          <p:val>
                                            <p:strVal val="#ppt_x"/>
                                          </p:val>
                                        </p:tav>
                                      </p:tavLst>
                                    </p:anim>
                                    <p:anim calcmode="lin" valueType="num">
                                      <p:cBhvr additive="repl">
                                        <p:cTn id="8" dur="500" fill="hold"/>
                                        <p:tgtEl>
                                          <p:spTgt spid="99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94"/>
                                        </p:tgtEl>
                                        <p:attrNameLst>
                                          <p:attrName>style.visibility</p:attrName>
                                        </p:attrNameLst>
                                      </p:cBhvr>
                                      <p:to>
                                        <p:strVal val="visible"/>
                                      </p:to>
                                    </p:set>
                                    <p:anim calcmode="lin" valueType="num">
                                      <p:cBhvr additive="repl">
                                        <p:cTn id="13" dur="500" fill="hold"/>
                                        <p:tgtEl>
                                          <p:spTgt spid="994"/>
                                        </p:tgtEl>
                                        <p:attrNameLst>
                                          <p:attrName>ppt_x</p:attrName>
                                        </p:attrNameLst>
                                      </p:cBhvr>
                                      <p:tavLst>
                                        <p:tav tm="0">
                                          <p:val>
                                            <p:strVal val="0-#ppt_w/2"/>
                                          </p:val>
                                        </p:tav>
                                        <p:tav tm="100000">
                                          <p:val>
                                            <p:strVal val="#ppt_x"/>
                                          </p:val>
                                        </p:tav>
                                      </p:tavLst>
                                    </p:anim>
                                    <p:anim calcmode="lin" valueType="num">
                                      <p:cBhvr additive="repl">
                                        <p:cTn id="14" dur="500" fill="hold"/>
                                        <p:tgtEl>
                                          <p:spTgt spid="99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046"/>
                                        </p:tgtEl>
                                        <p:attrNameLst>
                                          <p:attrName>style.visibility</p:attrName>
                                        </p:attrNameLst>
                                      </p:cBhvr>
                                      <p:to>
                                        <p:strVal val="visible"/>
                                      </p:to>
                                    </p:set>
                                    <p:anim calcmode="lin" valueType="num">
                                      <p:cBhvr additive="repl">
                                        <p:cTn id="19" dur="500" fill="hold"/>
                                        <p:tgtEl>
                                          <p:spTgt spid="1046"/>
                                        </p:tgtEl>
                                        <p:attrNameLst>
                                          <p:attrName>ppt_x</p:attrName>
                                        </p:attrNameLst>
                                      </p:cBhvr>
                                      <p:tavLst>
                                        <p:tav tm="0">
                                          <p:val>
                                            <p:strVal val="0-#ppt_w/2"/>
                                          </p:val>
                                        </p:tav>
                                        <p:tav tm="100000">
                                          <p:val>
                                            <p:strVal val="#ppt_x"/>
                                          </p:val>
                                        </p:tav>
                                      </p:tavLst>
                                    </p:anim>
                                    <p:anim calcmode="lin" valueType="num">
                                      <p:cBhvr additive="repl">
                                        <p:cTn id="20" dur="500" fill="hold"/>
                                        <p:tgtEl>
                                          <p:spTgt spid="104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1" presetClass="entr" fill="hold" nodeType="clickEffect">
                                  <p:stCondLst>
                                    <p:cond delay="0"/>
                                  </p:stCondLst>
                                  <p:childTnLst>
                                    <p:set>
                                      <p:cBhvr>
                                        <p:cTn id="24" dur="1000">
                                          <p:stCondLst>
                                            <p:cond delay="0"/>
                                          </p:stCondLst>
                                        </p:cTn>
                                        <p:tgtEl>
                                          <p:spTgt spid="1052"/>
                                        </p:tgtEl>
                                        <p:attrNameLst>
                                          <p:attrName>style.visibility</p:attrName>
                                        </p:attrNameLst>
                                      </p:cBhvr>
                                      <p:to>
                                        <p:strVal val="visible"/>
                                      </p:to>
                                    </p:set>
                                  </p:childTnLst>
                                </p:cTn>
                              </p:par>
                              <p:set>
                                <p:cBhvr>
                                  <p:cTn id="25" dur="1" fill="hold">
                                    <p:stCondLst>
                                      <p:cond delay="0"/>
                                    </p:stCondLst>
                                  </p:cTn>
                                  <p:tgtEl>
                                    <p:spTgt spid="1046"/>
                                  </p:tgtEl>
                                  <p:attrNameLst>
                                    <p:attrName>style.visibility</p:attrName>
                                  </p:attrNameLst>
                                </p:cBhvr>
                                <p:to>
                                  <p:strVal val="hidden"/>
                                </p:to>
                              </p:set>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1047"/>
                                        </p:tgtEl>
                                        <p:attrNameLst>
                                          <p:attrName>style.visibility</p:attrName>
                                        </p:attrNameLst>
                                      </p:cBhvr>
                                      <p:to>
                                        <p:strVal val="visible"/>
                                      </p:to>
                                    </p:set>
                                    <p:animEffect transition="in" filter="box(in)">
                                      <p:cBhvr additive="repl">
                                        <p:cTn id="30" dur="500"/>
                                        <p:tgtEl>
                                          <p:spTgt spid="1047"/>
                                        </p:tgtEl>
                                      </p:cBhvr>
                                    </p:animEffect>
                                  </p:childTnLst>
                                </p:cTn>
                              </p:par>
                              <p:set>
                                <p:cBhvr>
                                  <p:cTn id="31" dur="1" fill="hold">
                                    <p:stCondLst>
                                      <p:cond delay="0"/>
                                    </p:stCondLst>
                                  </p:cTn>
                                  <p:tgtEl>
                                    <p:spTgt spid="1052"/>
                                  </p:tgtEl>
                                  <p:attrNameLst>
                                    <p:attrName>style.visibility</p:attrName>
                                  </p:attrNameLst>
                                </p:cBhvr>
                                <p:to>
                                  <p:strVal val="hidden"/>
                                </p:to>
                              </p:set>
                            </p:childTnLst>
                          </p:cTn>
                        </p:par>
                      </p:childTnLst>
                    </p:cTn>
                  </p:par>
                  <p:par>
                    <p:cTn id="32" fill="hold">
                      <p:stCondLst>
                        <p:cond delay="indefinite"/>
                      </p:stCondLst>
                      <p:childTnLst>
                        <p:par>
                          <p:cTn id="33" fill="hold">
                            <p:stCondLst>
                              <p:cond delay="0"/>
                            </p:stCondLst>
                            <p:childTnLst>
                              <p:par>
                                <p:cTn id="34" presetID="11" presetClass="entr" fill="hold" nodeType="clickEffect">
                                  <p:stCondLst>
                                    <p:cond delay="0"/>
                                  </p:stCondLst>
                                  <p:childTnLst>
                                    <p:set>
                                      <p:cBhvr>
                                        <p:cTn id="35" dur="1000">
                                          <p:stCondLst>
                                            <p:cond delay="0"/>
                                          </p:stCondLst>
                                        </p:cTn>
                                        <p:tgtEl>
                                          <p:spTgt spid="1053"/>
                                        </p:tgtEl>
                                        <p:attrNameLst>
                                          <p:attrName>style.visibility</p:attrName>
                                        </p:attrNameLst>
                                      </p:cBhvr>
                                      <p:to>
                                        <p:strVal val="visible"/>
                                      </p:to>
                                    </p:set>
                                  </p:childTnLst>
                                </p:cTn>
                              </p:par>
                              <p:set>
                                <p:cBhvr>
                                  <p:cTn id="36" dur="1" fill="hold">
                                    <p:stCondLst>
                                      <p:cond delay="0"/>
                                    </p:stCondLst>
                                  </p:cTn>
                                  <p:tgtEl>
                                    <p:spTgt spid="1047"/>
                                  </p:tgtEl>
                                  <p:attrNameLst>
                                    <p:attrName>style.visibility</p:attrName>
                                  </p:attrNameLst>
                                </p:cBhvr>
                                <p:to>
                                  <p:strVal val="hidden"/>
                                </p:to>
                              </p:set>
                            </p:childTnLst>
                          </p:cTn>
                        </p:par>
                      </p:childTnLst>
                    </p:cTn>
                  </p:par>
                  <p:par>
                    <p:cTn id="37" fill="hold">
                      <p:stCondLst>
                        <p:cond delay="indefinite"/>
                      </p:stCondLst>
                      <p:childTnLst>
                        <p:par>
                          <p:cTn id="38" fill="hold">
                            <p:stCondLst>
                              <p:cond delay="0"/>
                            </p:stCondLst>
                            <p:childTnLst>
                              <p:par>
                                <p:cTn id="39" presetID="4" presetClass="entr" presetSubtype="16" fill="hold" nodeType="clickEffect">
                                  <p:stCondLst>
                                    <p:cond delay="0"/>
                                  </p:stCondLst>
                                  <p:childTnLst>
                                    <p:set>
                                      <p:cBhvr>
                                        <p:cTn id="40" dur="1" fill="hold">
                                          <p:stCondLst>
                                            <p:cond delay="0"/>
                                          </p:stCondLst>
                                        </p:cTn>
                                        <p:tgtEl>
                                          <p:spTgt spid="1048"/>
                                        </p:tgtEl>
                                        <p:attrNameLst>
                                          <p:attrName>style.visibility</p:attrName>
                                        </p:attrNameLst>
                                      </p:cBhvr>
                                      <p:to>
                                        <p:strVal val="visible"/>
                                      </p:to>
                                    </p:set>
                                    <p:animEffect transition="in" filter="box(in)">
                                      <p:cBhvr additive="repl">
                                        <p:cTn id="41" dur="500"/>
                                        <p:tgtEl>
                                          <p:spTgt spid="1048"/>
                                        </p:tgtEl>
                                      </p:cBhvr>
                                    </p:animEffect>
                                  </p:childTnLst>
                                </p:cTn>
                              </p:par>
                              <p:set>
                                <p:cBhvr>
                                  <p:cTn id="42" dur="1" fill="hold">
                                    <p:stCondLst>
                                      <p:cond delay="0"/>
                                    </p:stCondLst>
                                  </p:cTn>
                                  <p:tgtEl>
                                    <p:spTgt spid="1053"/>
                                  </p:tgtEl>
                                  <p:attrNameLst>
                                    <p:attrName>style.visibility</p:attrName>
                                  </p:attrNameLst>
                                </p:cBhvr>
                                <p:to>
                                  <p:strVal val="hidden"/>
                                </p:to>
                              </p:set>
                            </p:childTnLst>
                          </p:cTn>
                        </p:par>
                      </p:childTnLst>
                    </p:cTn>
                  </p:par>
                  <p:par>
                    <p:cTn id="43" fill="hold">
                      <p:stCondLst>
                        <p:cond delay="indefinite"/>
                      </p:stCondLst>
                      <p:childTnLst>
                        <p:par>
                          <p:cTn id="44" fill="hold">
                            <p:stCondLst>
                              <p:cond delay="0"/>
                            </p:stCondLst>
                            <p:childTnLst>
                              <p:par>
                                <p:cTn id="45" presetID="11" presetClass="entr" fill="hold" nodeType="clickEffect">
                                  <p:stCondLst>
                                    <p:cond delay="0"/>
                                  </p:stCondLst>
                                  <p:childTnLst>
                                    <p:set>
                                      <p:cBhvr>
                                        <p:cTn id="46" dur="1000">
                                          <p:stCondLst>
                                            <p:cond delay="0"/>
                                          </p:stCondLst>
                                        </p:cTn>
                                        <p:tgtEl>
                                          <p:spTgt spid="1054"/>
                                        </p:tgtEl>
                                        <p:attrNameLst>
                                          <p:attrName>style.visibility</p:attrName>
                                        </p:attrNameLst>
                                      </p:cBhvr>
                                      <p:to>
                                        <p:strVal val="visible"/>
                                      </p:to>
                                    </p:set>
                                  </p:childTnLst>
                                </p:cTn>
                              </p:par>
                              <p:set>
                                <p:cBhvr>
                                  <p:cTn id="47" dur="1" fill="hold">
                                    <p:stCondLst>
                                      <p:cond delay="0"/>
                                    </p:stCondLst>
                                  </p:cTn>
                                  <p:tgtEl>
                                    <p:spTgt spid="1048"/>
                                  </p:tgtEl>
                                  <p:attrNameLst>
                                    <p:attrName>style.visibility</p:attrName>
                                  </p:attrNameLst>
                                </p:cBhvr>
                                <p:to>
                                  <p:strVal val="hidden"/>
                                </p:to>
                              </p:set>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1049"/>
                                        </p:tgtEl>
                                        <p:attrNameLst>
                                          <p:attrName>style.visibility</p:attrName>
                                        </p:attrNameLst>
                                      </p:cBhvr>
                                      <p:to>
                                        <p:strVal val="visible"/>
                                      </p:to>
                                    </p:set>
                                    <p:animEffect transition="in" filter="box(in)">
                                      <p:cBhvr additive="repl">
                                        <p:cTn id="52" dur="500"/>
                                        <p:tgtEl>
                                          <p:spTgt spid="1049"/>
                                        </p:tgtEl>
                                      </p:cBhvr>
                                    </p:animEffect>
                                  </p:childTnLst>
                                </p:cTn>
                              </p:par>
                              <p:set>
                                <p:cBhvr>
                                  <p:cTn id="53" dur="1" fill="hold">
                                    <p:stCondLst>
                                      <p:cond delay="0"/>
                                    </p:stCondLst>
                                  </p:cTn>
                                  <p:tgtEl>
                                    <p:spTgt spid="1054"/>
                                  </p:tgtEl>
                                  <p:attrNameLst>
                                    <p:attrName>style.visibility</p:attrName>
                                  </p:attrNameLst>
                                </p:cBhvr>
                                <p:to>
                                  <p:strVal val="hidden"/>
                                </p:to>
                              </p:set>
                            </p:childTnLst>
                          </p:cTn>
                        </p:par>
                      </p:childTnLst>
                    </p:cTn>
                  </p:par>
                  <p:par>
                    <p:cTn id="54" fill="hold">
                      <p:stCondLst>
                        <p:cond delay="indefinite"/>
                      </p:stCondLst>
                      <p:childTnLst>
                        <p:par>
                          <p:cTn id="55" fill="hold">
                            <p:stCondLst>
                              <p:cond delay="0"/>
                            </p:stCondLst>
                            <p:childTnLst>
                              <p:par>
                                <p:cTn id="56" presetID="11" presetClass="entr" fill="hold" nodeType="clickEffect">
                                  <p:stCondLst>
                                    <p:cond delay="0"/>
                                  </p:stCondLst>
                                  <p:childTnLst>
                                    <p:set>
                                      <p:cBhvr>
                                        <p:cTn id="57" dur="1000">
                                          <p:stCondLst>
                                            <p:cond delay="0"/>
                                          </p:stCondLst>
                                        </p:cTn>
                                        <p:tgtEl>
                                          <p:spTgt spid="1055"/>
                                        </p:tgtEl>
                                        <p:attrNameLst>
                                          <p:attrName>style.visibility</p:attrName>
                                        </p:attrNameLst>
                                      </p:cBhvr>
                                      <p:to>
                                        <p:strVal val="visible"/>
                                      </p:to>
                                    </p:set>
                                  </p:childTnLst>
                                </p:cTn>
                              </p:par>
                              <p:set>
                                <p:cBhvr>
                                  <p:cTn id="58" dur="1" fill="hold">
                                    <p:stCondLst>
                                      <p:cond delay="0"/>
                                    </p:stCondLst>
                                  </p:cTn>
                                  <p:tgtEl>
                                    <p:spTgt spid="1049"/>
                                  </p:tgtEl>
                                  <p:attrNameLst>
                                    <p:attrName>style.visibility</p:attrName>
                                  </p:attrNameLst>
                                </p:cBhvr>
                                <p:to>
                                  <p:strVal val="hidden"/>
                                </p:to>
                              </p:set>
                            </p:childTnLst>
                          </p:cTn>
                        </p:par>
                      </p:childTnLst>
                    </p:cTn>
                  </p:par>
                  <p:par>
                    <p:cTn id="59" fill="hold">
                      <p:stCondLst>
                        <p:cond delay="indefinite"/>
                      </p:stCondLst>
                      <p:childTnLst>
                        <p:par>
                          <p:cTn id="60" fill="hold">
                            <p:stCondLst>
                              <p:cond delay="0"/>
                            </p:stCondLst>
                            <p:childTnLst>
                              <p:par>
                                <p:cTn id="61" presetID="4" presetClass="entr" presetSubtype="16" fill="hold" nodeType="clickEffect">
                                  <p:stCondLst>
                                    <p:cond delay="0"/>
                                  </p:stCondLst>
                                  <p:childTnLst>
                                    <p:set>
                                      <p:cBhvr>
                                        <p:cTn id="62" dur="1" fill="hold">
                                          <p:stCondLst>
                                            <p:cond delay="0"/>
                                          </p:stCondLst>
                                        </p:cTn>
                                        <p:tgtEl>
                                          <p:spTgt spid="1050"/>
                                        </p:tgtEl>
                                        <p:attrNameLst>
                                          <p:attrName>style.visibility</p:attrName>
                                        </p:attrNameLst>
                                      </p:cBhvr>
                                      <p:to>
                                        <p:strVal val="visible"/>
                                      </p:to>
                                    </p:set>
                                    <p:animEffect transition="in" filter="box(in)">
                                      <p:cBhvr additive="repl">
                                        <p:cTn id="63" dur="500"/>
                                        <p:tgtEl>
                                          <p:spTgt spid="1050"/>
                                        </p:tgtEl>
                                      </p:cBhvr>
                                    </p:animEffect>
                                  </p:childTnLst>
                                </p:cTn>
                              </p:par>
                              <p:set>
                                <p:cBhvr>
                                  <p:cTn id="64" dur="1" fill="hold">
                                    <p:stCondLst>
                                      <p:cond delay="0"/>
                                    </p:stCondLst>
                                  </p:cTn>
                                  <p:tgtEl>
                                    <p:spTgt spid="1055"/>
                                  </p:tgtEl>
                                  <p:attrNameLst>
                                    <p:attrName>style.visibility</p:attrName>
                                  </p:attrNameLst>
                                </p:cBhvr>
                                <p:to>
                                  <p:strVal val="hidden"/>
                                </p:to>
                              </p:set>
                            </p:childTnLst>
                          </p:cTn>
                        </p:par>
                      </p:childTnLst>
                    </p:cTn>
                  </p:par>
                  <p:par>
                    <p:cTn id="65" fill="hold">
                      <p:stCondLst>
                        <p:cond delay="indefinite"/>
                      </p:stCondLst>
                      <p:childTnLst>
                        <p:par>
                          <p:cTn id="66" fill="hold">
                            <p:stCondLst>
                              <p:cond delay="0"/>
                            </p:stCondLst>
                            <p:childTnLst>
                              <p:par>
                                <p:cTn id="67" presetID="11" presetClass="entr" fill="hold" nodeType="clickEffect">
                                  <p:stCondLst>
                                    <p:cond delay="0"/>
                                  </p:stCondLst>
                                  <p:childTnLst>
                                    <p:set>
                                      <p:cBhvr>
                                        <p:cTn id="68" dur="1000">
                                          <p:stCondLst>
                                            <p:cond delay="0"/>
                                          </p:stCondLst>
                                        </p:cTn>
                                        <p:tgtEl>
                                          <p:spTgt spid="1056"/>
                                        </p:tgtEl>
                                        <p:attrNameLst>
                                          <p:attrName>style.visibility</p:attrName>
                                        </p:attrNameLst>
                                      </p:cBhvr>
                                      <p:to>
                                        <p:strVal val="visible"/>
                                      </p:to>
                                    </p:set>
                                  </p:childTnLst>
                                </p:cTn>
                              </p:par>
                              <p:set>
                                <p:cBhvr>
                                  <p:cTn id="69" dur="1" fill="hold">
                                    <p:stCondLst>
                                      <p:cond delay="0"/>
                                    </p:stCondLst>
                                  </p:cTn>
                                  <p:tgtEl>
                                    <p:spTgt spid="1050"/>
                                  </p:tgtEl>
                                  <p:attrNameLst>
                                    <p:attrName>style.visibility</p:attrName>
                                  </p:attrNameLst>
                                </p:cBhvr>
                                <p:to>
                                  <p:strVal val="hidden"/>
                                </p:to>
                              </p:set>
                            </p:childTnLst>
                          </p:cTn>
                        </p:par>
                      </p:childTnLst>
                    </p:cTn>
                  </p:par>
                  <p:par>
                    <p:cTn id="70" fill="hold">
                      <p:stCondLst>
                        <p:cond delay="indefinite"/>
                      </p:stCondLst>
                      <p:childTnLst>
                        <p:par>
                          <p:cTn id="71" fill="hold">
                            <p:stCondLst>
                              <p:cond delay="0"/>
                            </p:stCondLst>
                            <p:childTnLst>
                              <p:par>
                                <p:cTn id="72" presetID="4" presetClass="entr" presetSubtype="16" fill="hold" nodeType="clickEffect">
                                  <p:stCondLst>
                                    <p:cond delay="0"/>
                                  </p:stCondLst>
                                  <p:childTnLst>
                                    <p:set>
                                      <p:cBhvr>
                                        <p:cTn id="73" dur="1" fill="hold">
                                          <p:stCondLst>
                                            <p:cond delay="0"/>
                                          </p:stCondLst>
                                        </p:cTn>
                                        <p:tgtEl>
                                          <p:spTgt spid="1051"/>
                                        </p:tgtEl>
                                        <p:attrNameLst>
                                          <p:attrName>style.visibility</p:attrName>
                                        </p:attrNameLst>
                                      </p:cBhvr>
                                      <p:to>
                                        <p:strVal val="visible"/>
                                      </p:to>
                                    </p:set>
                                    <p:animEffect transition="in" filter="box(in)">
                                      <p:cBhvr additive="repl">
                                        <p:cTn id="74" dur="500"/>
                                        <p:tgtEl>
                                          <p:spTgt spid="1051"/>
                                        </p:tgtEl>
                                      </p:cBhvr>
                                    </p:animEffect>
                                  </p:childTnLst>
                                </p:cTn>
                              </p:par>
                              <p:set>
                                <p:cBhvr>
                                  <p:cTn id="75" dur="1" fill="hold">
                                    <p:stCondLst>
                                      <p:cond delay="0"/>
                                    </p:stCondLst>
                                  </p:cTn>
                                  <p:tgtEl>
                                    <p:spTgt spid="1056"/>
                                  </p:tgtEl>
                                  <p:attrNameLst>
                                    <p:attrName>style.visibility</p:attrName>
                                  </p:attrNameLst>
                                </p:cBhvr>
                                <p:to>
                                  <p:strVal val="hidden"/>
                                </p:to>
                              </p:set>
                            </p:childTnLst>
                          </p:cTn>
                        </p:par>
                      </p:childTnLst>
                    </p:cTn>
                  </p:par>
                  <p:par>
                    <p:cTn id="76" fill="hold">
                      <p:stCondLst>
                        <p:cond delay="indefinite"/>
                      </p:stCondLst>
                      <p:childTnLst>
                        <p:par>
                          <p:cTn id="77" fill="hold">
                            <p:stCondLst>
                              <p:cond delay="0"/>
                            </p:stCondLst>
                            <p:childTnLst>
                              <p:set>
                                <p:cBhvr>
                                  <p:cTn id="78" dur="1" fill="hold"/>
                                  <p:tgtEl>
                                    <p:spTgt spid="1051"/>
                                  </p:tgtEl>
                                  <p:attrNameLst>
                                    <p:attrName>style.visibility</p:attrName>
                                  </p:attrNameLst>
                                </p:cBhvr>
                                <p:to>
                                  <p:strVal val="hidden"/>
                                </p:to>
                              </p:set>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1057" name="CustomShape 1"/>
          <p:cNvSpPr/>
          <p:nvPr/>
        </p:nvSpPr>
        <p:spPr>
          <a:xfrm>
            <a:off x="990000" y="456840"/>
            <a:ext cx="776844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000000"/>
                </a:solidFill>
                <a:latin typeface="Arial"/>
                <a:ea typeface="DejaVu Sans"/>
              </a:rPr>
              <a:t>A </a:t>
            </a:r>
            <a:r>
              <a:rPr lang="en-US" sz="4400" b="0" i="1" strike="noStrike" spc="-1">
                <a:solidFill>
                  <a:srgbClr val="000000"/>
                </a:solidFill>
                <a:latin typeface="Arial"/>
                <a:ea typeface="DejaVu Sans"/>
              </a:rPr>
              <a:t>marking </a:t>
            </a:r>
            <a:r>
              <a:rPr lang="en-US" sz="4400" b="0" strike="noStrike" spc="-1">
                <a:solidFill>
                  <a:srgbClr val="000000"/>
                </a:solidFill>
                <a:latin typeface="Arial"/>
                <a:ea typeface="DejaVu Sans"/>
              </a:rPr>
              <a:t>is a state ...</a:t>
            </a:r>
            <a:endParaRPr lang="en-US" sz="4400" b="0" strike="noStrike" spc="-1">
              <a:latin typeface="Arial"/>
            </a:endParaRPr>
          </a:p>
        </p:txBody>
      </p:sp>
      <p:sp>
        <p:nvSpPr>
          <p:cNvPr id="1058" name="CustomShape 2"/>
          <p:cNvSpPr/>
          <p:nvPr/>
        </p:nvSpPr>
        <p:spPr>
          <a:xfrm>
            <a:off x="1142280" y="3887280"/>
            <a:ext cx="379800" cy="37980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1059" name="CustomShape 3"/>
          <p:cNvSpPr/>
          <p:nvPr/>
        </p:nvSpPr>
        <p:spPr>
          <a:xfrm>
            <a:off x="2132640" y="4497120"/>
            <a:ext cx="227520" cy="30384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1060" name="Line 4"/>
          <p:cNvSpPr/>
          <p:nvPr/>
        </p:nvSpPr>
        <p:spPr>
          <a:xfrm flipV="1">
            <a:off x="1523160" y="3353760"/>
            <a:ext cx="609480" cy="61020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061" name="Line 5"/>
          <p:cNvSpPr/>
          <p:nvPr/>
        </p:nvSpPr>
        <p:spPr>
          <a:xfrm>
            <a:off x="1523160" y="4192200"/>
            <a:ext cx="609480" cy="45720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062" name="CustomShape 6"/>
          <p:cNvSpPr/>
          <p:nvPr/>
        </p:nvSpPr>
        <p:spPr>
          <a:xfrm>
            <a:off x="3275280" y="2743920"/>
            <a:ext cx="379800" cy="37980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1063" name="CustomShape 7"/>
          <p:cNvSpPr/>
          <p:nvPr/>
        </p:nvSpPr>
        <p:spPr>
          <a:xfrm>
            <a:off x="3275280" y="4802040"/>
            <a:ext cx="379800" cy="37980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1064" name="CustomShape 8"/>
          <p:cNvSpPr/>
          <p:nvPr/>
        </p:nvSpPr>
        <p:spPr>
          <a:xfrm>
            <a:off x="2132640" y="3201120"/>
            <a:ext cx="227520" cy="30384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1065" name="CustomShape 9"/>
          <p:cNvSpPr/>
          <p:nvPr/>
        </p:nvSpPr>
        <p:spPr>
          <a:xfrm>
            <a:off x="4874760" y="2439000"/>
            <a:ext cx="227520" cy="30384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1066" name="CustomShape 10"/>
          <p:cNvSpPr/>
          <p:nvPr/>
        </p:nvSpPr>
        <p:spPr>
          <a:xfrm>
            <a:off x="4874760" y="5030640"/>
            <a:ext cx="227520" cy="30384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1067" name="CustomShape 11"/>
          <p:cNvSpPr/>
          <p:nvPr/>
        </p:nvSpPr>
        <p:spPr>
          <a:xfrm>
            <a:off x="4874760" y="3735000"/>
            <a:ext cx="227520" cy="30348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1068" name="CustomShape 12"/>
          <p:cNvSpPr/>
          <p:nvPr/>
        </p:nvSpPr>
        <p:spPr>
          <a:xfrm>
            <a:off x="6550200" y="5030640"/>
            <a:ext cx="380160" cy="37980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1069" name="CustomShape 13"/>
          <p:cNvSpPr/>
          <p:nvPr/>
        </p:nvSpPr>
        <p:spPr>
          <a:xfrm>
            <a:off x="6474240" y="2363040"/>
            <a:ext cx="379800" cy="37980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1070" name="Line 14"/>
          <p:cNvSpPr/>
          <p:nvPr/>
        </p:nvSpPr>
        <p:spPr>
          <a:xfrm flipV="1">
            <a:off x="2361240" y="2972520"/>
            <a:ext cx="914040" cy="38088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071" name="Line 15"/>
          <p:cNvSpPr/>
          <p:nvPr/>
        </p:nvSpPr>
        <p:spPr>
          <a:xfrm>
            <a:off x="2361240" y="4649760"/>
            <a:ext cx="914040" cy="38088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072" name="Line 16"/>
          <p:cNvSpPr/>
          <p:nvPr/>
        </p:nvSpPr>
        <p:spPr>
          <a:xfrm flipV="1">
            <a:off x="3656160" y="2591640"/>
            <a:ext cx="1218960" cy="3045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073" name="Line 17"/>
          <p:cNvSpPr/>
          <p:nvPr/>
        </p:nvSpPr>
        <p:spPr>
          <a:xfrm flipV="1">
            <a:off x="5103360" y="2515320"/>
            <a:ext cx="1370880" cy="7632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074" name="CustomShape 18"/>
          <p:cNvSpPr/>
          <p:nvPr/>
        </p:nvSpPr>
        <p:spPr>
          <a:xfrm>
            <a:off x="3427560" y="3735000"/>
            <a:ext cx="227520" cy="30348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1075" name="Line 19"/>
          <p:cNvSpPr/>
          <p:nvPr/>
        </p:nvSpPr>
        <p:spPr>
          <a:xfrm>
            <a:off x="3503880" y="3124800"/>
            <a:ext cx="1440" cy="61020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076" name="Line 20"/>
          <p:cNvSpPr/>
          <p:nvPr/>
        </p:nvSpPr>
        <p:spPr>
          <a:xfrm>
            <a:off x="3503880" y="4039560"/>
            <a:ext cx="1440" cy="76248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077" name="Line 21"/>
          <p:cNvSpPr/>
          <p:nvPr/>
        </p:nvSpPr>
        <p:spPr>
          <a:xfrm flipV="1">
            <a:off x="3656160" y="3887280"/>
            <a:ext cx="1218960" cy="99108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078" name="Line 22"/>
          <p:cNvSpPr/>
          <p:nvPr/>
        </p:nvSpPr>
        <p:spPr>
          <a:xfrm flipV="1">
            <a:off x="5103360" y="2743560"/>
            <a:ext cx="1446840" cy="1143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079" name="Line 23"/>
          <p:cNvSpPr/>
          <p:nvPr/>
        </p:nvSpPr>
        <p:spPr>
          <a:xfrm>
            <a:off x="3656160" y="5030640"/>
            <a:ext cx="1218960" cy="15228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080" name="Line 24"/>
          <p:cNvSpPr/>
          <p:nvPr/>
        </p:nvSpPr>
        <p:spPr>
          <a:xfrm>
            <a:off x="5103360" y="5182920"/>
            <a:ext cx="1446840" cy="180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081" name="CustomShape 25"/>
          <p:cNvSpPr/>
          <p:nvPr/>
        </p:nvSpPr>
        <p:spPr>
          <a:xfrm>
            <a:off x="6702840" y="3735000"/>
            <a:ext cx="227520" cy="30348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1082" name="Line 26"/>
          <p:cNvSpPr/>
          <p:nvPr/>
        </p:nvSpPr>
        <p:spPr>
          <a:xfrm>
            <a:off x="6702840" y="2743920"/>
            <a:ext cx="152280" cy="99108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083" name="Line 27"/>
          <p:cNvSpPr/>
          <p:nvPr/>
        </p:nvSpPr>
        <p:spPr>
          <a:xfrm flipH="1">
            <a:off x="6778800" y="4039560"/>
            <a:ext cx="76320" cy="99108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084" name="CustomShape 28"/>
          <p:cNvSpPr/>
          <p:nvPr/>
        </p:nvSpPr>
        <p:spPr>
          <a:xfrm>
            <a:off x="3198960" y="5869080"/>
            <a:ext cx="227520" cy="30384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1085" name="CustomShape 29"/>
          <p:cNvSpPr/>
          <p:nvPr/>
        </p:nvSpPr>
        <p:spPr>
          <a:xfrm>
            <a:off x="3122640" y="1752840"/>
            <a:ext cx="227520" cy="30384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1086" name="Line 30"/>
          <p:cNvSpPr/>
          <p:nvPr/>
        </p:nvSpPr>
        <p:spPr>
          <a:xfrm>
            <a:off x="6778800" y="5411880"/>
            <a:ext cx="1800" cy="610200"/>
          </a:xfrm>
          <a:prstGeom prst="line">
            <a:avLst/>
          </a:prstGeom>
          <a:ln w="9360">
            <a:solidFill>
              <a:srgbClr val="402000"/>
            </a:solidFill>
            <a:miter/>
          </a:ln>
        </p:spPr>
        <p:style>
          <a:lnRef idx="0">
            <a:scrgbClr r="0" g="0" b="0"/>
          </a:lnRef>
          <a:fillRef idx="0">
            <a:scrgbClr r="0" g="0" b="0"/>
          </a:fillRef>
          <a:effectRef idx="0">
            <a:scrgbClr r="0" g="0" b="0"/>
          </a:effectRef>
          <a:fontRef idx="minor"/>
        </p:style>
      </p:sp>
      <p:sp>
        <p:nvSpPr>
          <p:cNvPr id="1087" name="Line 31"/>
          <p:cNvSpPr/>
          <p:nvPr/>
        </p:nvSpPr>
        <p:spPr>
          <a:xfrm flipH="1">
            <a:off x="3427200" y="6021720"/>
            <a:ext cx="3351240" cy="144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088" name="Line 32"/>
          <p:cNvSpPr/>
          <p:nvPr/>
        </p:nvSpPr>
        <p:spPr>
          <a:xfrm flipH="1">
            <a:off x="1370880" y="6021720"/>
            <a:ext cx="1828080" cy="1440"/>
          </a:xfrm>
          <a:prstGeom prst="line">
            <a:avLst/>
          </a:prstGeom>
          <a:ln w="9360">
            <a:solidFill>
              <a:srgbClr val="402000"/>
            </a:solidFill>
            <a:miter/>
          </a:ln>
        </p:spPr>
        <p:style>
          <a:lnRef idx="0">
            <a:scrgbClr r="0" g="0" b="0"/>
          </a:lnRef>
          <a:fillRef idx="0">
            <a:scrgbClr r="0" g="0" b="0"/>
          </a:fillRef>
          <a:effectRef idx="0">
            <a:scrgbClr r="0" g="0" b="0"/>
          </a:effectRef>
          <a:fontRef idx="minor"/>
        </p:style>
      </p:sp>
      <p:sp>
        <p:nvSpPr>
          <p:cNvPr id="1089" name="Line 33"/>
          <p:cNvSpPr/>
          <p:nvPr/>
        </p:nvSpPr>
        <p:spPr>
          <a:xfrm flipV="1">
            <a:off x="1370880" y="4267800"/>
            <a:ext cx="1440" cy="17535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090" name="Line 34"/>
          <p:cNvSpPr/>
          <p:nvPr/>
        </p:nvSpPr>
        <p:spPr>
          <a:xfrm flipV="1">
            <a:off x="6702840" y="1905480"/>
            <a:ext cx="1440" cy="457200"/>
          </a:xfrm>
          <a:prstGeom prst="line">
            <a:avLst/>
          </a:prstGeom>
          <a:ln w="9360">
            <a:solidFill>
              <a:srgbClr val="402000"/>
            </a:solidFill>
            <a:miter/>
          </a:ln>
        </p:spPr>
        <p:style>
          <a:lnRef idx="0">
            <a:scrgbClr r="0" g="0" b="0"/>
          </a:lnRef>
          <a:fillRef idx="0">
            <a:scrgbClr r="0" g="0" b="0"/>
          </a:fillRef>
          <a:effectRef idx="0">
            <a:scrgbClr r="0" g="0" b="0"/>
          </a:effectRef>
          <a:fontRef idx="minor"/>
        </p:style>
      </p:sp>
      <p:sp>
        <p:nvSpPr>
          <p:cNvPr id="1091" name="Line 35"/>
          <p:cNvSpPr/>
          <p:nvPr/>
        </p:nvSpPr>
        <p:spPr>
          <a:xfrm flipH="1">
            <a:off x="3351240" y="1905480"/>
            <a:ext cx="3351600" cy="144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092" name="Line 36"/>
          <p:cNvSpPr/>
          <p:nvPr/>
        </p:nvSpPr>
        <p:spPr>
          <a:xfrm flipH="1">
            <a:off x="1370880" y="1905480"/>
            <a:ext cx="1751760" cy="1440"/>
          </a:xfrm>
          <a:prstGeom prst="line">
            <a:avLst/>
          </a:prstGeom>
          <a:ln w="9360">
            <a:solidFill>
              <a:srgbClr val="402000"/>
            </a:solidFill>
            <a:miter/>
          </a:ln>
        </p:spPr>
        <p:style>
          <a:lnRef idx="0">
            <a:scrgbClr r="0" g="0" b="0"/>
          </a:lnRef>
          <a:fillRef idx="0">
            <a:scrgbClr r="0" g="0" b="0"/>
          </a:fillRef>
          <a:effectRef idx="0">
            <a:scrgbClr r="0" g="0" b="0"/>
          </a:effectRef>
          <a:fontRef idx="minor"/>
        </p:style>
      </p:sp>
      <p:sp>
        <p:nvSpPr>
          <p:cNvPr id="1093" name="Line 37"/>
          <p:cNvSpPr/>
          <p:nvPr/>
        </p:nvSpPr>
        <p:spPr>
          <a:xfrm>
            <a:off x="1370880" y="1905480"/>
            <a:ext cx="1440" cy="198180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094" name="CustomShape 38"/>
          <p:cNvSpPr/>
          <p:nvPr/>
        </p:nvSpPr>
        <p:spPr>
          <a:xfrm>
            <a:off x="3046680" y="1981440"/>
            <a:ext cx="37980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US" sz="1800" b="0" strike="noStrike" spc="-1">
                <a:solidFill>
                  <a:srgbClr val="000000"/>
                </a:solidFill>
                <a:latin typeface="Arial"/>
                <a:ea typeface="DejaVu Sans"/>
              </a:rPr>
              <a:t>t8</a:t>
            </a:r>
            <a:endParaRPr lang="en-US" sz="1800" b="0" strike="noStrike" spc="-1">
              <a:latin typeface="Arial"/>
            </a:endParaRPr>
          </a:p>
        </p:txBody>
      </p:sp>
      <p:sp>
        <p:nvSpPr>
          <p:cNvPr id="1095" name="CustomShape 39"/>
          <p:cNvSpPr/>
          <p:nvPr/>
        </p:nvSpPr>
        <p:spPr>
          <a:xfrm>
            <a:off x="2051640" y="2820240"/>
            <a:ext cx="37008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000000"/>
                </a:solidFill>
                <a:latin typeface="Arial"/>
                <a:ea typeface="DejaVu Sans"/>
              </a:rPr>
              <a:t>t1</a:t>
            </a:r>
            <a:endParaRPr lang="en-US" sz="1800" b="0" strike="noStrike" spc="-1">
              <a:latin typeface="Arial"/>
            </a:endParaRPr>
          </a:p>
        </p:txBody>
      </p:sp>
      <p:sp>
        <p:nvSpPr>
          <p:cNvPr id="1096" name="CustomShape 40"/>
          <p:cNvSpPr/>
          <p:nvPr/>
        </p:nvSpPr>
        <p:spPr>
          <a:xfrm>
            <a:off x="900720" y="3506400"/>
            <a:ext cx="462960" cy="3978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000" b="0" strike="noStrike" spc="-1">
                <a:solidFill>
                  <a:srgbClr val="000000"/>
                </a:solidFill>
                <a:latin typeface="Arial"/>
                <a:ea typeface="DejaVu Sans"/>
              </a:rPr>
              <a:t>p1</a:t>
            </a:r>
            <a:endParaRPr lang="en-US" sz="2000" b="0" strike="noStrike" spc="-1">
              <a:latin typeface="Arial"/>
            </a:endParaRPr>
          </a:p>
        </p:txBody>
      </p:sp>
      <p:sp>
        <p:nvSpPr>
          <p:cNvPr id="1097" name="CustomShape 41"/>
          <p:cNvSpPr/>
          <p:nvPr/>
        </p:nvSpPr>
        <p:spPr>
          <a:xfrm>
            <a:off x="2051640" y="4802040"/>
            <a:ext cx="37008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000000"/>
                </a:solidFill>
                <a:latin typeface="Arial"/>
                <a:ea typeface="DejaVu Sans"/>
              </a:rPr>
              <a:t>t2</a:t>
            </a:r>
            <a:endParaRPr lang="en-US" sz="1800" b="0" strike="noStrike" spc="-1">
              <a:latin typeface="Arial"/>
            </a:endParaRPr>
          </a:p>
        </p:txBody>
      </p:sp>
      <p:sp>
        <p:nvSpPr>
          <p:cNvPr id="1098" name="CustomShape 42"/>
          <p:cNvSpPr/>
          <p:nvPr/>
        </p:nvSpPr>
        <p:spPr>
          <a:xfrm>
            <a:off x="2959920" y="2539080"/>
            <a:ext cx="43272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000000"/>
                </a:solidFill>
                <a:latin typeface="Arial"/>
                <a:ea typeface="DejaVu Sans"/>
              </a:rPr>
              <a:t>p2</a:t>
            </a:r>
            <a:endParaRPr lang="en-US" sz="1800" b="0" strike="noStrike" spc="-1">
              <a:latin typeface="Arial"/>
            </a:endParaRPr>
          </a:p>
        </p:txBody>
      </p:sp>
      <p:sp>
        <p:nvSpPr>
          <p:cNvPr id="1099" name="CustomShape 43"/>
          <p:cNvSpPr/>
          <p:nvPr/>
        </p:nvSpPr>
        <p:spPr>
          <a:xfrm>
            <a:off x="3046680" y="3658680"/>
            <a:ext cx="45612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US" sz="1800" b="0" strike="noStrike" spc="-1">
                <a:solidFill>
                  <a:srgbClr val="000000"/>
                </a:solidFill>
                <a:latin typeface="Arial"/>
                <a:ea typeface="DejaVu Sans"/>
              </a:rPr>
              <a:t>t3</a:t>
            </a:r>
            <a:endParaRPr lang="en-US" sz="1800" b="0" strike="noStrike" spc="-1">
              <a:latin typeface="Arial"/>
            </a:endParaRPr>
          </a:p>
        </p:txBody>
      </p:sp>
      <p:sp>
        <p:nvSpPr>
          <p:cNvPr id="1100" name="CustomShape 44"/>
          <p:cNvSpPr/>
          <p:nvPr/>
        </p:nvSpPr>
        <p:spPr>
          <a:xfrm>
            <a:off x="3035880" y="5030640"/>
            <a:ext cx="43272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000000"/>
                </a:solidFill>
                <a:latin typeface="Arial"/>
                <a:ea typeface="DejaVu Sans"/>
              </a:rPr>
              <a:t>p3</a:t>
            </a:r>
            <a:endParaRPr lang="en-US" sz="1800" b="0" strike="noStrike" spc="-1">
              <a:latin typeface="Arial"/>
            </a:endParaRPr>
          </a:p>
        </p:txBody>
      </p:sp>
      <p:sp>
        <p:nvSpPr>
          <p:cNvPr id="1101" name="CustomShape 45"/>
          <p:cNvSpPr/>
          <p:nvPr/>
        </p:nvSpPr>
        <p:spPr>
          <a:xfrm>
            <a:off x="4641480" y="2134440"/>
            <a:ext cx="37008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000000"/>
                </a:solidFill>
                <a:latin typeface="Arial"/>
                <a:ea typeface="DejaVu Sans"/>
              </a:rPr>
              <a:t>t4</a:t>
            </a:r>
            <a:endParaRPr lang="en-US" sz="1800" b="0" strike="noStrike" spc="-1">
              <a:latin typeface="Arial"/>
            </a:endParaRPr>
          </a:p>
        </p:txBody>
      </p:sp>
      <p:sp>
        <p:nvSpPr>
          <p:cNvPr id="1102" name="CustomShape 46"/>
          <p:cNvSpPr/>
          <p:nvPr/>
        </p:nvSpPr>
        <p:spPr>
          <a:xfrm>
            <a:off x="5082840" y="3773160"/>
            <a:ext cx="37008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000000"/>
                </a:solidFill>
                <a:latin typeface="Arial"/>
                <a:ea typeface="DejaVu Sans"/>
              </a:rPr>
              <a:t>t5</a:t>
            </a:r>
            <a:endParaRPr lang="en-US" sz="1800" b="0" strike="noStrike" spc="-1">
              <a:latin typeface="Arial"/>
            </a:endParaRPr>
          </a:p>
        </p:txBody>
      </p:sp>
      <p:sp>
        <p:nvSpPr>
          <p:cNvPr id="1103" name="CustomShape 47"/>
          <p:cNvSpPr/>
          <p:nvPr/>
        </p:nvSpPr>
        <p:spPr>
          <a:xfrm>
            <a:off x="4870080" y="4649760"/>
            <a:ext cx="37008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000000"/>
                </a:solidFill>
                <a:latin typeface="Arial"/>
                <a:ea typeface="DejaVu Sans"/>
              </a:rPr>
              <a:t>t6</a:t>
            </a:r>
            <a:endParaRPr lang="en-US" sz="1800" b="0" strike="noStrike" spc="-1">
              <a:latin typeface="Arial"/>
            </a:endParaRPr>
          </a:p>
        </p:txBody>
      </p:sp>
      <p:sp>
        <p:nvSpPr>
          <p:cNvPr id="1104" name="CustomShape 48"/>
          <p:cNvSpPr/>
          <p:nvPr/>
        </p:nvSpPr>
        <p:spPr>
          <a:xfrm>
            <a:off x="6311160" y="4725720"/>
            <a:ext cx="43272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000000"/>
                </a:solidFill>
                <a:latin typeface="Arial"/>
                <a:ea typeface="DejaVu Sans"/>
              </a:rPr>
              <a:t>p5</a:t>
            </a:r>
            <a:endParaRPr lang="en-US" sz="1800" b="0" strike="noStrike" spc="-1">
              <a:latin typeface="Arial"/>
            </a:endParaRPr>
          </a:p>
        </p:txBody>
      </p:sp>
      <p:sp>
        <p:nvSpPr>
          <p:cNvPr id="1105" name="CustomShape 49"/>
          <p:cNvSpPr/>
          <p:nvPr/>
        </p:nvSpPr>
        <p:spPr>
          <a:xfrm>
            <a:off x="6397920" y="3658680"/>
            <a:ext cx="360720" cy="6415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US" sz="1800" b="0" strike="noStrike" spc="-1">
                <a:solidFill>
                  <a:srgbClr val="000000"/>
                </a:solidFill>
                <a:latin typeface="Arial"/>
                <a:ea typeface="DejaVu Sans"/>
              </a:rPr>
              <a:t>t7</a:t>
            </a:r>
            <a:endParaRPr lang="en-US" sz="1800" b="0" strike="noStrike" spc="-1">
              <a:latin typeface="Arial"/>
            </a:endParaRPr>
          </a:p>
        </p:txBody>
      </p:sp>
      <p:sp>
        <p:nvSpPr>
          <p:cNvPr id="1106" name="CustomShape 50"/>
          <p:cNvSpPr/>
          <p:nvPr/>
        </p:nvSpPr>
        <p:spPr>
          <a:xfrm>
            <a:off x="6311160" y="2058120"/>
            <a:ext cx="43272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000000"/>
                </a:solidFill>
                <a:latin typeface="Arial"/>
                <a:ea typeface="DejaVu Sans"/>
              </a:rPr>
              <a:t>p4</a:t>
            </a:r>
            <a:endParaRPr lang="en-US" sz="1800" b="0" strike="noStrike" spc="-1">
              <a:latin typeface="Arial"/>
            </a:endParaRPr>
          </a:p>
        </p:txBody>
      </p:sp>
      <p:sp>
        <p:nvSpPr>
          <p:cNvPr id="1107" name="CustomShape 51"/>
          <p:cNvSpPr/>
          <p:nvPr/>
        </p:nvSpPr>
        <p:spPr>
          <a:xfrm>
            <a:off x="3422880" y="6174000"/>
            <a:ext cx="37008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000000"/>
                </a:solidFill>
                <a:latin typeface="Arial"/>
                <a:ea typeface="DejaVu Sans"/>
              </a:rPr>
              <a:t>t9</a:t>
            </a:r>
            <a:endParaRPr lang="en-US" sz="1800" b="0" strike="noStrike" spc="-1">
              <a:latin typeface="Arial"/>
            </a:endParaRPr>
          </a:p>
        </p:txBody>
      </p:sp>
      <p:sp>
        <p:nvSpPr>
          <p:cNvPr id="1108" name="CustomShape 52"/>
          <p:cNvSpPr/>
          <p:nvPr/>
        </p:nvSpPr>
        <p:spPr>
          <a:xfrm>
            <a:off x="1218600" y="3963600"/>
            <a:ext cx="151200" cy="15120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sp>
        <p:nvSpPr>
          <p:cNvPr id="1109" name="CustomShape 53"/>
          <p:cNvSpPr/>
          <p:nvPr/>
        </p:nvSpPr>
        <p:spPr>
          <a:xfrm>
            <a:off x="3427560" y="2820240"/>
            <a:ext cx="151200" cy="15120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sp>
        <p:nvSpPr>
          <p:cNvPr id="1110" name="CustomShape 54"/>
          <p:cNvSpPr/>
          <p:nvPr/>
        </p:nvSpPr>
        <p:spPr>
          <a:xfrm>
            <a:off x="3427560" y="4878360"/>
            <a:ext cx="151200" cy="15120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sp>
        <p:nvSpPr>
          <p:cNvPr id="1111" name="CustomShape 55"/>
          <p:cNvSpPr/>
          <p:nvPr/>
        </p:nvSpPr>
        <p:spPr>
          <a:xfrm>
            <a:off x="6626520" y="2515320"/>
            <a:ext cx="151200" cy="15120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sp>
        <p:nvSpPr>
          <p:cNvPr id="1112" name="CustomShape 56"/>
          <p:cNvSpPr/>
          <p:nvPr/>
        </p:nvSpPr>
        <p:spPr>
          <a:xfrm>
            <a:off x="6702840" y="5106960"/>
            <a:ext cx="151200" cy="15120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sp>
        <p:nvSpPr>
          <p:cNvPr id="1113" name="CustomShape 57"/>
          <p:cNvSpPr/>
          <p:nvPr/>
        </p:nvSpPr>
        <p:spPr>
          <a:xfrm>
            <a:off x="1218600" y="3963600"/>
            <a:ext cx="151200" cy="15120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sp>
        <p:nvSpPr>
          <p:cNvPr id="1114" name="CustomShape 58"/>
          <p:cNvSpPr/>
          <p:nvPr/>
        </p:nvSpPr>
        <p:spPr>
          <a:xfrm>
            <a:off x="6947280" y="2058120"/>
            <a:ext cx="1982520" cy="3978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000" b="0" strike="noStrike" spc="-1">
                <a:solidFill>
                  <a:srgbClr val="000000"/>
                </a:solidFill>
                <a:latin typeface="Arial"/>
                <a:ea typeface="DejaVu Sans"/>
              </a:rPr>
              <a:t>M0 = (1,0,0,0,0)</a:t>
            </a:r>
            <a:endParaRPr lang="en-US" sz="2000" b="0" strike="noStrike" spc="-1">
              <a:latin typeface="Arial"/>
            </a:endParaRPr>
          </a:p>
        </p:txBody>
      </p:sp>
      <p:sp>
        <p:nvSpPr>
          <p:cNvPr id="1115" name="CustomShape 59"/>
          <p:cNvSpPr/>
          <p:nvPr/>
        </p:nvSpPr>
        <p:spPr>
          <a:xfrm>
            <a:off x="6947280" y="2439000"/>
            <a:ext cx="1982520" cy="3978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000" b="0" strike="noStrike" spc="-1">
                <a:solidFill>
                  <a:srgbClr val="000000"/>
                </a:solidFill>
                <a:latin typeface="Arial"/>
                <a:ea typeface="DejaVu Sans"/>
              </a:rPr>
              <a:t>M1 = (0,1,0,0,0)</a:t>
            </a:r>
            <a:endParaRPr lang="en-US" sz="2000" b="0" strike="noStrike" spc="-1">
              <a:latin typeface="Arial"/>
            </a:endParaRPr>
          </a:p>
        </p:txBody>
      </p:sp>
      <p:sp>
        <p:nvSpPr>
          <p:cNvPr id="1116" name="CustomShape 60"/>
          <p:cNvSpPr/>
          <p:nvPr/>
        </p:nvSpPr>
        <p:spPr>
          <a:xfrm>
            <a:off x="6947280" y="2820240"/>
            <a:ext cx="1982520" cy="3978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000" b="0" strike="noStrike" spc="-1">
                <a:solidFill>
                  <a:srgbClr val="000000"/>
                </a:solidFill>
                <a:latin typeface="Arial"/>
                <a:ea typeface="DejaVu Sans"/>
              </a:rPr>
              <a:t>M2 = (0,0,1,0,0)</a:t>
            </a:r>
            <a:endParaRPr lang="en-US" sz="2000" b="0" strike="noStrike" spc="-1">
              <a:latin typeface="Arial"/>
            </a:endParaRPr>
          </a:p>
        </p:txBody>
      </p:sp>
      <p:sp>
        <p:nvSpPr>
          <p:cNvPr id="1117" name="CustomShape 61"/>
          <p:cNvSpPr/>
          <p:nvPr/>
        </p:nvSpPr>
        <p:spPr>
          <a:xfrm>
            <a:off x="6947280" y="3201480"/>
            <a:ext cx="1982520" cy="3978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000" b="0" strike="noStrike" spc="-1">
                <a:solidFill>
                  <a:srgbClr val="000000"/>
                </a:solidFill>
                <a:latin typeface="Arial"/>
                <a:ea typeface="DejaVu Sans"/>
              </a:rPr>
              <a:t>M3 = (0,0,0,1,0)</a:t>
            </a:r>
            <a:endParaRPr lang="en-US" sz="2000" b="0" strike="noStrike" spc="-1">
              <a:latin typeface="Arial"/>
            </a:endParaRPr>
          </a:p>
        </p:txBody>
      </p:sp>
      <p:sp>
        <p:nvSpPr>
          <p:cNvPr id="1118" name="CustomShape 62"/>
          <p:cNvSpPr/>
          <p:nvPr/>
        </p:nvSpPr>
        <p:spPr>
          <a:xfrm>
            <a:off x="6947280" y="3582360"/>
            <a:ext cx="1982520" cy="3978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000" b="0" strike="noStrike" spc="-1">
                <a:solidFill>
                  <a:srgbClr val="000000"/>
                </a:solidFill>
                <a:latin typeface="Arial"/>
                <a:ea typeface="DejaVu Sans"/>
              </a:rPr>
              <a:t>M4 = (0,0,0,0,1)</a:t>
            </a:r>
            <a:endParaRPr lang="en-US" sz="2000" b="0" strike="noStrike" spc="-1">
              <a:latin typeface="Arial"/>
            </a:endParaRPr>
          </a:p>
        </p:txBody>
      </p:sp>
      <p:sp>
        <p:nvSpPr>
          <p:cNvPr id="1119" name="CustomShape 63"/>
          <p:cNvSpPr/>
          <p:nvPr/>
        </p:nvSpPr>
        <p:spPr>
          <a:xfrm>
            <a:off x="6912000" y="4421160"/>
            <a:ext cx="196740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000000"/>
                </a:solidFill>
                <a:latin typeface="Arial"/>
                <a:ea typeface="DejaVu Sans"/>
              </a:rPr>
              <a:t>Initial marking:M0</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108"/>
                                        </p:tgtEl>
                                        <p:attrNameLst>
                                          <p:attrName>style.visibility</p:attrName>
                                        </p:attrNameLst>
                                      </p:cBhvr>
                                      <p:to>
                                        <p:strVal val="visible"/>
                                      </p:to>
                                    </p:set>
                                    <p:animEffect transition="in" filter="box(in)">
                                      <p:cBhvr additive="repl">
                                        <p:cTn id="7" dur="500"/>
                                        <p:tgtEl>
                                          <p:spTgt spid="1108"/>
                                        </p:tgtEl>
                                      </p:cBhvr>
                                    </p:animEffect>
                                  </p:childTnLst>
                                </p:cTn>
                              </p:par>
                            </p:childTnLst>
                          </p:cTn>
                        </p:par>
                        <p:par>
                          <p:cTn id="8" fill="hold">
                            <p:stCondLst>
                              <p:cond delay="500"/>
                            </p:stCondLst>
                            <p:childTnLst>
                              <p:par>
                                <p:cTn id="9" presetID="4" presetClass="entr" presetSubtype="32" fill="hold" nodeType="afterEffect">
                                  <p:stCondLst>
                                    <p:cond delay="1000"/>
                                  </p:stCondLst>
                                  <p:childTnLst>
                                    <p:set>
                                      <p:cBhvr>
                                        <p:cTn id="10" dur="1" fill="hold">
                                          <p:stCondLst>
                                            <p:cond delay="0"/>
                                          </p:stCondLst>
                                        </p:cTn>
                                        <p:tgtEl>
                                          <p:spTgt spid="1114"/>
                                        </p:tgtEl>
                                        <p:attrNameLst>
                                          <p:attrName>style.visibility</p:attrName>
                                        </p:attrNameLst>
                                      </p:cBhvr>
                                      <p:to>
                                        <p:strVal val="visible"/>
                                      </p:to>
                                    </p:set>
                                    <p:animEffect transition="in" filter="box(out)">
                                      <p:cBhvr additive="repl">
                                        <p:cTn id="11" dur="500"/>
                                        <p:tgtEl>
                                          <p:spTgt spid="1114"/>
                                        </p:tgtEl>
                                      </p:cBhvr>
                                    </p:animEffect>
                                  </p:childTnLst>
                                </p:cTn>
                              </p:par>
                              <p:set>
                                <p:cBhvr>
                                  <p:cTn id="12" dur="1" fill="hold">
                                    <p:stCondLst>
                                      <p:cond delay="1000"/>
                                    </p:stCondLst>
                                  </p:cTn>
                                  <p:tgtEl>
                                    <p:spTgt spid="1108"/>
                                  </p:tgtEl>
                                  <p:attrNameLst>
                                    <p:attrName>style.visibility</p:attrName>
                                  </p:attrNameLst>
                                </p:cBhvr>
                                <p:to>
                                  <p:strVal val="hidden"/>
                                </p:to>
                              </p:set>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109"/>
                                        </p:tgtEl>
                                        <p:attrNameLst>
                                          <p:attrName>style.visibility</p:attrName>
                                        </p:attrNameLst>
                                      </p:cBhvr>
                                      <p:to>
                                        <p:strVal val="visible"/>
                                      </p:to>
                                    </p:set>
                                    <p:animEffect transition="in" filter="box(in)">
                                      <p:cBhvr additive="repl">
                                        <p:cTn id="17" dur="500"/>
                                        <p:tgtEl>
                                          <p:spTgt spid="1109"/>
                                        </p:tgtEl>
                                      </p:cBhvr>
                                    </p:animEffect>
                                  </p:childTnLst>
                                </p:cTn>
                              </p:par>
                            </p:childTnLst>
                          </p:cTn>
                        </p:par>
                        <p:par>
                          <p:cTn id="18" fill="hold">
                            <p:stCondLst>
                              <p:cond delay="500"/>
                            </p:stCondLst>
                            <p:childTnLst>
                              <p:par>
                                <p:cTn id="19" presetID="4" presetClass="entr" presetSubtype="32" fill="hold" nodeType="afterEffect">
                                  <p:stCondLst>
                                    <p:cond delay="1000"/>
                                  </p:stCondLst>
                                  <p:childTnLst>
                                    <p:set>
                                      <p:cBhvr>
                                        <p:cTn id="20" dur="1" fill="hold">
                                          <p:stCondLst>
                                            <p:cond delay="0"/>
                                          </p:stCondLst>
                                        </p:cTn>
                                        <p:tgtEl>
                                          <p:spTgt spid="1115"/>
                                        </p:tgtEl>
                                        <p:attrNameLst>
                                          <p:attrName>style.visibility</p:attrName>
                                        </p:attrNameLst>
                                      </p:cBhvr>
                                      <p:to>
                                        <p:strVal val="visible"/>
                                      </p:to>
                                    </p:set>
                                    <p:animEffect transition="in" filter="box(out)">
                                      <p:cBhvr additive="repl">
                                        <p:cTn id="21" dur="500"/>
                                        <p:tgtEl>
                                          <p:spTgt spid="1115"/>
                                        </p:tgtEl>
                                      </p:cBhvr>
                                    </p:animEffect>
                                  </p:childTnLst>
                                </p:cTn>
                              </p:par>
                              <p:set>
                                <p:cBhvr>
                                  <p:cTn id="22" dur="1" fill="hold">
                                    <p:stCondLst>
                                      <p:cond delay="1000"/>
                                    </p:stCondLst>
                                  </p:cTn>
                                  <p:tgtEl>
                                    <p:spTgt spid="1109"/>
                                  </p:tgtEl>
                                  <p:attrNameLst>
                                    <p:attrName>style.visibility</p:attrName>
                                  </p:attrNameLst>
                                </p:cBhvr>
                                <p:to>
                                  <p:strVal val="hidden"/>
                                </p:to>
                              </p:set>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110"/>
                                        </p:tgtEl>
                                        <p:attrNameLst>
                                          <p:attrName>style.visibility</p:attrName>
                                        </p:attrNameLst>
                                      </p:cBhvr>
                                      <p:to>
                                        <p:strVal val="visible"/>
                                      </p:to>
                                    </p:set>
                                    <p:animEffect transition="in" filter="box(in)">
                                      <p:cBhvr additive="repl">
                                        <p:cTn id="27" dur="500"/>
                                        <p:tgtEl>
                                          <p:spTgt spid="1110"/>
                                        </p:tgtEl>
                                      </p:cBhvr>
                                    </p:animEffect>
                                  </p:childTnLst>
                                </p:cTn>
                              </p:par>
                            </p:childTnLst>
                          </p:cTn>
                        </p:par>
                        <p:par>
                          <p:cTn id="28" fill="hold">
                            <p:stCondLst>
                              <p:cond delay="500"/>
                            </p:stCondLst>
                            <p:childTnLst>
                              <p:par>
                                <p:cTn id="29" presetID="4" presetClass="entr" presetSubtype="32" fill="hold" nodeType="afterEffect">
                                  <p:stCondLst>
                                    <p:cond delay="1000"/>
                                  </p:stCondLst>
                                  <p:childTnLst>
                                    <p:set>
                                      <p:cBhvr>
                                        <p:cTn id="30" dur="1" fill="hold">
                                          <p:stCondLst>
                                            <p:cond delay="0"/>
                                          </p:stCondLst>
                                        </p:cTn>
                                        <p:tgtEl>
                                          <p:spTgt spid="1116"/>
                                        </p:tgtEl>
                                        <p:attrNameLst>
                                          <p:attrName>style.visibility</p:attrName>
                                        </p:attrNameLst>
                                      </p:cBhvr>
                                      <p:to>
                                        <p:strVal val="visible"/>
                                      </p:to>
                                    </p:set>
                                    <p:animEffect transition="in" filter="box(out)">
                                      <p:cBhvr additive="repl">
                                        <p:cTn id="31" dur="500"/>
                                        <p:tgtEl>
                                          <p:spTgt spid="1116"/>
                                        </p:tgtEl>
                                      </p:cBhvr>
                                    </p:animEffect>
                                  </p:childTnLst>
                                </p:cTn>
                              </p:par>
                              <p:set>
                                <p:cBhvr>
                                  <p:cTn id="32" dur="1" fill="hold">
                                    <p:stCondLst>
                                      <p:cond delay="1000"/>
                                    </p:stCondLst>
                                  </p:cTn>
                                  <p:tgtEl>
                                    <p:spTgt spid="1110"/>
                                  </p:tgtEl>
                                  <p:attrNameLst>
                                    <p:attrName>style.visibility</p:attrName>
                                  </p:attrNameLst>
                                </p:cBhvr>
                                <p:to>
                                  <p:strVal val="hidden"/>
                                </p:to>
                              </p:set>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1111"/>
                                        </p:tgtEl>
                                        <p:attrNameLst>
                                          <p:attrName>style.visibility</p:attrName>
                                        </p:attrNameLst>
                                      </p:cBhvr>
                                      <p:to>
                                        <p:strVal val="visible"/>
                                      </p:to>
                                    </p:set>
                                    <p:animEffect transition="in" filter="box(in)">
                                      <p:cBhvr additive="repl">
                                        <p:cTn id="37" dur="500"/>
                                        <p:tgtEl>
                                          <p:spTgt spid="1111"/>
                                        </p:tgtEl>
                                      </p:cBhvr>
                                    </p:animEffect>
                                  </p:childTnLst>
                                </p:cTn>
                              </p:par>
                            </p:childTnLst>
                          </p:cTn>
                        </p:par>
                        <p:par>
                          <p:cTn id="38" fill="hold">
                            <p:stCondLst>
                              <p:cond delay="500"/>
                            </p:stCondLst>
                            <p:childTnLst>
                              <p:par>
                                <p:cTn id="39" presetID="4" presetClass="entr" presetSubtype="32" fill="hold" nodeType="afterEffect">
                                  <p:stCondLst>
                                    <p:cond delay="1000"/>
                                  </p:stCondLst>
                                  <p:childTnLst>
                                    <p:set>
                                      <p:cBhvr>
                                        <p:cTn id="40" dur="1" fill="hold">
                                          <p:stCondLst>
                                            <p:cond delay="0"/>
                                          </p:stCondLst>
                                        </p:cTn>
                                        <p:tgtEl>
                                          <p:spTgt spid="1117"/>
                                        </p:tgtEl>
                                        <p:attrNameLst>
                                          <p:attrName>style.visibility</p:attrName>
                                        </p:attrNameLst>
                                      </p:cBhvr>
                                      <p:to>
                                        <p:strVal val="visible"/>
                                      </p:to>
                                    </p:set>
                                    <p:animEffect transition="in" filter="box(out)">
                                      <p:cBhvr additive="repl">
                                        <p:cTn id="41" dur="500"/>
                                        <p:tgtEl>
                                          <p:spTgt spid="1117"/>
                                        </p:tgtEl>
                                      </p:cBhvr>
                                    </p:animEffect>
                                  </p:childTnLst>
                                </p:cTn>
                              </p:par>
                              <p:set>
                                <p:cBhvr>
                                  <p:cTn id="42" dur="1" fill="hold">
                                    <p:stCondLst>
                                      <p:cond delay="1000"/>
                                    </p:stCondLst>
                                  </p:cTn>
                                  <p:tgtEl>
                                    <p:spTgt spid="1111"/>
                                  </p:tgtEl>
                                  <p:attrNameLst>
                                    <p:attrName>style.visibility</p:attrName>
                                  </p:attrNameLst>
                                </p:cBhvr>
                                <p:to>
                                  <p:strVal val="hidden"/>
                                </p:to>
                              </p:set>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1112"/>
                                        </p:tgtEl>
                                        <p:attrNameLst>
                                          <p:attrName>style.visibility</p:attrName>
                                        </p:attrNameLst>
                                      </p:cBhvr>
                                      <p:to>
                                        <p:strVal val="visible"/>
                                      </p:to>
                                    </p:set>
                                    <p:animEffect transition="in" filter="box(in)">
                                      <p:cBhvr additive="repl">
                                        <p:cTn id="47" dur="500"/>
                                        <p:tgtEl>
                                          <p:spTgt spid="1112"/>
                                        </p:tgtEl>
                                      </p:cBhvr>
                                    </p:animEffect>
                                  </p:childTnLst>
                                </p:cTn>
                              </p:par>
                            </p:childTnLst>
                          </p:cTn>
                        </p:par>
                        <p:par>
                          <p:cTn id="48" fill="hold">
                            <p:stCondLst>
                              <p:cond delay="500"/>
                            </p:stCondLst>
                            <p:childTnLst>
                              <p:par>
                                <p:cTn id="49" presetID="4" presetClass="entr" presetSubtype="32" fill="hold" nodeType="afterEffect">
                                  <p:stCondLst>
                                    <p:cond delay="1000"/>
                                  </p:stCondLst>
                                  <p:childTnLst>
                                    <p:set>
                                      <p:cBhvr>
                                        <p:cTn id="50" dur="1" fill="hold">
                                          <p:stCondLst>
                                            <p:cond delay="0"/>
                                          </p:stCondLst>
                                        </p:cTn>
                                        <p:tgtEl>
                                          <p:spTgt spid="1118"/>
                                        </p:tgtEl>
                                        <p:attrNameLst>
                                          <p:attrName>style.visibility</p:attrName>
                                        </p:attrNameLst>
                                      </p:cBhvr>
                                      <p:to>
                                        <p:strVal val="visible"/>
                                      </p:to>
                                    </p:set>
                                    <p:animEffect transition="in" filter="box(out)">
                                      <p:cBhvr additive="repl">
                                        <p:cTn id="51" dur="500"/>
                                        <p:tgtEl>
                                          <p:spTgt spid="1118"/>
                                        </p:tgtEl>
                                      </p:cBhvr>
                                    </p:animEffect>
                                  </p:childTnLst>
                                </p:cTn>
                              </p:par>
                              <p:set>
                                <p:cBhvr>
                                  <p:cTn id="52" dur="1" fill="hold">
                                    <p:stCondLst>
                                      <p:cond delay="1000"/>
                                    </p:stCondLst>
                                  </p:cTn>
                                  <p:tgtEl>
                                    <p:spTgt spid="1112"/>
                                  </p:tgtEl>
                                  <p:attrNameLst>
                                    <p:attrName>style.visibility</p:attrName>
                                  </p:attrNameLst>
                                </p:cBhvr>
                                <p:to>
                                  <p:strVal val="hidden"/>
                                </p:to>
                              </p:set>
                            </p:childTnLst>
                          </p:cTn>
                        </p:par>
                      </p:childTnLst>
                    </p:cTn>
                  </p:par>
                  <p:par>
                    <p:cTn id="53" fill="hold">
                      <p:stCondLst>
                        <p:cond delay="indefinite"/>
                      </p:stCondLst>
                      <p:childTnLst>
                        <p:par>
                          <p:cTn id="54" fill="hold">
                            <p:stCondLst>
                              <p:cond delay="0"/>
                            </p:stCondLst>
                            <p:childTnLst>
                              <p:par>
                                <p:cTn id="55" presetID="4" presetClass="entr" presetSubtype="16" fill="hold" nodeType="clickEffect">
                                  <p:stCondLst>
                                    <p:cond delay="0"/>
                                  </p:stCondLst>
                                  <p:childTnLst>
                                    <p:set>
                                      <p:cBhvr>
                                        <p:cTn id="56" dur="1" fill="hold">
                                          <p:stCondLst>
                                            <p:cond delay="0"/>
                                          </p:stCondLst>
                                        </p:cTn>
                                        <p:tgtEl>
                                          <p:spTgt spid="1113"/>
                                        </p:tgtEl>
                                        <p:attrNameLst>
                                          <p:attrName>style.visibility</p:attrName>
                                        </p:attrNameLst>
                                      </p:cBhvr>
                                      <p:to>
                                        <p:strVal val="visible"/>
                                      </p:to>
                                    </p:set>
                                    <p:animEffect transition="in" filter="box(in)">
                                      <p:cBhvr additive="repl">
                                        <p:cTn id="57" dur="500"/>
                                        <p:tgtEl>
                                          <p:spTgt spid="1113"/>
                                        </p:tgtEl>
                                      </p:cBhvr>
                                    </p:animEffect>
                                  </p:childTnLst>
                                </p:cTn>
                              </p:par>
                            </p:childTnLst>
                          </p:cTn>
                        </p:par>
                        <p:par>
                          <p:cTn id="58" fill="hold">
                            <p:stCondLst>
                              <p:cond delay="500"/>
                            </p:stCondLst>
                            <p:childTnLst>
                              <p:par>
                                <p:cTn id="59" presetID="4" presetClass="entr" presetSubtype="32" fill="hold" nodeType="afterEffect">
                                  <p:stCondLst>
                                    <p:cond delay="1000"/>
                                  </p:stCondLst>
                                  <p:childTnLst>
                                    <p:set>
                                      <p:cBhvr>
                                        <p:cTn id="60" dur="1" fill="hold">
                                          <p:stCondLst>
                                            <p:cond delay="0"/>
                                          </p:stCondLst>
                                        </p:cTn>
                                        <p:tgtEl>
                                          <p:spTgt spid="1119"/>
                                        </p:tgtEl>
                                        <p:attrNameLst>
                                          <p:attrName>style.visibility</p:attrName>
                                        </p:attrNameLst>
                                      </p:cBhvr>
                                      <p:to>
                                        <p:strVal val="visible"/>
                                      </p:to>
                                    </p:set>
                                    <p:animEffect transition="in" filter="box(out)">
                                      <p:cBhvr additive="repl">
                                        <p:cTn id="61" dur="500"/>
                                        <p:tgtEl>
                                          <p:spTgt spid="1119"/>
                                        </p:tgtEl>
                                      </p:cBhvr>
                                    </p:animEffect>
                                  </p:childTnLst>
                                </p:cTn>
                              </p:par>
                              <p:set>
                                <p:cBhvr>
                                  <p:cTn id="62" dur="1" fill="hold">
                                    <p:stCondLst>
                                      <p:cond delay="1000"/>
                                    </p:stCondLst>
                                  </p:cTn>
                                  <p:tgtEl>
                                    <p:spTgt spid="1113"/>
                                  </p:tgtEl>
                                  <p:attrNameLst>
                                    <p:attrName>style.visibility</p:attrName>
                                  </p:attrNameLst>
                                </p:cBhvr>
                                <p:to>
                                  <p:strVal val="hidden"/>
                                </p:to>
                              </p:set>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990000" y="456840"/>
            <a:ext cx="776844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4400" spc="-1" dirty="0">
                <a:solidFill>
                  <a:srgbClr val="000000"/>
                </a:solidFill>
                <a:latin typeface="Arial"/>
              </a:rPr>
              <a:t>Formal Definition</a:t>
            </a:r>
            <a:endParaRPr lang="en-US" dirty="0"/>
          </a:p>
        </p:txBody>
      </p:sp>
      <p:sp>
        <p:nvSpPr>
          <p:cNvPr id="126" name="CustomShape 2"/>
          <p:cNvSpPr/>
          <p:nvPr/>
        </p:nvSpPr>
        <p:spPr>
          <a:xfrm>
            <a:off x="990000" y="1829160"/>
            <a:ext cx="7768440" cy="411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marL="431800" indent="-322580" algn="just">
              <a:lnSpc>
                <a:spcPct val="90000"/>
              </a:lnSpc>
              <a:spcBef>
                <a:spcPts val="799"/>
              </a:spcBef>
              <a:buClr>
                <a:srgbClr val="000000"/>
              </a:buClr>
              <a:buSzPct val="45000"/>
              <a:buFont typeface="Wingdings" charset="2"/>
              <a:buChar char=""/>
            </a:pPr>
            <a:r>
              <a:rPr lang="en-US" sz="3200" spc="-1" dirty="0">
                <a:ea typeface="+mn-lt"/>
                <a:cs typeface="+mn-lt"/>
              </a:rPr>
              <a:t>A finite state machine (FSM) consists of five parts </a:t>
            </a:r>
            <a:endParaRPr lang="en-US">
              <a:ea typeface="+mn-lt"/>
              <a:cs typeface="+mn-lt"/>
            </a:endParaRPr>
          </a:p>
          <a:p>
            <a:pPr marL="889000" lvl="1" indent="-322580" algn="just">
              <a:lnSpc>
                <a:spcPct val="90000"/>
              </a:lnSpc>
              <a:spcBef>
                <a:spcPts val="799"/>
              </a:spcBef>
              <a:buClr>
                <a:srgbClr val="000000"/>
              </a:buClr>
              <a:buSzPct val="45000"/>
              <a:buFont typeface="Wingdings" charset="2"/>
              <a:buChar char=""/>
            </a:pPr>
            <a:r>
              <a:rPr lang="en-US" sz="3200" spc="-1" dirty="0">
                <a:ea typeface="+mn-lt"/>
                <a:cs typeface="+mn-lt"/>
              </a:rPr>
              <a:t>a set of states </a:t>
            </a:r>
            <a:endParaRPr lang="en-US">
              <a:ea typeface="+mn-lt"/>
              <a:cs typeface="+mn-lt"/>
            </a:endParaRPr>
          </a:p>
          <a:p>
            <a:pPr marL="889000" lvl="1" indent="-322580" algn="just">
              <a:lnSpc>
                <a:spcPct val="90000"/>
              </a:lnSpc>
              <a:spcBef>
                <a:spcPts val="799"/>
              </a:spcBef>
              <a:buClr>
                <a:srgbClr val="000000"/>
              </a:buClr>
              <a:buSzPct val="45000"/>
              <a:buFont typeface="Wingdings" charset="2"/>
              <a:buChar char=""/>
            </a:pPr>
            <a:r>
              <a:rPr lang="en-US" sz="3200" spc="-1" dirty="0">
                <a:ea typeface="+mn-lt"/>
                <a:cs typeface="+mn-lt"/>
              </a:rPr>
              <a:t>a set of inputs </a:t>
            </a:r>
            <a:endParaRPr lang="en-US">
              <a:ea typeface="+mn-lt"/>
              <a:cs typeface="+mn-lt"/>
            </a:endParaRPr>
          </a:p>
          <a:p>
            <a:pPr marL="889000" lvl="1" indent="-322580" algn="just">
              <a:lnSpc>
                <a:spcPct val="90000"/>
              </a:lnSpc>
              <a:spcBef>
                <a:spcPts val="799"/>
              </a:spcBef>
              <a:buClr>
                <a:srgbClr val="000000"/>
              </a:buClr>
              <a:buSzPct val="45000"/>
              <a:buFont typeface="Wingdings" charset="2"/>
              <a:buChar char=""/>
            </a:pPr>
            <a:r>
              <a:rPr lang="en-US" sz="3200" spc="-1" dirty="0">
                <a:ea typeface="+mn-lt"/>
                <a:cs typeface="+mn-lt"/>
              </a:rPr>
              <a:t>a transition function</a:t>
            </a:r>
            <a:endParaRPr lang="en-US" dirty="0">
              <a:ea typeface="+mn-lt"/>
              <a:cs typeface="+mn-lt"/>
            </a:endParaRPr>
          </a:p>
          <a:p>
            <a:pPr marL="889000" lvl="1" indent="-322580" algn="just">
              <a:lnSpc>
                <a:spcPct val="90000"/>
              </a:lnSpc>
              <a:spcBef>
                <a:spcPts val="799"/>
              </a:spcBef>
              <a:buClr>
                <a:srgbClr val="000000"/>
              </a:buClr>
              <a:buSzPct val="45000"/>
              <a:buFont typeface="Wingdings" charset="2"/>
              <a:buChar char=""/>
            </a:pPr>
            <a:r>
              <a:rPr lang="en-US" sz="3200" spc="-1" dirty="0">
                <a:ea typeface="+mn-lt"/>
                <a:cs typeface="+mn-lt"/>
              </a:rPr>
              <a:t>the initial state </a:t>
            </a:r>
            <a:endParaRPr lang="en-US">
              <a:ea typeface="+mn-lt"/>
              <a:cs typeface="+mn-lt"/>
            </a:endParaRPr>
          </a:p>
          <a:p>
            <a:pPr marL="889000" lvl="1" indent="-322580" algn="just">
              <a:lnSpc>
                <a:spcPct val="90000"/>
              </a:lnSpc>
              <a:spcBef>
                <a:spcPts val="799"/>
              </a:spcBef>
              <a:buClr>
                <a:srgbClr val="000000"/>
              </a:buClr>
              <a:buSzPct val="45000"/>
              <a:buFont typeface="Wingdings" charset="2"/>
              <a:buChar char=""/>
            </a:pPr>
            <a:r>
              <a:rPr lang="en-US" sz="3200" spc="-1" dirty="0">
                <a:ea typeface="+mn-lt"/>
                <a:cs typeface="+mn-lt"/>
              </a:rPr>
              <a:t>a set of final states </a:t>
            </a:r>
            <a:endParaRPr lang="en-US" dirty="0"/>
          </a:p>
        </p:txBody>
      </p:sp>
    </p:spTree>
    <p:extLst>
      <p:ext uri="{BB962C8B-B14F-4D97-AF65-F5344CB8AC3E}">
        <p14:creationId xmlns:p14="http://schemas.microsoft.com/office/powerpoint/2010/main" val="270577093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1120" name="CustomShape 1"/>
          <p:cNvSpPr/>
          <p:nvPr/>
        </p:nvSpPr>
        <p:spPr>
          <a:xfrm>
            <a:off x="990000" y="456840"/>
            <a:ext cx="776844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000000"/>
                </a:solidFill>
                <a:latin typeface="Arial"/>
                <a:ea typeface="DejaVu Sans"/>
              </a:rPr>
              <a:t>Reachability</a:t>
            </a:r>
            <a:endParaRPr lang="en-US" sz="4400" b="0" strike="noStrike" spc="-1">
              <a:latin typeface="Arial"/>
            </a:endParaRPr>
          </a:p>
        </p:txBody>
      </p:sp>
      <p:grpSp>
        <p:nvGrpSpPr>
          <p:cNvPr id="1121" name="Group 2"/>
          <p:cNvGrpSpPr/>
          <p:nvPr/>
        </p:nvGrpSpPr>
        <p:grpSpPr>
          <a:xfrm>
            <a:off x="900720" y="1600560"/>
            <a:ext cx="7978680" cy="3886560"/>
            <a:chOff x="900720" y="1600560"/>
            <a:chExt cx="7978680" cy="3886560"/>
          </a:xfrm>
        </p:grpSpPr>
        <p:sp>
          <p:nvSpPr>
            <p:cNvPr id="1122" name="CustomShape 3"/>
            <p:cNvSpPr/>
            <p:nvPr/>
          </p:nvSpPr>
          <p:spPr>
            <a:xfrm>
              <a:off x="1142280" y="3582360"/>
              <a:ext cx="379440" cy="38016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1123" name="CustomShape 4"/>
            <p:cNvSpPr/>
            <p:nvPr/>
          </p:nvSpPr>
          <p:spPr>
            <a:xfrm>
              <a:off x="2132640" y="4192200"/>
              <a:ext cx="227520" cy="30384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1124" name="Line 5"/>
            <p:cNvSpPr/>
            <p:nvPr/>
          </p:nvSpPr>
          <p:spPr>
            <a:xfrm flipV="1">
              <a:off x="1522800" y="3048480"/>
              <a:ext cx="609840" cy="60984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125" name="Line 6"/>
            <p:cNvSpPr/>
            <p:nvPr/>
          </p:nvSpPr>
          <p:spPr>
            <a:xfrm>
              <a:off x="1522800" y="3887280"/>
              <a:ext cx="609840" cy="4575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126" name="CustomShape 7"/>
            <p:cNvSpPr/>
            <p:nvPr/>
          </p:nvSpPr>
          <p:spPr>
            <a:xfrm>
              <a:off x="3275280" y="2439000"/>
              <a:ext cx="379440" cy="38016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1127" name="CustomShape 8"/>
            <p:cNvSpPr/>
            <p:nvPr/>
          </p:nvSpPr>
          <p:spPr>
            <a:xfrm>
              <a:off x="3275280" y="4497120"/>
              <a:ext cx="379440" cy="38016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1128" name="CustomShape 9"/>
            <p:cNvSpPr/>
            <p:nvPr/>
          </p:nvSpPr>
          <p:spPr>
            <a:xfrm>
              <a:off x="2132640" y="2896200"/>
              <a:ext cx="227520" cy="30384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1129" name="CustomShape 10"/>
            <p:cNvSpPr/>
            <p:nvPr/>
          </p:nvSpPr>
          <p:spPr>
            <a:xfrm>
              <a:off x="4874760" y="2134080"/>
              <a:ext cx="227520" cy="30384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1130" name="CustomShape 11"/>
            <p:cNvSpPr/>
            <p:nvPr/>
          </p:nvSpPr>
          <p:spPr>
            <a:xfrm>
              <a:off x="4874760" y="4725720"/>
              <a:ext cx="227520" cy="30384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1131" name="CustomShape 12"/>
            <p:cNvSpPr/>
            <p:nvPr/>
          </p:nvSpPr>
          <p:spPr>
            <a:xfrm>
              <a:off x="4874760" y="3430080"/>
              <a:ext cx="227520" cy="30384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1132" name="CustomShape 13"/>
            <p:cNvSpPr/>
            <p:nvPr/>
          </p:nvSpPr>
          <p:spPr>
            <a:xfrm>
              <a:off x="6550200" y="4725720"/>
              <a:ext cx="380160" cy="38016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1133" name="CustomShape 14"/>
            <p:cNvSpPr/>
            <p:nvPr/>
          </p:nvSpPr>
          <p:spPr>
            <a:xfrm>
              <a:off x="6474240" y="2057760"/>
              <a:ext cx="379800" cy="38016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1134" name="Line 15"/>
            <p:cNvSpPr/>
            <p:nvPr/>
          </p:nvSpPr>
          <p:spPr>
            <a:xfrm flipV="1">
              <a:off x="2361240" y="2667240"/>
              <a:ext cx="914040" cy="38124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135" name="Line 16"/>
            <p:cNvSpPr/>
            <p:nvPr/>
          </p:nvSpPr>
          <p:spPr>
            <a:xfrm>
              <a:off x="2361240" y="4344480"/>
              <a:ext cx="914040" cy="38088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136" name="Line 17"/>
            <p:cNvSpPr/>
            <p:nvPr/>
          </p:nvSpPr>
          <p:spPr>
            <a:xfrm flipV="1">
              <a:off x="3655800" y="2286360"/>
              <a:ext cx="1218960" cy="30492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137" name="Line 18"/>
            <p:cNvSpPr/>
            <p:nvPr/>
          </p:nvSpPr>
          <p:spPr>
            <a:xfrm flipV="1">
              <a:off x="5103360" y="2210400"/>
              <a:ext cx="1370880" cy="7632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138" name="CustomShape 19"/>
            <p:cNvSpPr/>
            <p:nvPr/>
          </p:nvSpPr>
          <p:spPr>
            <a:xfrm>
              <a:off x="3427200" y="3430080"/>
              <a:ext cx="227520" cy="30384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1139" name="Line 20"/>
            <p:cNvSpPr/>
            <p:nvPr/>
          </p:nvSpPr>
          <p:spPr>
            <a:xfrm>
              <a:off x="3503520" y="2820240"/>
              <a:ext cx="1440" cy="60984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140" name="Line 21"/>
            <p:cNvSpPr/>
            <p:nvPr/>
          </p:nvSpPr>
          <p:spPr>
            <a:xfrm>
              <a:off x="3503520" y="3735000"/>
              <a:ext cx="1440" cy="76212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141" name="Line 22"/>
            <p:cNvSpPr/>
            <p:nvPr/>
          </p:nvSpPr>
          <p:spPr>
            <a:xfrm flipV="1">
              <a:off x="3655800" y="3582000"/>
              <a:ext cx="1218960" cy="99108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142" name="Line 23"/>
            <p:cNvSpPr/>
            <p:nvPr/>
          </p:nvSpPr>
          <p:spPr>
            <a:xfrm flipV="1">
              <a:off x="5103360" y="2438640"/>
              <a:ext cx="1446840" cy="1143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143" name="Line 24"/>
            <p:cNvSpPr/>
            <p:nvPr/>
          </p:nvSpPr>
          <p:spPr>
            <a:xfrm>
              <a:off x="3655800" y="4725360"/>
              <a:ext cx="1218960" cy="15264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144" name="Line 25"/>
            <p:cNvSpPr/>
            <p:nvPr/>
          </p:nvSpPr>
          <p:spPr>
            <a:xfrm>
              <a:off x="5103360" y="4878000"/>
              <a:ext cx="1446840" cy="144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145" name="CustomShape 26"/>
            <p:cNvSpPr/>
            <p:nvPr/>
          </p:nvSpPr>
          <p:spPr>
            <a:xfrm>
              <a:off x="6702840" y="3430080"/>
              <a:ext cx="227520" cy="30384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1146" name="Line 27"/>
            <p:cNvSpPr/>
            <p:nvPr/>
          </p:nvSpPr>
          <p:spPr>
            <a:xfrm>
              <a:off x="6702840" y="2439000"/>
              <a:ext cx="152280" cy="99108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147" name="Line 28"/>
            <p:cNvSpPr/>
            <p:nvPr/>
          </p:nvSpPr>
          <p:spPr>
            <a:xfrm flipH="1">
              <a:off x="6778800" y="3735000"/>
              <a:ext cx="76320" cy="99072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148" name="CustomShape 29"/>
            <p:cNvSpPr/>
            <p:nvPr/>
          </p:nvSpPr>
          <p:spPr>
            <a:xfrm>
              <a:off x="3198960" y="5182920"/>
              <a:ext cx="227160" cy="30420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1149" name="CustomShape 30"/>
            <p:cNvSpPr/>
            <p:nvPr/>
          </p:nvSpPr>
          <p:spPr>
            <a:xfrm>
              <a:off x="3122640" y="1600560"/>
              <a:ext cx="227160" cy="30384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1150" name="Line 31"/>
            <p:cNvSpPr/>
            <p:nvPr/>
          </p:nvSpPr>
          <p:spPr>
            <a:xfrm>
              <a:off x="6778800" y="5106600"/>
              <a:ext cx="360" cy="228600"/>
            </a:xfrm>
            <a:prstGeom prst="line">
              <a:avLst/>
            </a:prstGeom>
            <a:ln w="9360">
              <a:solidFill>
                <a:srgbClr val="402000"/>
              </a:solidFill>
              <a:miter/>
            </a:ln>
          </p:spPr>
          <p:style>
            <a:lnRef idx="0">
              <a:scrgbClr r="0" g="0" b="0"/>
            </a:lnRef>
            <a:fillRef idx="0">
              <a:scrgbClr r="0" g="0" b="0"/>
            </a:fillRef>
            <a:effectRef idx="0">
              <a:scrgbClr r="0" g="0" b="0"/>
            </a:effectRef>
            <a:fontRef idx="minor"/>
          </p:style>
        </p:sp>
        <p:sp>
          <p:nvSpPr>
            <p:cNvPr id="1151" name="Line 32"/>
            <p:cNvSpPr/>
            <p:nvPr/>
          </p:nvSpPr>
          <p:spPr>
            <a:xfrm flipH="1">
              <a:off x="3426840" y="5335200"/>
              <a:ext cx="3351600" cy="144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152" name="Line 33"/>
            <p:cNvSpPr/>
            <p:nvPr/>
          </p:nvSpPr>
          <p:spPr>
            <a:xfrm flipH="1">
              <a:off x="1370880" y="5335200"/>
              <a:ext cx="1828080" cy="1440"/>
            </a:xfrm>
            <a:prstGeom prst="line">
              <a:avLst/>
            </a:prstGeom>
            <a:ln w="9360">
              <a:solidFill>
                <a:srgbClr val="402000"/>
              </a:solidFill>
              <a:miter/>
            </a:ln>
          </p:spPr>
          <p:style>
            <a:lnRef idx="0">
              <a:scrgbClr r="0" g="0" b="0"/>
            </a:lnRef>
            <a:fillRef idx="0">
              <a:scrgbClr r="0" g="0" b="0"/>
            </a:fillRef>
            <a:effectRef idx="0">
              <a:scrgbClr r="0" g="0" b="0"/>
            </a:effectRef>
            <a:fontRef idx="minor"/>
          </p:style>
        </p:sp>
        <p:sp>
          <p:nvSpPr>
            <p:cNvPr id="1153" name="Line 34"/>
            <p:cNvSpPr/>
            <p:nvPr/>
          </p:nvSpPr>
          <p:spPr>
            <a:xfrm flipV="1">
              <a:off x="1370880" y="3963240"/>
              <a:ext cx="1440" cy="13719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154" name="Line 35"/>
            <p:cNvSpPr/>
            <p:nvPr/>
          </p:nvSpPr>
          <p:spPr>
            <a:xfrm flipV="1">
              <a:off x="6702840" y="1752480"/>
              <a:ext cx="360" cy="304920"/>
            </a:xfrm>
            <a:prstGeom prst="line">
              <a:avLst/>
            </a:prstGeom>
            <a:ln w="9360">
              <a:solidFill>
                <a:srgbClr val="402000"/>
              </a:solidFill>
              <a:miter/>
            </a:ln>
          </p:spPr>
          <p:style>
            <a:lnRef idx="0">
              <a:scrgbClr r="0" g="0" b="0"/>
            </a:lnRef>
            <a:fillRef idx="0">
              <a:scrgbClr r="0" g="0" b="0"/>
            </a:fillRef>
            <a:effectRef idx="0">
              <a:scrgbClr r="0" g="0" b="0"/>
            </a:effectRef>
            <a:fontRef idx="minor"/>
          </p:style>
        </p:sp>
        <p:sp>
          <p:nvSpPr>
            <p:cNvPr id="1155" name="Line 36"/>
            <p:cNvSpPr/>
            <p:nvPr/>
          </p:nvSpPr>
          <p:spPr>
            <a:xfrm flipH="1">
              <a:off x="3350880" y="1752480"/>
              <a:ext cx="3351960" cy="180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156" name="Line 37"/>
            <p:cNvSpPr/>
            <p:nvPr/>
          </p:nvSpPr>
          <p:spPr>
            <a:xfrm flipH="1">
              <a:off x="1370880" y="1752480"/>
              <a:ext cx="1751760" cy="1800"/>
            </a:xfrm>
            <a:prstGeom prst="line">
              <a:avLst/>
            </a:prstGeom>
            <a:ln w="9360">
              <a:solidFill>
                <a:srgbClr val="402000"/>
              </a:solidFill>
              <a:miter/>
            </a:ln>
          </p:spPr>
          <p:style>
            <a:lnRef idx="0">
              <a:scrgbClr r="0" g="0" b="0"/>
            </a:lnRef>
            <a:fillRef idx="0">
              <a:scrgbClr r="0" g="0" b="0"/>
            </a:fillRef>
            <a:effectRef idx="0">
              <a:scrgbClr r="0" g="0" b="0"/>
            </a:effectRef>
            <a:fontRef idx="minor"/>
          </p:style>
        </p:sp>
        <p:sp>
          <p:nvSpPr>
            <p:cNvPr id="1157" name="Line 38"/>
            <p:cNvSpPr/>
            <p:nvPr/>
          </p:nvSpPr>
          <p:spPr>
            <a:xfrm>
              <a:off x="1370880" y="1752480"/>
              <a:ext cx="1440" cy="182988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158" name="CustomShape 39"/>
            <p:cNvSpPr/>
            <p:nvPr/>
          </p:nvSpPr>
          <p:spPr>
            <a:xfrm>
              <a:off x="2818080" y="1676880"/>
              <a:ext cx="37980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US" sz="1800" b="0" strike="noStrike" spc="-1">
                  <a:solidFill>
                    <a:srgbClr val="000000"/>
                  </a:solidFill>
                  <a:latin typeface="Arial"/>
                  <a:ea typeface="DejaVu Sans"/>
                </a:rPr>
                <a:t>t8</a:t>
              </a:r>
              <a:endParaRPr lang="en-US" sz="1800" b="0" strike="noStrike" spc="-1">
                <a:latin typeface="Arial"/>
              </a:endParaRPr>
            </a:p>
          </p:txBody>
        </p:sp>
        <p:sp>
          <p:nvSpPr>
            <p:cNvPr id="1159" name="CustomShape 40"/>
            <p:cNvSpPr/>
            <p:nvPr/>
          </p:nvSpPr>
          <p:spPr>
            <a:xfrm>
              <a:off x="2051640" y="2515320"/>
              <a:ext cx="37008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000000"/>
                  </a:solidFill>
                  <a:latin typeface="Arial"/>
                  <a:ea typeface="DejaVu Sans"/>
                </a:rPr>
                <a:t>t1</a:t>
              </a:r>
              <a:endParaRPr lang="en-US" sz="1800" b="0" strike="noStrike" spc="-1">
                <a:latin typeface="Arial"/>
              </a:endParaRPr>
            </a:p>
          </p:txBody>
        </p:sp>
        <p:sp>
          <p:nvSpPr>
            <p:cNvPr id="1160" name="CustomShape 41"/>
            <p:cNvSpPr/>
            <p:nvPr/>
          </p:nvSpPr>
          <p:spPr>
            <a:xfrm>
              <a:off x="900720" y="3201120"/>
              <a:ext cx="462960" cy="3978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000" b="0" strike="noStrike" spc="-1">
                  <a:solidFill>
                    <a:srgbClr val="000000"/>
                  </a:solidFill>
                  <a:latin typeface="Arial"/>
                  <a:ea typeface="DejaVu Sans"/>
                </a:rPr>
                <a:t>p1</a:t>
              </a:r>
              <a:endParaRPr lang="en-US" sz="2000" b="0" strike="noStrike" spc="-1">
                <a:latin typeface="Arial"/>
              </a:endParaRPr>
            </a:p>
          </p:txBody>
        </p:sp>
        <p:sp>
          <p:nvSpPr>
            <p:cNvPr id="1161" name="CustomShape 42"/>
            <p:cNvSpPr/>
            <p:nvPr/>
          </p:nvSpPr>
          <p:spPr>
            <a:xfrm>
              <a:off x="2051640" y="4497120"/>
              <a:ext cx="37008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000000"/>
                  </a:solidFill>
                  <a:latin typeface="Arial"/>
                  <a:ea typeface="DejaVu Sans"/>
                </a:rPr>
                <a:t>t2</a:t>
              </a:r>
              <a:endParaRPr lang="en-US" sz="1800" b="0" strike="noStrike" spc="-1">
                <a:latin typeface="Arial"/>
              </a:endParaRPr>
            </a:p>
          </p:txBody>
        </p:sp>
        <p:sp>
          <p:nvSpPr>
            <p:cNvPr id="1162" name="CustomShape 43"/>
            <p:cNvSpPr/>
            <p:nvPr/>
          </p:nvSpPr>
          <p:spPr>
            <a:xfrm>
              <a:off x="2959920" y="2234160"/>
              <a:ext cx="43272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000000"/>
                  </a:solidFill>
                  <a:latin typeface="Arial"/>
                  <a:ea typeface="DejaVu Sans"/>
                </a:rPr>
                <a:t>p2</a:t>
              </a:r>
              <a:endParaRPr lang="en-US" sz="1800" b="0" strike="noStrike" spc="-1">
                <a:latin typeface="Arial"/>
              </a:endParaRPr>
            </a:p>
          </p:txBody>
        </p:sp>
        <p:sp>
          <p:nvSpPr>
            <p:cNvPr id="1163" name="CustomShape 44"/>
            <p:cNvSpPr/>
            <p:nvPr/>
          </p:nvSpPr>
          <p:spPr>
            <a:xfrm>
              <a:off x="3046680" y="3353760"/>
              <a:ext cx="45576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US" sz="1800" b="0" strike="noStrike" spc="-1">
                  <a:solidFill>
                    <a:srgbClr val="000000"/>
                  </a:solidFill>
                  <a:latin typeface="Arial"/>
                  <a:ea typeface="DejaVu Sans"/>
                </a:rPr>
                <a:t>t3</a:t>
              </a:r>
              <a:endParaRPr lang="en-US" sz="1800" b="0" strike="noStrike" spc="-1">
                <a:latin typeface="Arial"/>
              </a:endParaRPr>
            </a:p>
          </p:txBody>
        </p:sp>
        <p:sp>
          <p:nvSpPr>
            <p:cNvPr id="1164" name="CustomShape 45"/>
            <p:cNvSpPr/>
            <p:nvPr/>
          </p:nvSpPr>
          <p:spPr>
            <a:xfrm>
              <a:off x="3035880" y="4192200"/>
              <a:ext cx="43272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000000"/>
                  </a:solidFill>
                  <a:latin typeface="Arial"/>
                  <a:ea typeface="DejaVu Sans"/>
                </a:rPr>
                <a:t>p3</a:t>
              </a:r>
              <a:endParaRPr lang="en-US" sz="1800" b="0" strike="noStrike" spc="-1">
                <a:latin typeface="Arial"/>
              </a:endParaRPr>
            </a:p>
          </p:txBody>
        </p:sp>
        <p:sp>
          <p:nvSpPr>
            <p:cNvPr id="1165" name="CustomShape 46"/>
            <p:cNvSpPr/>
            <p:nvPr/>
          </p:nvSpPr>
          <p:spPr>
            <a:xfrm>
              <a:off x="4641480" y="1829160"/>
              <a:ext cx="37008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000000"/>
                  </a:solidFill>
                  <a:latin typeface="Arial"/>
                  <a:ea typeface="DejaVu Sans"/>
                </a:rPr>
                <a:t>t4</a:t>
              </a:r>
              <a:endParaRPr lang="en-US" sz="1800" b="0" strike="noStrike" spc="-1">
                <a:latin typeface="Arial"/>
              </a:endParaRPr>
            </a:p>
          </p:txBody>
        </p:sp>
        <p:sp>
          <p:nvSpPr>
            <p:cNvPr id="1166" name="CustomShape 47"/>
            <p:cNvSpPr/>
            <p:nvPr/>
          </p:nvSpPr>
          <p:spPr>
            <a:xfrm>
              <a:off x="5082840" y="3468240"/>
              <a:ext cx="37008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000000"/>
                  </a:solidFill>
                  <a:latin typeface="Arial"/>
                  <a:ea typeface="DejaVu Sans"/>
                </a:rPr>
                <a:t>t5</a:t>
              </a:r>
              <a:endParaRPr lang="en-US" sz="1800" b="0" strike="noStrike" spc="-1">
                <a:latin typeface="Arial"/>
              </a:endParaRPr>
            </a:p>
          </p:txBody>
        </p:sp>
        <p:sp>
          <p:nvSpPr>
            <p:cNvPr id="1167" name="CustomShape 48"/>
            <p:cNvSpPr/>
            <p:nvPr/>
          </p:nvSpPr>
          <p:spPr>
            <a:xfrm>
              <a:off x="4870080" y="4344840"/>
              <a:ext cx="37008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000000"/>
                  </a:solidFill>
                  <a:latin typeface="Arial"/>
                  <a:ea typeface="DejaVu Sans"/>
                </a:rPr>
                <a:t>t6</a:t>
              </a:r>
              <a:endParaRPr lang="en-US" sz="1800" b="0" strike="noStrike" spc="-1">
                <a:latin typeface="Arial"/>
              </a:endParaRPr>
            </a:p>
          </p:txBody>
        </p:sp>
        <p:sp>
          <p:nvSpPr>
            <p:cNvPr id="1168" name="CustomShape 49"/>
            <p:cNvSpPr/>
            <p:nvPr/>
          </p:nvSpPr>
          <p:spPr>
            <a:xfrm>
              <a:off x="6311160" y="4421160"/>
              <a:ext cx="43272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000000"/>
                  </a:solidFill>
                  <a:latin typeface="Arial"/>
                  <a:ea typeface="DejaVu Sans"/>
                </a:rPr>
                <a:t>p5</a:t>
              </a:r>
              <a:endParaRPr lang="en-US" sz="1800" b="0" strike="noStrike" spc="-1">
                <a:latin typeface="Arial"/>
              </a:endParaRPr>
            </a:p>
          </p:txBody>
        </p:sp>
        <p:sp>
          <p:nvSpPr>
            <p:cNvPr id="1169" name="CustomShape 50"/>
            <p:cNvSpPr/>
            <p:nvPr/>
          </p:nvSpPr>
          <p:spPr>
            <a:xfrm>
              <a:off x="6397920" y="3353760"/>
              <a:ext cx="360720" cy="6415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US" sz="1800" b="0" strike="noStrike" spc="-1">
                  <a:solidFill>
                    <a:srgbClr val="000000"/>
                  </a:solidFill>
                  <a:latin typeface="Arial"/>
                  <a:ea typeface="DejaVu Sans"/>
                </a:rPr>
                <a:t>t7</a:t>
              </a:r>
              <a:endParaRPr lang="en-US" sz="1800" b="0" strike="noStrike" spc="-1">
                <a:latin typeface="Arial"/>
              </a:endParaRPr>
            </a:p>
          </p:txBody>
        </p:sp>
        <p:sp>
          <p:nvSpPr>
            <p:cNvPr id="1170" name="CustomShape 51"/>
            <p:cNvSpPr/>
            <p:nvPr/>
          </p:nvSpPr>
          <p:spPr>
            <a:xfrm>
              <a:off x="6311160" y="1752840"/>
              <a:ext cx="43272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000000"/>
                  </a:solidFill>
                  <a:latin typeface="Arial"/>
                  <a:ea typeface="DejaVu Sans"/>
                </a:rPr>
                <a:t>p4</a:t>
              </a:r>
              <a:endParaRPr lang="en-US" sz="1800" b="0" strike="noStrike" spc="-1">
                <a:latin typeface="Arial"/>
              </a:endParaRPr>
            </a:p>
          </p:txBody>
        </p:sp>
        <p:sp>
          <p:nvSpPr>
            <p:cNvPr id="1171" name="CustomShape 52"/>
            <p:cNvSpPr/>
            <p:nvPr/>
          </p:nvSpPr>
          <p:spPr>
            <a:xfrm>
              <a:off x="2889360" y="5030640"/>
              <a:ext cx="37008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000000"/>
                  </a:solidFill>
                  <a:latin typeface="Arial"/>
                  <a:ea typeface="DejaVu Sans"/>
                </a:rPr>
                <a:t>t9</a:t>
              </a:r>
              <a:endParaRPr lang="en-US" sz="1800" b="0" strike="noStrike" spc="-1">
                <a:latin typeface="Arial"/>
              </a:endParaRPr>
            </a:p>
          </p:txBody>
        </p:sp>
        <p:sp>
          <p:nvSpPr>
            <p:cNvPr id="1172" name="CustomShape 53"/>
            <p:cNvSpPr/>
            <p:nvPr/>
          </p:nvSpPr>
          <p:spPr>
            <a:xfrm>
              <a:off x="1218600" y="3658680"/>
              <a:ext cx="151200" cy="15120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sp>
          <p:nvSpPr>
            <p:cNvPr id="1173" name="CustomShape 54"/>
            <p:cNvSpPr/>
            <p:nvPr/>
          </p:nvSpPr>
          <p:spPr>
            <a:xfrm>
              <a:off x="1218600" y="3658680"/>
              <a:ext cx="151200" cy="15120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sp>
          <p:nvSpPr>
            <p:cNvPr id="1174" name="CustomShape 55"/>
            <p:cNvSpPr/>
            <p:nvPr/>
          </p:nvSpPr>
          <p:spPr>
            <a:xfrm>
              <a:off x="7219800" y="2072160"/>
              <a:ext cx="183240" cy="3960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
          <p:nvSpPr>
            <p:cNvPr id="1175" name="CustomShape 56"/>
            <p:cNvSpPr/>
            <p:nvPr/>
          </p:nvSpPr>
          <p:spPr>
            <a:xfrm>
              <a:off x="7235640" y="2439000"/>
              <a:ext cx="183240" cy="3960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
          <p:nvSpPr>
            <p:cNvPr id="1176" name="CustomShape 57"/>
            <p:cNvSpPr/>
            <p:nvPr/>
          </p:nvSpPr>
          <p:spPr>
            <a:xfrm>
              <a:off x="7235640" y="2820240"/>
              <a:ext cx="183240" cy="3960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
          <p:nvSpPr>
            <p:cNvPr id="1177" name="CustomShape 58"/>
            <p:cNvSpPr/>
            <p:nvPr/>
          </p:nvSpPr>
          <p:spPr>
            <a:xfrm>
              <a:off x="7235640" y="3201120"/>
              <a:ext cx="183240" cy="3960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
          <p:nvSpPr>
            <p:cNvPr id="1178" name="CustomShape 59"/>
            <p:cNvSpPr/>
            <p:nvPr/>
          </p:nvSpPr>
          <p:spPr>
            <a:xfrm>
              <a:off x="7235640" y="3582360"/>
              <a:ext cx="183240" cy="3960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
          <p:nvSpPr>
            <p:cNvPr id="1179" name="CustomShape 60"/>
            <p:cNvSpPr/>
            <p:nvPr/>
          </p:nvSpPr>
          <p:spPr>
            <a:xfrm>
              <a:off x="6912000" y="4421160"/>
              <a:ext cx="196740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000000"/>
                  </a:solidFill>
                  <a:latin typeface="Arial"/>
                  <a:ea typeface="DejaVu Sans"/>
                </a:rPr>
                <a:t>Initial marking:M0</a:t>
              </a:r>
              <a:endParaRPr lang="en-US" sz="1800" b="0" strike="noStrike" spc="-1">
                <a:latin typeface="Arial"/>
              </a:endParaRPr>
            </a:p>
          </p:txBody>
        </p:sp>
      </p:grpSp>
      <p:grpSp>
        <p:nvGrpSpPr>
          <p:cNvPr id="1180" name="Group 61"/>
          <p:cNvGrpSpPr/>
          <p:nvPr/>
        </p:nvGrpSpPr>
        <p:grpSpPr>
          <a:xfrm>
            <a:off x="1128240" y="5564520"/>
            <a:ext cx="7215840" cy="519480"/>
            <a:chOff x="1128240" y="5564520"/>
            <a:chExt cx="7215840" cy="519480"/>
          </a:xfrm>
        </p:grpSpPr>
        <p:sp>
          <p:nvSpPr>
            <p:cNvPr id="1181" name="CustomShape 62"/>
            <p:cNvSpPr/>
            <p:nvPr/>
          </p:nvSpPr>
          <p:spPr>
            <a:xfrm>
              <a:off x="1128240" y="5678640"/>
              <a:ext cx="49680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000000"/>
                  </a:solidFill>
                  <a:latin typeface="Arial"/>
                  <a:ea typeface="DejaVu Sans"/>
                </a:rPr>
                <a:t>M0</a:t>
              </a:r>
              <a:endParaRPr lang="en-US" sz="1800" b="0" strike="noStrike" spc="-1">
                <a:latin typeface="Arial"/>
              </a:endParaRPr>
            </a:p>
          </p:txBody>
        </p:sp>
        <p:sp>
          <p:nvSpPr>
            <p:cNvPr id="1182" name="Line 63"/>
            <p:cNvSpPr/>
            <p:nvPr/>
          </p:nvSpPr>
          <p:spPr>
            <a:xfrm>
              <a:off x="1599120" y="5868360"/>
              <a:ext cx="533160" cy="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183" name="CustomShape 64"/>
            <p:cNvSpPr/>
            <p:nvPr/>
          </p:nvSpPr>
          <p:spPr>
            <a:xfrm>
              <a:off x="2210400" y="5716800"/>
              <a:ext cx="49680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000000"/>
                  </a:solidFill>
                  <a:latin typeface="Arial"/>
                  <a:ea typeface="DejaVu Sans"/>
                </a:rPr>
                <a:t>M1</a:t>
              </a:r>
              <a:endParaRPr lang="en-US" sz="1800" b="0" strike="noStrike" spc="-1">
                <a:latin typeface="Arial"/>
              </a:endParaRPr>
            </a:p>
          </p:txBody>
        </p:sp>
        <p:sp>
          <p:nvSpPr>
            <p:cNvPr id="1184" name="CustomShape 65"/>
            <p:cNvSpPr/>
            <p:nvPr/>
          </p:nvSpPr>
          <p:spPr>
            <a:xfrm>
              <a:off x="3353040" y="5716800"/>
              <a:ext cx="49680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000000"/>
                  </a:solidFill>
                  <a:latin typeface="Arial"/>
                  <a:ea typeface="DejaVu Sans"/>
                </a:rPr>
                <a:t>M2</a:t>
              </a:r>
              <a:endParaRPr lang="en-US" sz="1800" b="0" strike="noStrike" spc="-1">
                <a:latin typeface="Arial"/>
              </a:endParaRPr>
            </a:p>
          </p:txBody>
        </p:sp>
        <p:sp>
          <p:nvSpPr>
            <p:cNvPr id="1185" name="Line 66"/>
            <p:cNvSpPr/>
            <p:nvPr/>
          </p:nvSpPr>
          <p:spPr>
            <a:xfrm>
              <a:off x="2817720" y="5868360"/>
              <a:ext cx="533160" cy="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186" name="Line 67"/>
            <p:cNvSpPr/>
            <p:nvPr/>
          </p:nvSpPr>
          <p:spPr>
            <a:xfrm>
              <a:off x="3884400" y="5868360"/>
              <a:ext cx="533520" cy="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187" name="CustomShape 68"/>
            <p:cNvSpPr/>
            <p:nvPr/>
          </p:nvSpPr>
          <p:spPr>
            <a:xfrm>
              <a:off x="4495320" y="5716800"/>
              <a:ext cx="49680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000000"/>
                  </a:solidFill>
                  <a:latin typeface="Arial"/>
                  <a:ea typeface="DejaVu Sans"/>
                </a:rPr>
                <a:t>M3</a:t>
              </a:r>
              <a:endParaRPr lang="en-US" sz="1800" b="0" strike="noStrike" spc="-1">
                <a:latin typeface="Arial"/>
              </a:endParaRPr>
            </a:p>
          </p:txBody>
        </p:sp>
        <p:sp>
          <p:nvSpPr>
            <p:cNvPr id="1188" name="CustomShape 69"/>
            <p:cNvSpPr/>
            <p:nvPr/>
          </p:nvSpPr>
          <p:spPr>
            <a:xfrm>
              <a:off x="5637960" y="5716800"/>
              <a:ext cx="49680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000000"/>
                  </a:solidFill>
                  <a:latin typeface="Arial"/>
                  <a:ea typeface="DejaVu Sans"/>
                </a:rPr>
                <a:t>M0</a:t>
              </a:r>
              <a:endParaRPr lang="en-US" sz="1800" b="0" strike="noStrike" spc="-1">
                <a:latin typeface="Arial"/>
              </a:endParaRPr>
            </a:p>
          </p:txBody>
        </p:sp>
        <p:sp>
          <p:nvSpPr>
            <p:cNvPr id="1189" name="Line 70"/>
            <p:cNvSpPr/>
            <p:nvPr/>
          </p:nvSpPr>
          <p:spPr>
            <a:xfrm>
              <a:off x="5103000" y="5868360"/>
              <a:ext cx="532800" cy="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190" name="Line 71"/>
            <p:cNvSpPr/>
            <p:nvPr/>
          </p:nvSpPr>
          <p:spPr>
            <a:xfrm>
              <a:off x="6093000" y="5868360"/>
              <a:ext cx="533160" cy="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191" name="CustomShape 72"/>
            <p:cNvSpPr/>
            <p:nvPr/>
          </p:nvSpPr>
          <p:spPr>
            <a:xfrm>
              <a:off x="6704640" y="5716800"/>
              <a:ext cx="49680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000000"/>
                  </a:solidFill>
                  <a:latin typeface="Arial"/>
                  <a:ea typeface="DejaVu Sans"/>
                </a:rPr>
                <a:t>M2</a:t>
              </a:r>
              <a:endParaRPr lang="en-US" sz="1800" b="0" strike="noStrike" spc="-1">
                <a:latin typeface="Arial"/>
              </a:endParaRPr>
            </a:p>
          </p:txBody>
        </p:sp>
        <p:sp>
          <p:nvSpPr>
            <p:cNvPr id="1192" name="CustomShape 73"/>
            <p:cNvSpPr/>
            <p:nvPr/>
          </p:nvSpPr>
          <p:spPr>
            <a:xfrm>
              <a:off x="7847280" y="5716800"/>
              <a:ext cx="49680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000000"/>
                  </a:solidFill>
                  <a:latin typeface="Arial"/>
                  <a:ea typeface="DejaVu Sans"/>
                </a:rPr>
                <a:t>M4</a:t>
              </a:r>
              <a:endParaRPr lang="en-US" sz="1800" b="0" strike="noStrike" spc="-1">
                <a:latin typeface="Arial"/>
              </a:endParaRPr>
            </a:p>
          </p:txBody>
        </p:sp>
        <p:sp>
          <p:nvSpPr>
            <p:cNvPr id="1193" name="Line 74"/>
            <p:cNvSpPr/>
            <p:nvPr/>
          </p:nvSpPr>
          <p:spPr>
            <a:xfrm>
              <a:off x="7311960" y="5868360"/>
              <a:ext cx="533520" cy="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194" name="CustomShape 75"/>
            <p:cNvSpPr/>
            <p:nvPr/>
          </p:nvSpPr>
          <p:spPr>
            <a:xfrm>
              <a:off x="2890440" y="5564520"/>
              <a:ext cx="348840" cy="3362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600" b="0" strike="noStrike" spc="-1">
                  <a:solidFill>
                    <a:srgbClr val="000000"/>
                  </a:solidFill>
                  <a:latin typeface="Arial"/>
                  <a:ea typeface="DejaVu Sans"/>
                </a:rPr>
                <a:t>t3</a:t>
              </a:r>
              <a:endParaRPr lang="en-US" sz="1600" b="0" strike="noStrike" spc="-1">
                <a:latin typeface="Arial"/>
              </a:endParaRPr>
            </a:p>
          </p:txBody>
        </p:sp>
        <p:sp>
          <p:nvSpPr>
            <p:cNvPr id="1195" name="CustomShape 76"/>
            <p:cNvSpPr/>
            <p:nvPr/>
          </p:nvSpPr>
          <p:spPr>
            <a:xfrm>
              <a:off x="1672200" y="5564520"/>
              <a:ext cx="348840" cy="3362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600" b="0" strike="noStrike" spc="-1">
                  <a:solidFill>
                    <a:srgbClr val="000000"/>
                  </a:solidFill>
                  <a:latin typeface="Arial"/>
                  <a:ea typeface="DejaVu Sans"/>
                </a:rPr>
                <a:t>t1</a:t>
              </a:r>
              <a:endParaRPr lang="en-US" sz="1600" b="0" strike="noStrike" spc="-1">
                <a:latin typeface="Arial"/>
              </a:endParaRPr>
            </a:p>
          </p:txBody>
        </p:sp>
        <p:sp>
          <p:nvSpPr>
            <p:cNvPr id="1196" name="CustomShape 77"/>
            <p:cNvSpPr/>
            <p:nvPr/>
          </p:nvSpPr>
          <p:spPr>
            <a:xfrm>
              <a:off x="3957120" y="5564520"/>
              <a:ext cx="348840" cy="3362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600" b="0" strike="noStrike" spc="-1">
                  <a:solidFill>
                    <a:srgbClr val="000000"/>
                  </a:solidFill>
                  <a:latin typeface="Arial"/>
                  <a:ea typeface="DejaVu Sans"/>
                </a:rPr>
                <a:t>t5</a:t>
              </a:r>
              <a:endParaRPr lang="en-US" sz="1600" b="0" strike="noStrike" spc="-1">
                <a:latin typeface="Arial"/>
              </a:endParaRPr>
            </a:p>
          </p:txBody>
        </p:sp>
        <p:sp>
          <p:nvSpPr>
            <p:cNvPr id="1197" name="CustomShape 78"/>
            <p:cNvSpPr/>
            <p:nvPr/>
          </p:nvSpPr>
          <p:spPr>
            <a:xfrm>
              <a:off x="5175720" y="5564520"/>
              <a:ext cx="348840" cy="3362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600" b="0" strike="noStrike" spc="-1">
                  <a:solidFill>
                    <a:srgbClr val="000000"/>
                  </a:solidFill>
                  <a:latin typeface="Arial"/>
                  <a:ea typeface="DejaVu Sans"/>
                </a:rPr>
                <a:t>t8</a:t>
              </a:r>
              <a:endParaRPr lang="en-US" sz="1600" b="0" strike="noStrike" spc="-1">
                <a:latin typeface="Arial"/>
              </a:endParaRPr>
            </a:p>
          </p:txBody>
        </p:sp>
        <p:sp>
          <p:nvSpPr>
            <p:cNvPr id="1198" name="CustomShape 79"/>
            <p:cNvSpPr/>
            <p:nvPr/>
          </p:nvSpPr>
          <p:spPr>
            <a:xfrm>
              <a:off x="6166080" y="5564520"/>
              <a:ext cx="348840" cy="3362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600" b="0" strike="noStrike" spc="-1">
                  <a:solidFill>
                    <a:srgbClr val="000000"/>
                  </a:solidFill>
                  <a:latin typeface="Arial"/>
                  <a:ea typeface="DejaVu Sans"/>
                </a:rPr>
                <a:t>t2</a:t>
              </a:r>
              <a:endParaRPr lang="en-US" sz="1600" b="0" strike="noStrike" spc="-1">
                <a:latin typeface="Arial"/>
              </a:endParaRPr>
            </a:p>
          </p:txBody>
        </p:sp>
        <p:sp>
          <p:nvSpPr>
            <p:cNvPr id="1199" name="CustomShape 80"/>
            <p:cNvSpPr/>
            <p:nvPr/>
          </p:nvSpPr>
          <p:spPr>
            <a:xfrm>
              <a:off x="7384680" y="5564520"/>
              <a:ext cx="348840" cy="3362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600" b="0" strike="noStrike" spc="-1">
                  <a:solidFill>
                    <a:srgbClr val="000000"/>
                  </a:solidFill>
                  <a:latin typeface="Arial"/>
                  <a:ea typeface="DejaVu Sans"/>
                </a:rPr>
                <a:t>t6</a:t>
              </a:r>
              <a:endParaRPr lang="en-US" sz="1600" b="0" strike="noStrike" spc="-1">
                <a:latin typeface="Arial"/>
              </a:endParaRPr>
            </a:p>
          </p:txBody>
        </p:sp>
      </p:grpSp>
      <p:grpSp>
        <p:nvGrpSpPr>
          <p:cNvPr id="1200" name="Group 81"/>
          <p:cNvGrpSpPr/>
          <p:nvPr/>
        </p:nvGrpSpPr>
        <p:grpSpPr>
          <a:xfrm>
            <a:off x="6955200" y="2058120"/>
            <a:ext cx="1799640" cy="1891440"/>
            <a:chOff x="6955200" y="2058120"/>
            <a:chExt cx="1799640" cy="1891440"/>
          </a:xfrm>
        </p:grpSpPr>
        <p:sp>
          <p:nvSpPr>
            <p:cNvPr id="1201" name="CustomShape 82"/>
            <p:cNvSpPr/>
            <p:nvPr/>
          </p:nvSpPr>
          <p:spPr>
            <a:xfrm>
              <a:off x="6955200" y="2058120"/>
              <a:ext cx="179964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000000"/>
                  </a:solidFill>
                  <a:latin typeface="Arial"/>
                  <a:ea typeface="DejaVu Sans"/>
                </a:rPr>
                <a:t>M0 = (1,0,0,0,0)</a:t>
              </a:r>
              <a:endParaRPr lang="en-US" sz="1800" b="0" strike="noStrike" spc="-1">
                <a:latin typeface="Arial"/>
              </a:endParaRPr>
            </a:p>
          </p:txBody>
        </p:sp>
        <p:sp>
          <p:nvSpPr>
            <p:cNvPr id="1202" name="CustomShape 83"/>
            <p:cNvSpPr/>
            <p:nvPr/>
          </p:nvSpPr>
          <p:spPr>
            <a:xfrm>
              <a:off x="6955200" y="2439000"/>
              <a:ext cx="179964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000000"/>
                  </a:solidFill>
                  <a:latin typeface="Arial"/>
                  <a:ea typeface="DejaVu Sans"/>
                </a:rPr>
                <a:t>M1 = (0,1,0,0,0)</a:t>
              </a:r>
              <a:endParaRPr lang="en-US" sz="1800" b="0" strike="noStrike" spc="-1">
                <a:latin typeface="Arial"/>
              </a:endParaRPr>
            </a:p>
          </p:txBody>
        </p:sp>
        <p:sp>
          <p:nvSpPr>
            <p:cNvPr id="1203" name="CustomShape 84"/>
            <p:cNvSpPr/>
            <p:nvPr/>
          </p:nvSpPr>
          <p:spPr>
            <a:xfrm>
              <a:off x="6955200" y="2820600"/>
              <a:ext cx="179964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000000"/>
                  </a:solidFill>
                  <a:latin typeface="Arial"/>
                  <a:ea typeface="DejaVu Sans"/>
                </a:rPr>
                <a:t>M2 = (0,0,1,0,0)</a:t>
              </a:r>
              <a:endParaRPr lang="en-US" sz="1800" b="0" strike="noStrike" spc="-1">
                <a:latin typeface="Arial"/>
              </a:endParaRPr>
            </a:p>
          </p:txBody>
        </p:sp>
        <p:sp>
          <p:nvSpPr>
            <p:cNvPr id="1204" name="CustomShape 85"/>
            <p:cNvSpPr/>
            <p:nvPr/>
          </p:nvSpPr>
          <p:spPr>
            <a:xfrm>
              <a:off x="6955200" y="3201480"/>
              <a:ext cx="179964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000000"/>
                  </a:solidFill>
                  <a:latin typeface="Arial"/>
                  <a:ea typeface="DejaVu Sans"/>
                </a:rPr>
                <a:t>M3 = (0,0,0,1,0)</a:t>
              </a:r>
              <a:endParaRPr lang="en-US" sz="1800" b="0" strike="noStrike" spc="-1">
                <a:latin typeface="Arial"/>
              </a:endParaRPr>
            </a:p>
          </p:txBody>
        </p:sp>
        <p:sp>
          <p:nvSpPr>
            <p:cNvPr id="1205" name="CustomShape 86"/>
            <p:cNvSpPr/>
            <p:nvPr/>
          </p:nvSpPr>
          <p:spPr>
            <a:xfrm>
              <a:off x="6955200" y="3582360"/>
              <a:ext cx="179964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000000"/>
                  </a:solidFill>
                  <a:latin typeface="Arial"/>
                  <a:ea typeface="DejaVu Sans"/>
                </a:rPr>
                <a:t>M4 = (0,0,0,0,1)</a:t>
              </a:r>
              <a:endParaRPr lang="en-US" sz="1800" b="0" strike="noStrike" spc="-1">
                <a:latin typeface="Arial"/>
              </a:endParaRPr>
            </a:p>
          </p:txBody>
        </p:sp>
      </p:gr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121"/>
                                        </p:tgtEl>
                                        <p:attrNameLst>
                                          <p:attrName>style.visibility</p:attrName>
                                        </p:attrNameLst>
                                      </p:cBhvr>
                                      <p:to>
                                        <p:strVal val="visible"/>
                                      </p:to>
                                    </p:set>
                                    <p:anim calcmode="lin" valueType="num">
                                      <p:cBhvr additive="repl">
                                        <p:cTn id="7" dur="500" fill="hold"/>
                                        <p:tgtEl>
                                          <p:spTgt spid="1121"/>
                                        </p:tgtEl>
                                        <p:attrNameLst>
                                          <p:attrName>ppt_x</p:attrName>
                                        </p:attrNameLst>
                                      </p:cBhvr>
                                      <p:tavLst>
                                        <p:tav tm="0">
                                          <p:val>
                                            <p:strVal val="0-#ppt_w/2"/>
                                          </p:val>
                                        </p:tav>
                                        <p:tav tm="100000">
                                          <p:val>
                                            <p:strVal val="#ppt_x"/>
                                          </p:val>
                                        </p:tav>
                                      </p:tavLst>
                                    </p:anim>
                                    <p:anim calcmode="lin" valueType="num">
                                      <p:cBhvr additive="repl">
                                        <p:cTn id="8" dur="500" fill="hold"/>
                                        <p:tgtEl>
                                          <p:spTgt spid="112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1200"/>
                                        </p:tgtEl>
                                        <p:attrNameLst>
                                          <p:attrName>style.visibility</p:attrName>
                                        </p:attrNameLst>
                                      </p:cBhvr>
                                      <p:to>
                                        <p:strVal val="visible"/>
                                      </p:to>
                                    </p:set>
                                    <p:animEffect transition="in" filter="box(in)">
                                      <p:cBhvr additive="repl">
                                        <p:cTn id="13" dur="500"/>
                                        <p:tgtEl>
                                          <p:spTgt spid="120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1180"/>
                                        </p:tgtEl>
                                        <p:attrNameLst>
                                          <p:attrName>style.visibility</p:attrName>
                                        </p:attrNameLst>
                                      </p:cBhvr>
                                      <p:to>
                                        <p:strVal val="visible"/>
                                      </p:to>
                                    </p:set>
                                    <p:anim calcmode="lin" valueType="num">
                                      <p:cBhvr additive="repl">
                                        <p:cTn id="18" dur="500" fill="hold"/>
                                        <p:tgtEl>
                                          <p:spTgt spid="1180"/>
                                        </p:tgtEl>
                                        <p:attrNameLst>
                                          <p:attrName>ppt_x</p:attrName>
                                        </p:attrNameLst>
                                      </p:cBhvr>
                                      <p:tavLst>
                                        <p:tav tm="0">
                                          <p:val>
                                            <p:strVal val="0-#ppt_w/2"/>
                                          </p:val>
                                        </p:tav>
                                        <p:tav tm="100000">
                                          <p:val>
                                            <p:strVal val="#ppt_x"/>
                                          </p:val>
                                        </p:tav>
                                      </p:tavLst>
                                    </p:anim>
                                    <p:anim calcmode="lin" valueType="num">
                                      <p:cBhvr additive="repl">
                                        <p:cTn id="19" dur="500" fill="hold"/>
                                        <p:tgtEl>
                                          <p:spTgt spid="11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1206" name="CustomShape 1"/>
          <p:cNvSpPr/>
          <p:nvPr/>
        </p:nvSpPr>
        <p:spPr>
          <a:xfrm>
            <a:off x="990000" y="456840"/>
            <a:ext cx="776844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000000"/>
                </a:solidFill>
                <a:latin typeface="Arial"/>
                <a:ea typeface="DejaVu Sans"/>
              </a:rPr>
              <a:t>Reachability</a:t>
            </a:r>
            <a:endParaRPr lang="en-US" sz="4400" b="0" strike="noStrike" spc="-1">
              <a:latin typeface="Arial"/>
            </a:endParaRPr>
          </a:p>
        </p:txBody>
      </p:sp>
      <p:sp>
        <p:nvSpPr>
          <p:cNvPr id="1207" name="CustomShape 2"/>
          <p:cNvSpPr/>
          <p:nvPr/>
        </p:nvSpPr>
        <p:spPr>
          <a:xfrm>
            <a:off x="990000" y="3277440"/>
            <a:ext cx="7768440" cy="24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2720" indent="-341640" algn="just">
              <a:lnSpc>
                <a:spcPct val="100000"/>
              </a:lnSpc>
              <a:spcBef>
                <a:spcPts val="799"/>
              </a:spcBef>
              <a:buClr>
                <a:srgbClr val="402000"/>
              </a:buClr>
              <a:buSzPct val="90000"/>
              <a:buFont typeface="Arial"/>
              <a:buChar char="•"/>
            </a:pPr>
            <a:r>
              <a:rPr lang="en-US" sz="3200" b="0" strike="noStrike" spc="-1">
                <a:solidFill>
                  <a:srgbClr val="000000"/>
                </a:solidFill>
                <a:latin typeface="Arial"/>
                <a:ea typeface="DejaVu Sans"/>
              </a:rPr>
              <a:t>“M2 is </a:t>
            </a:r>
            <a:r>
              <a:rPr lang="en-US" sz="3200" b="0" i="1" strike="noStrike" spc="-1">
                <a:solidFill>
                  <a:srgbClr val="000000"/>
                </a:solidFill>
                <a:latin typeface="Arial"/>
                <a:ea typeface="DejaVu Sans"/>
              </a:rPr>
              <a:t>reachable</a:t>
            </a:r>
            <a:r>
              <a:rPr lang="en-US" sz="3200" b="0" strike="noStrike" spc="-1">
                <a:solidFill>
                  <a:srgbClr val="000000"/>
                </a:solidFill>
                <a:latin typeface="Arial"/>
                <a:ea typeface="DejaVu Sans"/>
              </a:rPr>
              <a:t> from M1 and M4 is </a:t>
            </a:r>
            <a:r>
              <a:rPr lang="en-US" sz="3200" b="0" i="1" strike="noStrike" spc="-1">
                <a:solidFill>
                  <a:srgbClr val="000000"/>
                </a:solidFill>
                <a:latin typeface="Arial"/>
                <a:ea typeface="DejaVu Sans"/>
              </a:rPr>
              <a:t>reachable</a:t>
            </a:r>
            <a:r>
              <a:rPr lang="en-US" sz="3200" b="0" strike="noStrike" spc="-1">
                <a:solidFill>
                  <a:srgbClr val="000000"/>
                </a:solidFill>
                <a:latin typeface="Arial"/>
                <a:ea typeface="DejaVu Sans"/>
              </a:rPr>
              <a:t> from M0.”</a:t>
            </a:r>
            <a:endParaRPr lang="en-US" sz="3200" b="0" strike="noStrike" spc="-1">
              <a:latin typeface="Arial"/>
            </a:endParaRPr>
          </a:p>
          <a:p>
            <a:pPr marL="342720" indent="-341640" algn="just">
              <a:lnSpc>
                <a:spcPct val="100000"/>
              </a:lnSpc>
              <a:spcBef>
                <a:spcPts val="799"/>
              </a:spcBef>
              <a:buClr>
                <a:srgbClr val="402000"/>
              </a:buClr>
              <a:buSzPct val="90000"/>
              <a:buFont typeface="Times New Roman"/>
              <a:buChar char="•"/>
            </a:pPr>
            <a:r>
              <a:rPr lang="en-US" sz="3200" b="0" strike="noStrike" spc="-1">
                <a:solidFill>
                  <a:srgbClr val="000000"/>
                </a:solidFill>
                <a:latin typeface="Arial"/>
                <a:ea typeface="DejaVu Sans"/>
              </a:rPr>
              <a:t>In fact, in the vending machine example, all markings are reachable from every marking.</a:t>
            </a:r>
            <a:endParaRPr lang="en-US" sz="3200" b="0" strike="noStrike" spc="-1">
              <a:latin typeface="Arial"/>
            </a:endParaRPr>
          </a:p>
        </p:txBody>
      </p:sp>
      <p:grpSp>
        <p:nvGrpSpPr>
          <p:cNvPr id="1208" name="Group 3"/>
          <p:cNvGrpSpPr/>
          <p:nvPr/>
        </p:nvGrpSpPr>
        <p:grpSpPr>
          <a:xfrm>
            <a:off x="975960" y="1667160"/>
            <a:ext cx="7444080" cy="1215360"/>
            <a:chOff x="975960" y="1667160"/>
            <a:chExt cx="7444080" cy="1215360"/>
          </a:xfrm>
        </p:grpSpPr>
        <p:grpSp>
          <p:nvGrpSpPr>
            <p:cNvPr id="1209" name="Group 4"/>
            <p:cNvGrpSpPr/>
            <p:nvPr/>
          </p:nvGrpSpPr>
          <p:grpSpPr>
            <a:xfrm>
              <a:off x="1204560" y="2363040"/>
              <a:ext cx="7215480" cy="519480"/>
              <a:chOff x="1204560" y="2363040"/>
              <a:chExt cx="7215480" cy="519480"/>
            </a:xfrm>
          </p:grpSpPr>
          <p:sp>
            <p:nvSpPr>
              <p:cNvPr id="1210" name="CustomShape 5"/>
              <p:cNvSpPr/>
              <p:nvPr/>
            </p:nvSpPr>
            <p:spPr>
              <a:xfrm>
                <a:off x="1204560" y="2477160"/>
                <a:ext cx="49680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000000"/>
                    </a:solidFill>
                    <a:latin typeface="Arial"/>
                    <a:ea typeface="DejaVu Sans"/>
                  </a:rPr>
                  <a:t>M0</a:t>
                </a:r>
                <a:endParaRPr lang="en-US" sz="1800" b="0" strike="noStrike" spc="-1">
                  <a:latin typeface="Arial"/>
                </a:endParaRPr>
              </a:p>
            </p:txBody>
          </p:sp>
          <p:sp>
            <p:nvSpPr>
              <p:cNvPr id="1211" name="Line 6"/>
              <p:cNvSpPr/>
              <p:nvPr/>
            </p:nvSpPr>
            <p:spPr>
              <a:xfrm>
                <a:off x="1675800" y="2667240"/>
                <a:ext cx="532800" cy="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212" name="CustomShape 7"/>
              <p:cNvSpPr/>
              <p:nvPr/>
            </p:nvSpPr>
            <p:spPr>
              <a:xfrm>
                <a:off x="2286720" y="2515320"/>
                <a:ext cx="49680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000000"/>
                    </a:solidFill>
                    <a:latin typeface="Arial"/>
                    <a:ea typeface="DejaVu Sans"/>
                  </a:rPr>
                  <a:t>M1</a:t>
                </a:r>
                <a:endParaRPr lang="en-US" sz="1800" b="0" strike="noStrike" spc="-1">
                  <a:latin typeface="Arial"/>
                </a:endParaRPr>
              </a:p>
            </p:txBody>
          </p:sp>
          <p:sp>
            <p:nvSpPr>
              <p:cNvPr id="1213" name="CustomShape 8"/>
              <p:cNvSpPr/>
              <p:nvPr/>
            </p:nvSpPr>
            <p:spPr>
              <a:xfrm>
                <a:off x="3429360" y="2515320"/>
                <a:ext cx="49680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000000"/>
                    </a:solidFill>
                    <a:latin typeface="Arial"/>
                    <a:ea typeface="DejaVu Sans"/>
                  </a:rPr>
                  <a:t>M2</a:t>
                </a:r>
                <a:endParaRPr lang="en-US" sz="1800" b="0" strike="noStrike" spc="-1">
                  <a:latin typeface="Arial"/>
                </a:endParaRPr>
              </a:p>
            </p:txBody>
          </p:sp>
          <p:sp>
            <p:nvSpPr>
              <p:cNvPr id="1214" name="Line 9"/>
              <p:cNvSpPr/>
              <p:nvPr/>
            </p:nvSpPr>
            <p:spPr>
              <a:xfrm>
                <a:off x="2894040" y="2667240"/>
                <a:ext cx="533520" cy="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215" name="Line 10"/>
              <p:cNvSpPr/>
              <p:nvPr/>
            </p:nvSpPr>
            <p:spPr>
              <a:xfrm>
                <a:off x="3960720" y="2667240"/>
                <a:ext cx="533160" cy="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216" name="CustomShape 11"/>
              <p:cNvSpPr/>
              <p:nvPr/>
            </p:nvSpPr>
            <p:spPr>
              <a:xfrm>
                <a:off x="4571640" y="2515320"/>
                <a:ext cx="49680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000000"/>
                    </a:solidFill>
                    <a:latin typeface="Arial"/>
                    <a:ea typeface="DejaVu Sans"/>
                  </a:rPr>
                  <a:t>M3</a:t>
                </a:r>
                <a:endParaRPr lang="en-US" sz="1800" b="0" strike="noStrike" spc="-1">
                  <a:latin typeface="Arial"/>
                </a:endParaRPr>
              </a:p>
            </p:txBody>
          </p:sp>
          <p:sp>
            <p:nvSpPr>
              <p:cNvPr id="1217" name="CustomShape 12"/>
              <p:cNvSpPr/>
              <p:nvPr/>
            </p:nvSpPr>
            <p:spPr>
              <a:xfrm>
                <a:off x="5714280" y="2515320"/>
                <a:ext cx="49680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000000"/>
                    </a:solidFill>
                    <a:latin typeface="Arial"/>
                    <a:ea typeface="DejaVu Sans"/>
                  </a:rPr>
                  <a:t>M0</a:t>
                </a:r>
                <a:endParaRPr lang="en-US" sz="1800" b="0" strike="noStrike" spc="-1">
                  <a:latin typeface="Arial"/>
                </a:endParaRPr>
              </a:p>
            </p:txBody>
          </p:sp>
          <p:sp>
            <p:nvSpPr>
              <p:cNvPr id="1218" name="Line 13"/>
              <p:cNvSpPr/>
              <p:nvPr/>
            </p:nvSpPr>
            <p:spPr>
              <a:xfrm>
                <a:off x="5178960" y="2667240"/>
                <a:ext cx="533160" cy="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219" name="Line 14"/>
              <p:cNvSpPr/>
              <p:nvPr/>
            </p:nvSpPr>
            <p:spPr>
              <a:xfrm>
                <a:off x="6169320" y="2667240"/>
                <a:ext cx="533160" cy="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220" name="CustomShape 15"/>
              <p:cNvSpPr/>
              <p:nvPr/>
            </p:nvSpPr>
            <p:spPr>
              <a:xfrm>
                <a:off x="6780600" y="2515320"/>
                <a:ext cx="49680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000000"/>
                    </a:solidFill>
                    <a:latin typeface="Arial"/>
                    <a:ea typeface="DejaVu Sans"/>
                  </a:rPr>
                  <a:t>M2</a:t>
                </a:r>
                <a:endParaRPr lang="en-US" sz="1800" b="0" strike="noStrike" spc="-1">
                  <a:latin typeface="Arial"/>
                </a:endParaRPr>
              </a:p>
            </p:txBody>
          </p:sp>
          <p:sp>
            <p:nvSpPr>
              <p:cNvPr id="1221" name="CustomShape 16"/>
              <p:cNvSpPr/>
              <p:nvPr/>
            </p:nvSpPr>
            <p:spPr>
              <a:xfrm>
                <a:off x="7923240" y="2515320"/>
                <a:ext cx="49680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000000"/>
                    </a:solidFill>
                    <a:latin typeface="Arial"/>
                    <a:ea typeface="DejaVu Sans"/>
                  </a:rPr>
                  <a:t>M4</a:t>
                </a:r>
                <a:endParaRPr lang="en-US" sz="1800" b="0" strike="noStrike" spc="-1">
                  <a:latin typeface="Arial"/>
                </a:endParaRPr>
              </a:p>
            </p:txBody>
          </p:sp>
          <p:sp>
            <p:nvSpPr>
              <p:cNvPr id="1222" name="Line 17"/>
              <p:cNvSpPr/>
              <p:nvPr/>
            </p:nvSpPr>
            <p:spPr>
              <a:xfrm>
                <a:off x="7388280" y="2667240"/>
                <a:ext cx="533160" cy="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223" name="CustomShape 18"/>
              <p:cNvSpPr/>
              <p:nvPr/>
            </p:nvSpPr>
            <p:spPr>
              <a:xfrm>
                <a:off x="2966760" y="2363040"/>
                <a:ext cx="348840" cy="3362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600" b="0" strike="noStrike" spc="-1">
                    <a:solidFill>
                      <a:srgbClr val="000000"/>
                    </a:solidFill>
                    <a:latin typeface="Arial"/>
                    <a:ea typeface="DejaVu Sans"/>
                  </a:rPr>
                  <a:t>t3</a:t>
                </a:r>
                <a:endParaRPr lang="en-US" sz="1600" b="0" strike="noStrike" spc="-1">
                  <a:latin typeface="Arial"/>
                </a:endParaRPr>
              </a:p>
            </p:txBody>
          </p:sp>
          <p:sp>
            <p:nvSpPr>
              <p:cNvPr id="1224" name="CustomShape 19"/>
              <p:cNvSpPr/>
              <p:nvPr/>
            </p:nvSpPr>
            <p:spPr>
              <a:xfrm>
                <a:off x="1747800" y="2363040"/>
                <a:ext cx="348840" cy="3362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600" b="0" strike="noStrike" spc="-1">
                    <a:solidFill>
                      <a:srgbClr val="000000"/>
                    </a:solidFill>
                    <a:latin typeface="Arial"/>
                    <a:ea typeface="DejaVu Sans"/>
                  </a:rPr>
                  <a:t>t1</a:t>
                </a:r>
                <a:endParaRPr lang="en-US" sz="1600" b="0" strike="noStrike" spc="-1">
                  <a:latin typeface="Arial"/>
                </a:endParaRPr>
              </a:p>
            </p:txBody>
          </p:sp>
          <p:sp>
            <p:nvSpPr>
              <p:cNvPr id="1225" name="CustomShape 20"/>
              <p:cNvSpPr/>
              <p:nvPr/>
            </p:nvSpPr>
            <p:spPr>
              <a:xfrm>
                <a:off x="4033080" y="2363040"/>
                <a:ext cx="348840" cy="3362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600" b="0" strike="noStrike" spc="-1">
                    <a:solidFill>
                      <a:srgbClr val="000000"/>
                    </a:solidFill>
                    <a:latin typeface="Arial"/>
                    <a:ea typeface="DejaVu Sans"/>
                  </a:rPr>
                  <a:t>t5</a:t>
                </a:r>
                <a:endParaRPr lang="en-US" sz="1600" b="0" strike="noStrike" spc="-1">
                  <a:latin typeface="Arial"/>
                </a:endParaRPr>
              </a:p>
            </p:txBody>
          </p:sp>
          <p:sp>
            <p:nvSpPr>
              <p:cNvPr id="1226" name="CustomShape 21"/>
              <p:cNvSpPr/>
              <p:nvPr/>
            </p:nvSpPr>
            <p:spPr>
              <a:xfrm>
                <a:off x="5252040" y="2363040"/>
                <a:ext cx="348840" cy="3362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600" b="0" strike="noStrike" spc="-1">
                    <a:solidFill>
                      <a:srgbClr val="000000"/>
                    </a:solidFill>
                    <a:latin typeface="Arial"/>
                    <a:ea typeface="DejaVu Sans"/>
                  </a:rPr>
                  <a:t>t8</a:t>
                </a:r>
                <a:endParaRPr lang="en-US" sz="1600" b="0" strike="noStrike" spc="-1">
                  <a:latin typeface="Arial"/>
                </a:endParaRPr>
              </a:p>
            </p:txBody>
          </p:sp>
          <p:sp>
            <p:nvSpPr>
              <p:cNvPr id="1227" name="CustomShape 22"/>
              <p:cNvSpPr/>
              <p:nvPr/>
            </p:nvSpPr>
            <p:spPr>
              <a:xfrm>
                <a:off x="6242400" y="2363040"/>
                <a:ext cx="348840" cy="3362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600" b="0" strike="noStrike" spc="-1">
                    <a:solidFill>
                      <a:srgbClr val="000000"/>
                    </a:solidFill>
                    <a:latin typeface="Arial"/>
                    <a:ea typeface="DejaVu Sans"/>
                  </a:rPr>
                  <a:t>t2</a:t>
                </a:r>
                <a:endParaRPr lang="en-US" sz="1600" b="0" strike="noStrike" spc="-1">
                  <a:latin typeface="Arial"/>
                </a:endParaRPr>
              </a:p>
            </p:txBody>
          </p:sp>
          <p:sp>
            <p:nvSpPr>
              <p:cNvPr id="1228" name="CustomShape 23"/>
              <p:cNvSpPr/>
              <p:nvPr/>
            </p:nvSpPr>
            <p:spPr>
              <a:xfrm>
                <a:off x="7460640" y="2363040"/>
                <a:ext cx="348840" cy="3362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600" b="0" strike="noStrike" spc="-1">
                    <a:solidFill>
                      <a:srgbClr val="000000"/>
                    </a:solidFill>
                    <a:latin typeface="Arial"/>
                    <a:ea typeface="DejaVu Sans"/>
                  </a:rPr>
                  <a:t>t6</a:t>
                </a:r>
                <a:endParaRPr lang="en-US" sz="1600" b="0" strike="noStrike" spc="-1">
                  <a:latin typeface="Arial"/>
                </a:endParaRPr>
              </a:p>
            </p:txBody>
          </p:sp>
        </p:grpSp>
        <p:sp>
          <p:nvSpPr>
            <p:cNvPr id="1229" name="CustomShape 24"/>
            <p:cNvSpPr/>
            <p:nvPr/>
          </p:nvSpPr>
          <p:spPr>
            <a:xfrm>
              <a:off x="975960" y="1667160"/>
              <a:ext cx="5291280" cy="5194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800" b="0" strike="noStrike" spc="-1">
                  <a:solidFill>
                    <a:srgbClr val="000000"/>
                  </a:solidFill>
                  <a:latin typeface="Arial"/>
                  <a:ea typeface="DejaVu Sans"/>
                </a:rPr>
                <a:t>A firing or occurrence sequence:</a:t>
              </a:r>
              <a:endParaRPr lang="en-US" sz="2800" b="0" strike="noStrike" spc="-1">
                <a:latin typeface="Arial"/>
              </a:endParaRPr>
            </a:p>
          </p:txBody>
        </p:sp>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1230" name="CustomShape 1"/>
          <p:cNvSpPr/>
          <p:nvPr/>
        </p:nvSpPr>
        <p:spPr>
          <a:xfrm>
            <a:off x="990000" y="456840"/>
            <a:ext cx="776844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000000"/>
                </a:solidFill>
                <a:latin typeface="Arial"/>
                <a:ea typeface="DejaVu Sans"/>
              </a:rPr>
              <a:t>Boundedness</a:t>
            </a:r>
            <a:endParaRPr lang="en-US" sz="4400" b="0" strike="noStrike" spc="-1">
              <a:latin typeface="Arial"/>
            </a:endParaRPr>
          </a:p>
        </p:txBody>
      </p:sp>
      <p:sp>
        <p:nvSpPr>
          <p:cNvPr id="1231" name="CustomShape 2"/>
          <p:cNvSpPr/>
          <p:nvPr/>
        </p:nvSpPr>
        <p:spPr>
          <a:xfrm>
            <a:off x="990000" y="1829160"/>
            <a:ext cx="7768440" cy="411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2720" indent="-341640" algn="just">
              <a:lnSpc>
                <a:spcPct val="100000"/>
              </a:lnSpc>
              <a:spcBef>
                <a:spcPts val="799"/>
              </a:spcBef>
              <a:buClr>
                <a:srgbClr val="402000"/>
              </a:buClr>
              <a:buSzPct val="90000"/>
              <a:buFont typeface="Times New Roman"/>
              <a:buChar char="•"/>
            </a:pPr>
            <a:r>
              <a:rPr lang="en-US" sz="3200" b="0" strike="noStrike" spc="-1">
                <a:solidFill>
                  <a:srgbClr val="000000"/>
                </a:solidFill>
                <a:latin typeface="Arial"/>
                <a:ea typeface="DejaVu Sans"/>
              </a:rPr>
              <a:t>A Petri net is said to be </a:t>
            </a:r>
            <a:r>
              <a:rPr lang="en-US" sz="3200" b="0" i="1" strike="noStrike" spc="-1">
                <a:solidFill>
                  <a:srgbClr val="000000"/>
                </a:solidFill>
                <a:latin typeface="Arial"/>
                <a:ea typeface="DejaVu Sans"/>
              </a:rPr>
              <a:t>k-bounded</a:t>
            </a:r>
            <a:r>
              <a:rPr lang="en-US" sz="3200" b="0" strike="noStrike" spc="-1">
                <a:solidFill>
                  <a:srgbClr val="000000"/>
                </a:solidFill>
                <a:latin typeface="Arial"/>
                <a:ea typeface="DejaVu Sans"/>
              </a:rPr>
              <a:t> or simply </a:t>
            </a:r>
            <a:r>
              <a:rPr lang="en-US" sz="3200" b="0" i="1" strike="noStrike" spc="-1">
                <a:solidFill>
                  <a:srgbClr val="000000"/>
                </a:solidFill>
                <a:latin typeface="Arial"/>
                <a:ea typeface="DejaVu Sans"/>
              </a:rPr>
              <a:t>bounded</a:t>
            </a:r>
            <a:r>
              <a:rPr lang="en-US" sz="3200" b="0" strike="noStrike" spc="-1">
                <a:solidFill>
                  <a:srgbClr val="000000"/>
                </a:solidFill>
                <a:latin typeface="Arial"/>
                <a:ea typeface="DejaVu Sans"/>
              </a:rPr>
              <a:t> if the number of tokens in each place does not exceed a finite number </a:t>
            </a:r>
            <a:r>
              <a:rPr lang="en-US" sz="3200" b="0" i="1" strike="noStrike" spc="-1">
                <a:solidFill>
                  <a:srgbClr val="000000"/>
                </a:solidFill>
                <a:latin typeface="Arial"/>
                <a:ea typeface="DejaVu Sans"/>
              </a:rPr>
              <a:t>k </a:t>
            </a:r>
            <a:r>
              <a:rPr lang="en-US" sz="3200" b="0" strike="noStrike" spc="-1">
                <a:solidFill>
                  <a:srgbClr val="000000"/>
                </a:solidFill>
                <a:latin typeface="Arial"/>
                <a:ea typeface="DejaVu Sans"/>
              </a:rPr>
              <a:t>for any marking reachable from M0.</a:t>
            </a:r>
            <a:endParaRPr lang="en-US" sz="3200" b="0" strike="noStrike" spc="-1">
              <a:latin typeface="Arial"/>
            </a:endParaRPr>
          </a:p>
          <a:p>
            <a:pPr marL="342720" indent="-341640" algn="just">
              <a:lnSpc>
                <a:spcPct val="100000"/>
              </a:lnSpc>
              <a:spcBef>
                <a:spcPts val="799"/>
              </a:spcBef>
              <a:buClr>
                <a:srgbClr val="402000"/>
              </a:buClr>
              <a:buSzPct val="90000"/>
              <a:buFont typeface="Times New Roman"/>
              <a:buChar char="•"/>
            </a:pPr>
            <a:r>
              <a:rPr lang="en-US" sz="3200" b="0" strike="noStrike" spc="-1">
                <a:solidFill>
                  <a:srgbClr val="000000"/>
                </a:solidFill>
                <a:latin typeface="Arial"/>
                <a:ea typeface="DejaVu Sans"/>
              </a:rPr>
              <a:t>The Petri net for vending machine is 1-bounded.</a:t>
            </a:r>
            <a:endParaRPr lang="en-US" sz="3200" b="0" strike="noStrike" spc="-1">
              <a:latin typeface="Arial"/>
            </a:endParaRPr>
          </a:p>
          <a:p>
            <a:pPr marL="342720" indent="-341640" algn="just">
              <a:lnSpc>
                <a:spcPct val="100000"/>
              </a:lnSpc>
              <a:spcBef>
                <a:spcPts val="799"/>
              </a:spcBef>
              <a:buClr>
                <a:srgbClr val="402000"/>
              </a:buClr>
              <a:buSzPct val="90000"/>
              <a:buFont typeface="Times New Roman"/>
              <a:buChar char="•"/>
            </a:pPr>
            <a:r>
              <a:rPr lang="en-US" sz="3200" b="0" strike="noStrike" spc="-1">
                <a:solidFill>
                  <a:srgbClr val="000000"/>
                </a:solidFill>
                <a:latin typeface="Arial"/>
                <a:ea typeface="DejaVu Sans"/>
              </a:rPr>
              <a:t>A 1-bounded Petri net is also </a:t>
            </a:r>
            <a:r>
              <a:rPr lang="en-US" sz="3200" b="0" i="1" strike="noStrike" spc="-1">
                <a:solidFill>
                  <a:srgbClr val="000000"/>
                </a:solidFill>
                <a:latin typeface="Arial"/>
                <a:ea typeface="DejaVu Sans"/>
              </a:rPr>
              <a:t>safe</a:t>
            </a:r>
            <a:r>
              <a:rPr lang="en-US" sz="3200" b="0" strike="noStrike" spc="-1">
                <a:solidFill>
                  <a:srgbClr val="000000"/>
                </a:solidFill>
                <a:latin typeface="Arial"/>
                <a:ea typeface="DejaVu Sans"/>
              </a:rPr>
              <a:t>.</a:t>
            </a:r>
            <a:endParaRPr lang="en-US" sz="3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1232" name="CustomShape 1"/>
          <p:cNvSpPr/>
          <p:nvPr/>
        </p:nvSpPr>
        <p:spPr>
          <a:xfrm>
            <a:off x="990000" y="456840"/>
            <a:ext cx="776844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000000"/>
                </a:solidFill>
                <a:latin typeface="Arial"/>
                <a:ea typeface="DejaVu Sans"/>
              </a:rPr>
              <a:t>Liveness</a:t>
            </a:r>
            <a:endParaRPr lang="en-US" sz="4400" b="0" strike="noStrike" spc="-1">
              <a:latin typeface="Arial"/>
            </a:endParaRPr>
          </a:p>
        </p:txBody>
      </p:sp>
      <p:sp>
        <p:nvSpPr>
          <p:cNvPr id="1233" name="CustomShape 2"/>
          <p:cNvSpPr/>
          <p:nvPr/>
        </p:nvSpPr>
        <p:spPr>
          <a:xfrm>
            <a:off x="990000" y="1829160"/>
            <a:ext cx="7768440" cy="411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2720" indent="-341640" algn="just">
              <a:lnSpc>
                <a:spcPct val="100000"/>
              </a:lnSpc>
              <a:spcBef>
                <a:spcPts val="799"/>
              </a:spcBef>
              <a:buClr>
                <a:srgbClr val="402000"/>
              </a:buClr>
              <a:buSzPct val="90000"/>
              <a:buFont typeface="Times New Roman"/>
              <a:buChar char="•"/>
            </a:pPr>
            <a:r>
              <a:rPr lang="en-US" sz="3200" b="0" strike="noStrike" spc="-1">
                <a:solidFill>
                  <a:srgbClr val="000000"/>
                </a:solidFill>
                <a:latin typeface="Arial"/>
                <a:ea typeface="DejaVu Sans"/>
              </a:rPr>
              <a:t>A Petri net with initial marking M0 is</a:t>
            </a:r>
            <a:r>
              <a:rPr lang="en-US" sz="3200" b="0" i="1" strike="noStrike" spc="-1">
                <a:solidFill>
                  <a:srgbClr val="000000"/>
                </a:solidFill>
                <a:latin typeface="Arial"/>
                <a:ea typeface="DejaVu Sans"/>
              </a:rPr>
              <a:t> live</a:t>
            </a:r>
            <a:r>
              <a:rPr lang="en-US" sz="3200" b="0" strike="noStrike" spc="-1">
                <a:solidFill>
                  <a:srgbClr val="000000"/>
                </a:solidFill>
                <a:latin typeface="Arial"/>
                <a:ea typeface="DejaVu Sans"/>
              </a:rPr>
              <a:t> if, no matter what marking has been reached from M0, it is possible to ultimately fire </a:t>
            </a:r>
            <a:r>
              <a:rPr lang="en-US" sz="3200" b="0" i="1" strike="noStrike" spc="-1">
                <a:solidFill>
                  <a:srgbClr val="000000"/>
                </a:solidFill>
                <a:latin typeface="Arial"/>
                <a:ea typeface="DejaVu Sans"/>
              </a:rPr>
              <a:t>any</a:t>
            </a:r>
            <a:r>
              <a:rPr lang="en-US" sz="3200" b="0" strike="noStrike" spc="-1">
                <a:solidFill>
                  <a:srgbClr val="000000"/>
                </a:solidFill>
                <a:latin typeface="Arial"/>
                <a:ea typeface="DejaVu Sans"/>
              </a:rPr>
              <a:t> transition by progressing through some further firing sequence.</a:t>
            </a:r>
            <a:endParaRPr lang="en-US" sz="3200" b="0" strike="noStrike" spc="-1">
              <a:latin typeface="Arial"/>
            </a:endParaRPr>
          </a:p>
          <a:p>
            <a:pPr marL="342720" indent="-341640" algn="just">
              <a:lnSpc>
                <a:spcPct val="100000"/>
              </a:lnSpc>
              <a:spcBef>
                <a:spcPts val="799"/>
              </a:spcBef>
              <a:buClr>
                <a:srgbClr val="402000"/>
              </a:buClr>
              <a:buSzPct val="90000"/>
              <a:buFont typeface="Times New Roman"/>
              <a:buChar char="•"/>
            </a:pPr>
            <a:r>
              <a:rPr lang="en-US" sz="3200" b="0" strike="noStrike" spc="-1">
                <a:solidFill>
                  <a:srgbClr val="000000"/>
                </a:solidFill>
                <a:latin typeface="Arial"/>
                <a:ea typeface="DejaVu Sans"/>
              </a:rPr>
              <a:t>A live Petri net guarantees </a:t>
            </a:r>
            <a:r>
              <a:rPr lang="en-US" sz="3200" b="0" i="1" strike="noStrike" spc="-1">
                <a:solidFill>
                  <a:srgbClr val="000000"/>
                </a:solidFill>
                <a:latin typeface="Arial"/>
                <a:ea typeface="DejaVu Sans"/>
              </a:rPr>
              <a:t>deadlock-free</a:t>
            </a:r>
            <a:r>
              <a:rPr lang="en-US" sz="3200" b="0" strike="noStrike" spc="-1">
                <a:solidFill>
                  <a:srgbClr val="000000"/>
                </a:solidFill>
                <a:latin typeface="Arial"/>
                <a:ea typeface="DejaVu Sans"/>
              </a:rPr>
              <a:t> operation, no matter what firing sequence is chosen.</a:t>
            </a:r>
            <a:endParaRPr lang="en-US" sz="3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1234" name="CustomShape 1"/>
          <p:cNvSpPr/>
          <p:nvPr/>
        </p:nvSpPr>
        <p:spPr>
          <a:xfrm>
            <a:off x="990000" y="456840"/>
            <a:ext cx="776844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000000"/>
                </a:solidFill>
                <a:latin typeface="Arial"/>
                <a:ea typeface="DejaVu Sans"/>
              </a:rPr>
              <a:t>Liveness</a:t>
            </a:r>
            <a:endParaRPr lang="en-US" sz="4400" b="0" strike="noStrike" spc="-1">
              <a:latin typeface="Arial"/>
            </a:endParaRPr>
          </a:p>
        </p:txBody>
      </p:sp>
      <p:sp>
        <p:nvSpPr>
          <p:cNvPr id="1235" name="CustomShape 2"/>
          <p:cNvSpPr/>
          <p:nvPr/>
        </p:nvSpPr>
        <p:spPr>
          <a:xfrm>
            <a:off x="990000" y="1829160"/>
            <a:ext cx="7768440" cy="411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2720" indent="-341640" algn="just">
              <a:lnSpc>
                <a:spcPct val="100000"/>
              </a:lnSpc>
              <a:spcBef>
                <a:spcPts val="799"/>
              </a:spcBef>
              <a:buClr>
                <a:srgbClr val="402000"/>
              </a:buClr>
              <a:buSzPct val="90000"/>
              <a:buFont typeface="Times New Roman"/>
              <a:buChar char="•"/>
            </a:pPr>
            <a:r>
              <a:rPr lang="en-US" sz="3200" b="0" strike="noStrike" spc="-1">
                <a:solidFill>
                  <a:srgbClr val="000000"/>
                </a:solidFill>
                <a:latin typeface="Arial"/>
                <a:ea typeface="DejaVu Sans"/>
              </a:rPr>
              <a:t>The vending machine is live and the producer-consumer system is also live.</a:t>
            </a:r>
            <a:endParaRPr lang="en-US" sz="3200" b="0" strike="noStrike" spc="-1">
              <a:latin typeface="Arial"/>
            </a:endParaRPr>
          </a:p>
          <a:p>
            <a:pPr marL="342720" indent="-341640" algn="just">
              <a:lnSpc>
                <a:spcPct val="100000"/>
              </a:lnSpc>
              <a:spcBef>
                <a:spcPts val="799"/>
              </a:spcBef>
              <a:buClr>
                <a:srgbClr val="402000"/>
              </a:buClr>
              <a:buSzPct val="90000"/>
              <a:buFont typeface="Times New Roman"/>
              <a:buChar char="•"/>
            </a:pPr>
            <a:r>
              <a:rPr lang="en-US" sz="3200" b="0" strike="noStrike" spc="-1">
                <a:solidFill>
                  <a:srgbClr val="000000"/>
                </a:solidFill>
                <a:latin typeface="Arial"/>
                <a:ea typeface="DejaVu Sans"/>
              </a:rPr>
              <a:t>A transition is </a:t>
            </a:r>
            <a:r>
              <a:rPr lang="en-US" sz="3200" b="0" i="1" strike="noStrike" spc="-1">
                <a:solidFill>
                  <a:srgbClr val="000000"/>
                </a:solidFill>
                <a:latin typeface="Arial"/>
                <a:ea typeface="DejaVu Sans"/>
              </a:rPr>
              <a:t>dead</a:t>
            </a:r>
            <a:r>
              <a:rPr lang="en-US" sz="3200" b="0" strike="noStrike" spc="-1">
                <a:solidFill>
                  <a:srgbClr val="000000"/>
                </a:solidFill>
                <a:latin typeface="Arial"/>
                <a:ea typeface="DejaVu Sans"/>
              </a:rPr>
              <a:t> if it can never be fired in any firing sequence.</a:t>
            </a:r>
            <a:endParaRPr lang="en-US" sz="3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1236" name="CustomShape 1"/>
          <p:cNvSpPr/>
          <p:nvPr/>
        </p:nvSpPr>
        <p:spPr>
          <a:xfrm>
            <a:off x="990000" y="456840"/>
            <a:ext cx="776844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000000"/>
                </a:solidFill>
                <a:latin typeface="Arial"/>
                <a:ea typeface="DejaVu Sans"/>
              </a:rPr>
              <a:t>An Example</a:t>
            </a:r>
            <a:endParaRPr lang="en-US" sz="4400" b="0" strike="noStrike" spc="-1">
              <a:latin typeface="Arial"/>
            </a:endParaRPr>
          </a:p>
        </p:txBody>
      </p:sp>
      <p:sp>
        <p:nvSpPr>
          <p:cNvPr id="1237" name="CustomShape 2"/>
          <p:cNvSpPr/>
          <p:nvPr/>
        </p:nvSpPr>
        <p:spPr>
          <a:xfrm>
            <a:off x="2284920" y="2667600"/>
            <a:ext cx="379800" cy="38016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1238" name="CustomShape 3"/>
          <p:cNvSpPr/>
          <p:nvPr/>
        </p:nvSpPr>
        <p:spPr>
          <a:xfrm>
            <a:off x="3122640" y="1981440"/>
            <a:ext cx="227520" cy="38016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1239" name="Line 4"/>
          <p:cNvSpPr/>
          <p:nvPr/>
        </p:nvSpPr>
        <p:spPr>
          <a:xfrm flipV="1">
            <a:off x="2589840" y="2210400"/>
            <a:ext cx="532800" cy="45720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240" name="CustomShape 5"/>
          <p:cNvSpPr/>
          <p:nvPr/>
        </p:nvSpPr>
        <p:spPr>
          <a:xfrm>
            <a:off x="3808080" y="2667600"/>
            <a:ext cx="380160" cy="38016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1241" name="Line 6"/>
          <p:cNvSpPr/>
          <p:nvPr/>
        </p:nvSpPr>
        <p:spPr>
          <a:xfrm>
            <a:off x="3351240" y="2210400"/>
            <a:ext cx="533160" cy="45720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242" name="CustomShape 7"/>
          <p:cNvSpPr/>
          <p:nvPr/>
        </p:nvSpPr>
        <p:spPr>
          <a:xfrm>
            <a:off x="3122640" y="3353760"/>
            <a:ext cx="227520" cy="38016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1243" name="Line 8"/>
          <p:cNvSpPr/>
          <p:nvPr/>
        </p:nvSpPr>
        <p:spPr>
          <a:xfrm flipH="1">
            <a:off x="3351240" y="3048840"/>
            <a:ext cx="533160" cy="53352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244" name="Line 9"/>
          <p:cNvSpPr/>
          <p:nvPr/>
        </p:nvSpPr>
        <p:spPr>
          <a:xfrm flipH="1" flipV="1">
            <a:off x="2589480" y="3048480"/>
            <a:ext cx="532800" cy="5331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245" name="CustomShape 10"/>
          <p:cNvSpPr/>
          <p:nvPr/>
        </p:nvSpPr>
        <p:spPr>
          <a:xfrm rot="16200000">
            <a:off x="5103000" y="2592000"/>
            <a:ext cx="227520" cy="37980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1246" name="CustomShape 11"/>
          <p:cNvSpPr/>
          <p:nvPr/>
        </p:nvSpPr>
        <p:spPr>
          <a:xfrm flipV="1">
            <a:off x="3998880" y="2894400"/>
            <a:ext cx="1217880" cy="152280"/>
          </a:xfrm>
          <a:prstGeom prst="curvedConnector3">
            <a:avLst>
              <a:gd name="adj1" fmla="val 50000"/>
            </a:avLst>
          </a:prstGeom>
          <a:noFill/>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247" name="CustomShape 12"/>
          <p:cNvSpPr/>
          <p:nvPr/>
        </p:nvSpPr>
        <p:spPr>
          <a:xfrm>
            <a:off x="5788800" y="1829160"/>
            <a:ext cx="379800" cy="37980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1248" name="CustomShape 13"/>
          <p:cNvSpPr/>
          <p:nvPr/>
        </p:nvSpPr>
        <p:spPr>
          <a:xfrm>
            <a:off x="5864760" y="3430080"/>
            <a:ext cx="380160" cy="37980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1249" name="CustomShape 14"/>
          <p:cNvSpPr/>
          <p:nvPr/>
        </p:nvSpPr>
        <p:spPr>
          <a:xfrm rot="16200000">
            <a:off x="6702480" y="2592000"/>
            <a:ext cx="227520" cy="37980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1250" name="Line 15"/>
          <p:cNvSpPr/>
          <p:nvPr/>
        </p:nvSpPr>
        <p:spPr>
          <a:xfrm flipV="1">
            <a:off x="5331960" y="2133720"/>
            <a:ext cx="456840" cy="5331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251" name="Line 16"/>
          <p:cNvSpPr/>
          <p:nvPr/>
        </p:nvSpPr>
        <p:spPr>
          <a:xfrm>
            <a:off x="6169680" y="2134080"/>
            <a:ext cx="609120" cy="53352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252" name="Line 17"/>
          <p:cNvSpPr/>
          <p:nvPr/>
        </p:nvSpPr>
        <p:spPr>
          <a:xfrm flipH="1">
            <a:off x="6245640" y="2896200"/>
            <a:ext cx="532800" cy="6861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253" name="Line 18"/>
          <p:cNvSpPr/>
          <p:nvPr/>
        </p:nvSpPr>
        <p:spPr>
          <a:xfrm flipH="1" flipV="1">
            <a:off x="5331600" y="2895840"/>
            <a:ext cx="532800" cy="6861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254" name="CustomShape 19"/>
          <p:cNvSpPr/>
          <p:nvPr/>
        </p:nvSpPr>
        <p:spPr>
          <a:xfrm>
            <a:off x="2437200" y="2820240"/>
            <a:ext cx="151560" cy="15120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sp>
        <p:nvSpPr>
          <p:cNvPr id="1255" name="CustomShape 20"/>
          <p:cNvSpPr/>
          <p:nvPr/>
        </p:nvSpPr>
        <p:spPr>
          <a:xfrm>
            <a:off x="5941080" y="3582360"/>
            <a:ext cx="151200" cy="15156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sp>
        <p:nvSpPr>
          <p:cNvPr id="1256" name="CustomShape 21"/>
          <p:cNvSpPr/>
          <p:nvPr/>
        </p:nvSpPr>
        <p:spPr>
          <a:xfrm>
            <a:off x="3728880" y="5640480"/>
            <a:ext cx="342576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000000"/>
                </a:solidFill>
                <a:latin typeface="Arial"/>
                <a:ea typeface="DejaVu Sans"/>
              </a:rPr>
              <a:t>A bounded but non-live Petri net</a:t>
            </a:r>
            <a:endParaRPr lang="en-US" sz="1800" b="0" strike="noStrike" spc="-1">
              <a:latin typeface="Arial"/>
            </a:endParaRPr>
          </a:p>
        </p:txBody>
      </p:sp>
      <p:sp>
        <p:nvSpPr>
          <p:cNvPr id="1257" name="CustomShape 22"/>
          <p:cNvSpPr/>
          <p:nvPr/>
        </p:nvSpPr>
        <p:spPr>
          <a:xfrm>
            <a:off x="1893240" y="2667600"/>
            <a:ext cx="43272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000000"/>
                </a:solidFill>
                <a:latin typeface="Arial"/>
                <a:ea typeface="DejaVu Sans"/>
              </a:rPr>
              <a:t>p1</a:t>
            </a:r>
            <a:endParaRPr lang="en-US" sz="1800" b="0" strike="noStrike" spc="-1">
              <a:latin typeface="Arial"/>
            </a:endParaRPr>
          </a:p>
        </p:txBody>
      </p:sp>
      <p:sp>
        <p:nvSpPr>
          <p:cNvPr id="1258" name="CustomShape 23"/>
          <p:cNvSpPr/>
          <p:nvPr/>
        </p:nvSpPr>
        <p:spPr>
          <a:xfrm>
            <a:off x="4162680" y="2629800"/>
            <a:ext cx="43272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000000"/>
                </a:solidFill>
                <a:latin typeface="Arial"/>
                <a:ea typeface="DejaVu Sans"/>
              </a:rPr>
              <a:t>p2</a:t>
            </a:r>
            <a:endParaRPr lang="en-US" sz="1800" b="0" strike="noStrike" spc="-1">
              <a:latin typeface="Arial"/>
            </a:endParaRPr>
          </a:p>
        </p:txBody>
      </p:sp>
      <p:sp>
        <p:nvSpPr>
          <p:cNvPr id="1259" name="CustomShape 24"/>
          <p:cNvSpPr/>
          <p:nvPr/>
        </p:nvSpPr>
        <p:spPr>
          <a:xfrm>
            <a:off x="6143040" y="1791000"/>
            <a:ext cx="43272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000000"/>
                </a:solidFill>
                <a:latin typeface="Arial"/>
                <a:ea typeface="DejaVu Sans"/>
              </a:rPr>
              <a:t>p3</a:t>
            </a:r>
            <a:endParaRPr lang="en-US" sz="1800" b="0" strike="noStrike" spc="-1">
              <a:latin typeface="Arial"/>
            </a:endParaRPr>
          </a:p>
        </p:txBody>
      </p:sp>
      <p:sp>
        <p:nvSpPr>
          <p:cNvPr id="1260" name="CustomShape 25"/>
          <p:cNvSpPr/>
          <p:nvPr/>
        </p:nvSpPr>
        <p:spPr>
          <a:xfrm>
            <a:off x="6219360" y="3544560"/>
            <a:ext cx="43272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000000"/>
                </a:solidFill>
                <a:latin typeface="Arial"/>
                <a:ea typeface="DejaVu Sans"/>
              </a:rPr>
              <a:t>p4</a:t>
            </a:r>
            <a:endParaRPr lang="en-US" sz="1800" b="0" strike="noStrike" spc="-1">
              <a:latin typeface="Arial"/>
            </a:endParaRPr>
          </a:p>
        </p:txBody>
      </p:sp>
      <p:sp>
        <p:nvSpPr>
          <p:cNvPr id="1261" name="CustomShape 26"/>
          <p:cNvSpPr/>
          <p:nvPr/>
        </p:nvSpPr>
        <p:spPr>
          <a:xfrm>
            <a:off x="3026160" y="1638720"/>
            <a:ext cx="37008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000000"/>
                </a:solidFill>
                <a:latin typeface="Arial"/>
                <a:ea typeface="DejaVu Sans"/>
              </a:rPr>
              <a:t>t1</a:t>
            </a:r>
            <a:endParaRPr lang="en-US" sz="1800" b="0" strike="noStrike" spc="-1">
              <a:latin typeface="Arial"/>
            </a:endParaRPr>
          </a:p>
        </p:txBody>
      </p:sp>
      <p:sp>
        <p:nvSpPr>
          <p:cNvPr id="1262" name="CustomShape 27"/>
          <p:cNvSpPr/>
          <p:nvPr/>
        </p:nvSpPr>
        <p:spPr>
          <a:xfrm>
            <a:off x="3026160" y="3696840"/>
            <a:ext cx="37008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000000"/>
                </a:solidFill>
                <a:latin typeface="Arial"/>
                <a:ea typeface="DejaVu Sans"/>
              </a:rPr>
              <a:t>t2</a:t>
            </a:r>
            <a:endParaRPr lang="en-US" sz="1800" b="0" strike="noStrike" spc="-1">
              <a:latin typeface="Arial"/>
            </a:endParaRPr>
          </a:p>
        </p:txBody>
      </p:sp>
      <p:sp>
        <p:nvSpPr>
          <p:cNvPr id="1263" name="CustomShape 28"/>
          <p:cNvSpPr/>
          <p:nvPr/>
        </p:nvSpPr>
        <p:spPr>
          <a:xfrm>
            <a:off x="5387400" y="2553480"/>
            <a:ext cx="37008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000000"/>
                </a:solidFill>
                <a:latin typeface="Arial"/>
                <a:ea typeface="DejaVu Sans"/>
              </a:rPr>
              <a:t>t3</a:t>
            </a:r>
            <a:endParaRPr lang="en-US" sz="1800" b="0" strike="noStrike" spc="-1">
              <a:latin typeface="Arial"/>
            </a:endParaRPr>
          </a:p>
        </p:txBody>
      </p:sp>
      <p:sp>
        <p:nvSpPr>
          <p:cNvPr id="1264" name="CustomShape 29"/>
          <p:cNvSpPr/>
          <p:nvPr/>
        </p:nvSpPr>
        <p:spPr>
          <a:xfrm>
            <a:off x="6986880" y="2553480"/>
            <a:ext cx="37008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000000"/>
                </a:solidFill>
                <a:latin typeface="Arial"/>
                <a:ea typeface="DejaVu Sans"/>
              </a:rPr>
              <a:t>t4</a:t>
            </a:r>
            <a:endParaRPr lang="en-US" sz="1800" b="0" strike="noStrike" spc="-1">
              <a:latin typeface="Arial"/>
            </a:endParaRPr>
          </a:p>
        </p:txBody>
      </p:sp>
      <p:sp>
        <p:nvSpPr>
          <p:cNvPr id="1265" name="CustomShape 30"/>
          <p:cNvSpPr/>
          <p:nvPr/>
        </p:nvSpPr>
        <p:spPr>
          <a:xfrm>
            <a:off x="3884400" y="2820240"/>
            <a:ext cx="151200" cy="15120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sp>
        <p:nvSpPr>
          <p:cNvPr id="1266" name="CustomShape 31"/>
          <p:cNvSpPr/>
          <p:nvPr/>
        </p:nvSpPr>
        <p:spPr>
          <a:xfrm>
            <a:off x="5941080" y="3506400"/>
            <a:ext cx="227520" cy="303480"/>
          </a:xfrm>
          <a:prstGeom prst="ellipse">
            <a:avLst/>
          </a:prstGeom>
          <a:solidFill>
            <a:srgbClr val="FBFAE2"/>
          </a:solidFill>
          <a:ln w="9360">
            <a:solidFill>
              <a:srgbClr val="FBFAE2"/>
            </a:solidFill>
            <a:miter/>
          </a:ln>
        </p:spPr>
        <p:style>
          <a:lnRef idx="0">
            <a:scrgbClr r="0" g="0" b="0"/>
          </a:lnRef>
          <a:fillRef idx="0">
            <a:scrgbClr r="0" g="0" b="0"/>
          </a:fillRef>
          <a:effectRef idx="0">
            <a:scrgbClr r="0" g="0" b="0"/>
          </a:effectRef>
          <a:fontRef idx="minor"/>
        </p:style>
      </p:sp>
      <p:sp>
        <p:nvSpPr>
          <p:cNvPr id="1267" name="CustomShape 32"/>
          <p:cNvSpPr/>
          <p:nvPr/>
        </p:nvSpPr>
        <p:spPr>
          <a:xfrm>
            <a:off x="5941080" y="1981440"/>
            <a:ext cx="151200" cy="15156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sp>
        <p:nvSpPr>
          <p:cNvPr id="1268" name="CustomShape 33"/>
          <p:cNvSpPr/>
          <p:nvPr/>
        </p:nvSpPr>
        <p:spPr>
          <a:xfrm>
            <a:off x="6017400" y="3582360"/>
            <a:ext cx="151200" cy="15156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sp>
        <p:nvSpPr>
          <p:cNvPr id="1269" name="CustomShape 34"/>
          <p:cNvSpPr/>
          <p:nvPr/>
        </p:nvSpPr>
        <p:spPr>
          <a:xfrm>
            <a:off x="1404720" y="4192200"/>
            <a:ext cx="160920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000000"/>
                </a:solidFill>
                <a:latin typeface="Arial"/>
                <a:ea typeface="DejaVu Sans"/>
              </a:rPr>
              <a:t>M0 = (1,0,0,1)</a:t>
            </a:r>
            <a:endParaRPr lang="en-US" sz="1800" b="0" strike="noStrike" spc="-1">
              <a:latin typeface="Arial"/>
            </a:endParaRPr>
          </a:p>
        </p:txBody>
      </p:sp>
      <p:sp>
        <p:nvSpPr>
          <p:cNvPr id="1270" name="CustomShape 35"/>
          <p:cNvSpPr/>
          <p:nvPr/>
        </p:nvSpPr>
        <p:spPr>
          <a:xfrm>
            <a:off x="1404720" y="4573440"/>
            <a:ext cx="160920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000000"/>
                </a:solidFill>
                <a:latin typeface="Arial"/>
                <a:ea typeface="DejaVu Sans"/>
              </a:rPr>
              <a:t>M1 = (0,1,0,1)</a:t>
            </a:r>
            <a:endParaRPr lang="en-US" sz="1800" b="0" strike="noStrike" spc="-1">
              <a:latin typeface="Arial"/>
            </a:endParaRPr>
          </a:p>
        </p:txBody>
      </p:sp>
      <p:sp>
        <p:nvSpPr>
          <p:cNvPr id="1271" name="CustomShape 36"/>
          <p:cNvSpPr/>
          <p:nvPr/>
        </p:nvSpPr>
        <p:spPr>
          <a:xfrm>
            <a:off x="3884400" y="2743920"/>
            <a:ext cx="227520" cy="303840"/>
          </a:xfrm>
          <a:prstGeom prst="ellipse">
            <a:avLst/>
          </a:prstGeom>
          <a:solidFill>
            <a:srgbClr val="FBFAE2"/>
          </a:solidFill>
          <a:ln w="9360">
            <a:solidFill>
              <a:srgbClr val="FBFAE2"/>
            </a:solidFill>
            <a:miter/>
          </a:ln>
        </p:spPr>
        <p:style>
          <a:lnRef idx="0">
            <a:scrgbClr r="0" g="0" b="0"/>
          </a:lnRef>
          <a:fillRef idx="0">
            <a:scrgbClr r="0" g="0" b="0"/>
          </a:fillRef>
          <a:effectRef idx="0">
            <a:scrgbClr r="0" g="0" b="0"/>
          </a:effectRef>
          <a:fontRef idx="minor"/>
        </p:style>
      </p:sp>
      <p:sp>
        <p:nvSpPr>
          <p:cNvPr id="1272" name="CustomShape 37"/>
          <p:cNvSpPr/>
          <p:nvPr/>
        </p:nvSpPr>
        <p:spPr>
          <a:xfrm>
            <a:off x="1404720" y="4954320"/>
            <a:ext cx="160920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000000"/>
                </a:solidFill>
                <a:latin typeface="Arial"/>
                <a:ea typeface="DejaVu Sans"/>
              </a:rPr>
              <a:t>M2 = (0,0,1,0)</a:t>
            </a:r>
            <a:endParaRPr lang="en-US" sz="1800" b="0" strike="noStrike" spc="-1">
              <a:latin typeface="Arial"/>
            </a:endParaRPr>
          </a:p>
        </p:txBody>
      </p:sp>
      <p:sp>
        <p:nvSpPr>
          <p:cNvPr id="1273" name="CustomShape 38"/>
          <p:cNvSpPr/>
          <p:nvPr/>
        </p:nvSpPr>
        <p:spPr>
          <a:xfrm>
            <a:off x="5864760" y="1905480"/>
            <a:ext cx="227520" cy="303480"/>
          </a:xfrm>
          <a:prstGeom prst="ellipse">
            <a:avLst/>
          </a:prstGeom>
          <a:solidFill>
            <a:srgbClr val="FBFAE2"/>
          </a:solidFill>
          <a:ln w="9360">
            <a:solidFill>
              <a:srgbClr val="FBFAE2"/>
            </a:solidFill>
            <a:miter/>
          </a:ln>
        </p:spPr>
        <p:style>
          <a:lnRef idx="0">
            <a:scrgbClr r="0" g="0" b="0"/>
          </a:lnRef>
          <a:fillRef idx="0">
            <a:scrgbClr r="0" g="0" b="0"/>
          </a:fillRef>
          <a:effectRef idx="0">
            <a:scrgbClr r="0" g="0" b="0"/>
          </a:effectRef>
          <a:fontRef idx="minor"/>
        </p:style>
      </p:sp>
      <p:sp>
        <p:nvSpPr>
          <p:cNvPr id="1274" name="CustomShape 39"/>
          <p:cNvSpPr/>
          <p:nvPr/>
        </p:nvSpPr>
        <p:spPr>
          <a:xfrm>
            <a:off x="1404720" y="5335920"/>
            <a:ext cx="160920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000000"/>
                </a:solidFill>
                <a:latin typeface="Arial"/>
                <a:ea typeface="DejaVu Sans"/>
              </a:rPr>
              <a:t>M3 = (0,0,0,1)</a:t>
            </a:r>
            <a:endParaRPr lang="en-US" sz="1800" b="0" strike="noStrike" spc="-1">
              <a:latin typeface="Arial"/>
            </a:endParaRPr>
          </a:p>
        </p:txBody>
      </p:sp>
      <p:sp>
        <p:nvSpPr>
          <p:cNvPr id="1275" name="CustomShape 40"/>
          <p:cNvSpPr/>
          <p:nvPr/>
        </p:nvSpPr>
        <p:spPr>
          <a:xfrm>
            <a:off x="3122640" y="1981440"/>
            <a:ext cx="227520" cy="380160"/>
          </a:xfrm>
          <a:prstGeom prst="rect">
            <a:avLst/>
          </a:prstGeom>
          <a:solidFill>
            <a:srgbClr val="CD3333"/>
          </a:solidFill>
          <a:ln w="9360">
            <a:solidFill>
              <a:srgbClr val="402000"/>
            </a:solidFill>
            <a:miter/>
          </a:ln>
        </p:spPr>
        <p:style>
          <a:lnRef idx="0">
            <a:scrgbClr r="0" g="0" b="0"/>
          </a:lnRef>
          <a:fillRef idx="0">
            <a:scrgbClr r="0" g="0" b="0"/>
          </a:fillRef>
          <a:effectRef idx="0">
            <a:scrgbClr r="0" g="0" b="0"/>
          </a:effectRef>
          <a:fontRef idx="minor"/>
        </p:style>
      </p:sp>
      <p:sp>
        <p:nvSpPr>
          <p:cNvPr id="1276" name="CustomShape 41"/>
          <p:cNvSpPr/>
          <p:nvPr/>
        </p:nvSpPr>
        <p:spPr>
          <a:xfrm>
            <a:off x="5027040" y="2667600"/>
            <a:ext cx="379800" cy="227520"/>
          </a:xfrm>
          <a:prstGeom prst="rect">
            <a:avLst/>
          </a:prstGeom>
          <a:solidFill>
            <a:srgbClr val="CD3333"/>
          </a:solidFill>
          <a:ln w="9360">
            <a:solidFill>
              <a:srgbClr val="402000"/>
            </a:solidFill>
            <a:miter/>
          </a:ln>
        </p:spPr>
        <p:style>
          <a:lnRef idx="0">
            <a:scrgbClr r="0" g="0" b="0"/>
          </a:lnRef>
          <a:fillRef idx="0">
            <a:scrgbClr r="0" g="0" b="0"/>
          </a:fillRef>
          <a:effectRef idx="0">
            <a:scrgbClr r="0" g="0" b="0"/>
          </a:effectRef>
          <a:fontRef idx="minor"/>
        </p:style>
      </p:sp>
      <p:sp>
        <p:nvSpPr>
          <p:cNvPr id="1277" name="CustomShape 42"/>
          <p:cNvSpPr/>
          <p:nvPr/>
        </p:nvSpPr>
        <p:spPr>
          <a:xfrm>
            <a:off x="6626520" y="2667600"/>
            <a:ext cx="379800" cy="227520"/>
          </a:xfrm>
          <a:prstGeom prst="rect">
            <a:avLst/>
          </a:prstGeom>
          <a:solidFill>
            <a:srgbClr val="CD3333"/>
          </a:solidFill>
          <a:ln w="9360">
            <a:solidFill>
              <a:srgbClr val="402000"/>
            </a:solidFill>
            <a:miter/>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269"/>
                                        </p:tgtEl>
                                        <p:attrNameLst>
                                          <p:attrName>style.visibility</p:attrName>
                                        </p:attrNameLst>
                                      </p:cBhvr>
                                      <p:to>
                                        <p:strVal val="visible"/>
                                      </p:to>
                                    </p:set>
                                    <p:anim calcmode="lin" valueType="num">
                                      <p:cBhvr additive="repl">
                                        <p:cTn id="7" dur="500" fill="hold"/>
                                        <p:tgtEl>
                                          <p:spTgt spid="1269"/>
                                        </p:tgtEl>
                                        <p:attrNameLst>
                                          <p:attrName>ppt_x</p:attrName>
                                        </p:attrNameLst>
                                      </p:cBhvr>
                                      <p:tavLst>
                                        <p:tav tm="0">
                                          <p:val>
                                            <p:strVal val="0-#ppt_w/2"/>
                                          </p:val>
                                        </p:tav>
                                        <p:tav tm="100000">
                                          <p:val>
                                            <p:strVal val="#ppt_x"/>
                                          </p:val>
                                        </p:tav>
                                      </p:tavLst>
                                    </p:anim>
                                    <p:anim calcmode="lin" valueType="num">
                                      <p:cBhvr additive="repl">
                                        <p:cTn id="8" dur="500" fill="hold"/>
                                        <p:tgtEl>
                                          <p:spTgt spid="126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255"/>
                                        </p:tgtEl>
                                        <p:attrNameLst>
                                          <p:attrName>style.visibility</p:attrName>
                                        </p:attrNameLst>
                                      </p:cBhvr>
                                      <p:to>
                                        <p:strVal val="visible"/>
                                      </p:to>
                                    </p:set>
                                    <p:anim calcmode="lin" valueType="num">
                                      <p:cBhvr additive="repl">
                                        <p:cTn id="13" dur="500" fill="hold"/>
                                        <p:tgtEl>
                                          <p:spTgt spid="1255"/>
                                        </p:tgtEl>
                                        <p:attrNameLst>
                                          <p:attrName>ppt_x</p:attrName>
                                        </p:attrNameLst>
                                      </p:cBhvr>
                                      <p:tavLst>
                                        <p:tav tm="0">
                                          <p:val>
                                            <p:strVal val="0-#ppt_w/2"/>
                                          </p:val>
                                        </p:tav>
                                        <p:tav tm="100000">
                                          <p:val>
                                            <p:strVal val="#ppt_x"/>
                                          </p:val>
                                        </p:tav>
                                      </p:tavLst>
                                    </p:anim>
                                    <p:anim calcmode="lin" valueType="num">
                                      <p:cBhvr additive="repl">
                                        <p:cTn id="14" dur="500" fill="hold"/>
                                        <p:tgtEl>
                                          <p:spTgt spid="125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254"/>
                                        </p:tgtEl>
                                        <p:attrNameLst>
                                          <p:attrName>style.visibility</p:attrName>
                                        </p:attrNameLst>
                                      </p:cBhvr>
                                      <p:to>
                                        <p:strVal val="visible"/>
                                      </p:to>
                                    </p:set>
                                    <p:anim calcmode="lin" valueType="num">
                                      <p:cBhvr additive="repl">
                                        <p:cTn id="19" dur="500" fill="hold"/>
                                        <p:tgtEl>
                                          <p:spTgt spid="1254"/>
                                        </p:tgtEl>
                                        <p:attrNameLst>
                                          <p:attrName>ppt_x</p:attrName>
                                        </p:attrNameLst>
                                      </p:cBhvr>
                                      <p:tavLst>
                                        <p:tav tm="0">
                                          <p:val>
                                            <p:strVal val="0-#ppt_w/2"/>
                                          </p:val>
                                        </p:tav>
                                        <p:tav tm="100000">
                                          <p:val>
                                            <p:strVal val="#ppt_x"/>
                                          </p:val>
                                        </p:tav>
                                      </p:tavLst>
                                    </p:anim>
                                    <p:anim calcmode="lin" valueType="num">
                                      <p:cBhvr additive="repl">
                                        <p:cTn id="20" dur="500" fill="hold"/>
                                        <p:tgtEl>
                                          <p:spTgt spid="125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xit" fill="hold" nodeType="clickEffect">
                                  <p:stCondLst>
                                    <p:cond delay="0"/>
                                  </p:stCondLst>
                                  <p:childTnLst>
                                    <p:set>
                                      <p:cBhvr>
                                        <p:cTn id="24" dur="1" fill="hold">
                                          <p:stCondLst>
                                            <p:cond delay="0"/>
                                          </p:stCondLst>
                                        </p:cTn>
                                        <p:tgtEl>
                                          <p:spTgt spid="1254"/>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1" presetClass="entr" fill="hold" nodeType="clickEffect">
                                  <p:stCondLst>
                                    <p:cond delay="0"/>
                                  </p:stCondLst>
                                  <p:childTnLst>
                                    <p:set>
                                      <p:cBhvr>
                                        <p:cTn id="28" dur="1000">
                                          <p:stCondLst>
                                            <p:cond delay="0"/>
                                          </p:stCondLst>
                                        </p:cTn>
                                        <p:tgtEl>
                                          <p:spTgt spid="127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1265"/>
                                        </p:tgtEl>
                                        <p:attrNameLst>
                                          <p:attrName>style.visibility</p:attrName>
                                        </p:attrNameLst>
                                      </p:cBhvr>
                                      <p:to>
                                        <p:strVal val="visible"/>
                                      </p:to>
                                    </p:set>
                                    <p:animEffect transition="in" filter="box(in)">
                                      <p:cBhvr additive="repl">
                                        <p:cTn id="33" dur="500"/>
                                        <p:tgtEl>
                                          <p:spTgt spid="1265"/>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nodeType="clickEffect">
                                  <p:stCondLst>
                                    <p:cond delay="0"/>
                                  </p:stCondLst>
                                  <p:childTnLst>
                                    <p:set>
                                      <p:cBhvr>
                                        <p:cTn id="37" dur="1" fill="hold">
                                          <p:stCondLst>
                                            <p:cond delay="0"/>
                                          </p:stCondLst>
                                        </p:cTn>
                                        <p:tgtEl>
                                          <p:spTgt spid="1270"/>
                                        </p:tgtEl>
                                        <p:attrNameLst>
                                          <p:attrName>style.visibility</p:attrName>
                                        </p:attrNameLst>
                                      </p:cBhvr>
                                      <p:to>
                                        <p:strVal val="visible"/>
                                      </p:to>
                                    </p:set>
                                    <p:anim calcmode="lin" valueType="num">
                                      <p:cBhvr additive="repl">
                                        <p:cTn id="38" dur="500" fill="hold"/>
                                        <p:tgtEl>
                                          <p:spTgt spid="1270"/>
                                        </p:tgtEl>
                                        <p:attrNameLst>
                                          <p:attrName>ppt_x</p:attrName>
                                        </p:attrNameLst>
                                      </p:cBhvr>
                                      <p:tavLst>
                                        <p:tav tm="0">
                                          <p:val>
                                            <p:strVal val="0-#ppt_w/2"/>
                                          </p:val>
                                        </p:tav>
                                        <p:tav tm="100000">
                                          <p:val>
                                            <p:strVal val="#ppt_x"/>
                                          </p:val>
                                        </p:tav>
                                      </p:tavLst>
                                    </p:anim>
                                    <p:anim calcmode="lin" valueType="num">
                                      <p:cBhvr additive="repl">
                                        <p:cTn id="39" dur="500" fill="hold"/>
                                        <p:tgtEl>
                                          <p:spTgt spid="1270"/>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 presetClass="entr" presetSubtype="16" fill="hold" nodeType="clickEffect">
                                  <p:stCondLst>
                                    <p:cond delay="0"/>
                                  </p:stCondLst>
                                  <p:childTnLst>
                                    <p:set>
                                      <p:cBhvr>
                                        <p:cTn id="43" dur="1" fill="hold">
                                          <p:stCondLst>
                                            <p:cond delay="0"/>
                                          </p:stCondLst>
                                        </p:cTn>
                                        <p:tgtEl>
                                          <p:spTgt spid="1271"/>
                                        </p:tgtEl>
                                        <p:attrNameLst>
                                          <p:attrName>style.visibility</p:attrName>
                                        </p:attrNameLst>
                                      </p:cBhvr>
                                      <p:to>
                                        <p:strVal val="visible"/>
                                      </p:to>
                                    </p:set>
                                    <p:animEffect transition="in" filter="box(in)">
                                      <p:cBhvr additive="repl">
                                        <p:cTn id="44" dur="500"/>
                                        <p:tgtEl>
                                          <p:spTgt spid="1271"/>
                                        </p:tgtEl>
                                      </p:cBhvr>
                                    </p:animEffect>
                                  </p:childTnLst>
                                </p:cTn>
                              </p:par>
                            </p:childTnLst>
                          </p:cTn>
                        </p:par>
                      </p:childTnLst>
                    </p:cTn>
                  </p:par>
                  <p:par>
                    <p:cTn id="45" fill="hold">
                      <p:stCondLst>
                        <p:cond delay="indefinite"/>
                      </p:stCondLst>
                      <p:childTnLst>
                        <p:par>
                          <p:cTn id="46" fill="hold">
                            <p:stCondLst>
                              <p:cond delay="0"/>
                            </p:stCondLst>
                            <p:childTnLst>
                              <p:par>
                                <p:cTn id="47" presetID="4" presetClass="entr" presetSubtype="16" fill="hold" nodeType="clickEffect">
                                  <p:stCondLst>
                                    <p:cond delay="0"/>
                                  </p:stCondLst>
                                  <p:childTnLst>
                                    <p:set>
                                      <p:cBhvr>
                                        <p:cTn id="48" dur="1" fill="hold">
                                          <p:stCondLst>
                                            <p:cond delay="0"/>
                                          </p:stCondLst>
                                        </p:cTn>
                                        <p:tgtEl>
                                          <p:spTgt spid="1266"/>
                                        </p:tgtEl>
                                        <p:attrNameLst>
                                          <p:attrName>style.visibility</p:attrName>
                                        </p:attrNameLst>
                                      </p:cBhvr>
                                      <p:to>
                                        <p:strVal val="visible"/>
                                      </p:to>
                                    </p:set>
                                    <p:animEffect transition="in" filter="box(in)">
                                      <p:cBhvr additive="repl">
                                        <p:cTn id="49" dur="500"/>
                                        <p:tgtEl>
                                          <p:spTgt spid="1266"/>
                                        </p:tgtEl>
                                      </p:cBhvr>
                                    </p:animEffect>
                                  </p:childTnLst>
                                </p:cTn>
                              </p:par>
                            </p:childTnLst>
                          </p:cTn>
                        </p:par>
                      </p:childTnLst>
                    </p:cTn>
                  </p:par>
                  <p:par>
                    <p:cTn id="50" fill="hold">
                      <p:stCondLst>
                        <p:cond delay="indefinite"/>
                      </p:stCondLst>
                      <p:childTnLst>
                        <p:par>
                          <p:cTn id="51" fill="hold">
                            <p:stCondLst>
                              <p:cond delay="0"/>
                            </p:stCondLst>
                            <p:childTnLst>
                              <p:par>
                                <p:cTn id="52" presetID="11" presetClass="entr" fill="hold" nodeType="clickEffect">
                                  <p:stCondLst>
                                    <p:cond delay="0"/>
                                  </p:stCondLst>
                                  <p:childTnLst>
                                    <p:set>
                                      <p:cBhvr>
                                        <p:cTn id="53" dur="1000">
                                          <p:stCondLst>
                                            <p:cond delay="0"/>
                                          </p:stCondLst>
                                        </p:cTn>
                                        <p:tgtEl>
                                          <p:spTgt spid="1276"/>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4" presetClass="entr" presetSubtype="16" fill="hold" nodeType="clickEffect">
                                  <p:stCondLst>
                                    <p:cond delay="0"/>
                                  </p:stCondLst>
                                  <p:childTnLst>
                                    <p:set>
                                      <p:cBhvr>
                                        <p:cTn id="57" dur="1" fill="hold">
                                          <p:stCondLst>
                                            <p:cond delay="0"/>
                                          </p:stCondLst>
                                        </p:cTn>
                                        <p:tgtEl>
                                          <p:spTgt spid="1267"/>
                                        </p:tgtEl>
                                        <p:attrNameLst>
                                          <p:attrName>style.visibility</p:attrName>
                                        </p:attrNameLst>
                                      </p:cBhvr>
                                      <p:to>
                                        <p:strVal val="visible"/>
                                      </p:to>
                                    </p:set>
                                    <p:animEffect transition="in" filter="box(in)">
                                      <p:cBhvr additive="repl">
                                        <p:cTn id="58" dur="500"/>
                                        <p:tgtEl>
                                          <p:spTgt spid="1267"/>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ntr" presetSubtype="8" fill="hold" nodeType="clickEffect">
                                  <p:stCondLst>
                                    <p:cond delay="0"/>
                                  </p:stCondLst>
                                  <p:childTnLst>
                                    <p:set>
                                      <p:cBhvr>
                                        <p:cTn id="62" dur="1" fill="hold">
                                          <p:stCondLst>
                                            <p:cond delay="0"/>
                                          </p:stCondLst>
                                        </p:cTn>
                                        <p:tgtEl>
                                          <p:spTgt spid="1272"/>
                                        </p:tgtEl>
                                        <p:attrNameLst>
                                          <p:attrName>style.visibility</p:attrName>
                                        </p:attrNameLst>
                                      </p:cBhvr>
                                      <p:to>
                                        <p:strVal val="visible"/>
                                      </p:to>
                                    </p:set>
                                    <p:anim calcmode="lin" valueType="num">
                                      <p:cBhvr additive="repl">
                                        <p:cTn id="63" dur="500" fill="hold"/>
                                        <p:tgtEl>
                                          <p:spTgt spid="1272"/>
                                        </p:tgtEl>
                                        <p:attrNameLst>
                                          <p:attrName>ppt_x</p:attrName>
                                        </p:attrNameLst>
                                      </p:cBhvr>
                                      <p:tavLst>
                                        <p:tav tm="0">
                                          <p:val>
                                            <p:strVal val="0-#ppt_w/2"/>
                                          </p:val>
                                        </p:tav>
                                        <p:tav tm="100000">
                                          <p:val>
                                            <p:strVal val="#ppt_x"/>
                                          </p:val>
                                        </p:tav>
                                      </p:tavLst>
                                    </p:anim>
                                    <p:anim calcmode="lin" valueType="num">
                                      <p:cBhvr additive="repl">
                                        <p:cTn id="64" dur="500" fill="hold"/>
                                        <p:tgtEl>
                                          <p:spTgt spid="1272"/>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 presetClass="entr" presetSubtype="16" fill="hold" nodeType="clickEffect">
                                  <p:stCondLst>
                                    <p:cond delay="0"/>
                                  </p:stCondLst>
                                  <p:childTnLst>
                                    <p:set>
                                      <p:cBhvr>
                                        <p:cTn id="68" dur="1" fill="hold">
                                          <p:stCondLst>
                                            <p:cond delay="0"/>
                                          </p:stCondLst>
                                        </p:cTn>
                                        <p:tgtEl>
                                          <p:spTgt spid="1273"/>
                                        </p:tgtEl>
                                        <p:attrNameLst>
                                          <p:attrName>style.visibility</p:attrName>
                                        </p:attrNameLst>
                                      </p:cBhvr>
                                      <p:to>
                                        <p:strVal val="visible"/>
                                      </p:to>
                                    </p:set>
                                    <p:animEffect transition="in" filter="box(in)">
                                      <p:cBhvr additive="repl">
                                        <p:cTn id="69" dur="500"/>
                                        <p:tgtEl>
                                          <p:spTgt spid="1273"/>
                                        </p:tgtEl>
                                      </p:cBhvr>
                                    </p:animEffect>
                                  </p:childTnLst>
                                </p:cTn>
                              </p:par>
                            </p:childTnLst>
                          </p:cTn>
                        </p:par>
                      </p:childTnLst>
                    </p:cTn>
                  </p:par>
                  <p:par>
                    <p:cTn id="70" fill="hold">
                      <p:stCondLst>
                        <p:cond delay="indefinite"/>
                      </p:stCondLst>
                      <p:childTnLst>
                        <p:par>
                          <p:cTn id="71" fill="hold">
                            <p:stCondLst>
                              <p:cond delay="0"/>
                            </p:stCondLst>
                            <p:childTnLst>
                              <p:par>
                                <p:cTn id="72" presetID="11" presetClass="entr" fill="hold" nodeType="clickEffect">
                                  <p:stCondLst>
                                    <p:cond delay="0"/>
                                  </p:stCondLst>
                                  <p:childTnLst>
                                    <p:set>
                                      <p:cBhvr>
                                        <p:cTn id="73" dur="1000">
                                          <p:stCondLst>
                                            <p:cond delay="0"/>
                                          </p:stCondLst>
                                        </p:cTn>
                                        <p:tgtEl>
                                          <p:spTgt spid="1277"/>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4" presetClass="entr" presetSubtype="16" fill="hold" nodeType="clickEffect">
                                  <p:stCondLst>
                                    <p:cond delay="0"/>
                                  </p:stCondLst>
                                  <p:childTnLst>
                                    <p:set>
                                      <p:cBhvr>
                                        <p:cTn id="77" dur="1" fill="hold">
                                          <p:stCondLst>
                                            <p:cond delay="0"/>
                                          </p:stCondLst>
                                        </p:cTn>
                                        <p:tgtEl>
                                          <p:spTgt spid="1268"/>
                                        </p:tgtEl>
                                        <p:attrNameLst>
                                          <p:attrName>style.visibility</p:attrName>
                                        </p:attrNameLst>
                                      </p:cBhvr>
                                      <p:to>
                                        <p:strVal val="visible"/>
                                      </p:to>
                                    </p:set>
                                    <p:animEffect transition="in" filter="box(in)">
                                      <p:cBhvr additive="repl">
                                        <p:cTn id="78" dur="500"/>
                                        <p:tgtEl>
                                          <p:spTgt spid="1268"/>
                                        </p:tgtEl>
                                      </p:cBhvr>
                                    </p:animEffect>
                                  </p:childTnLst>
                                </p:cTn>
                              </p:par>
                            </p:childTnLst>
                          </p:cTn>
                        </p:par>
                      </p:childTnLst>
                    </p:cTn>
                  </p:par>
                  <p:par>
                    <p:cTn id="79" fill="hold">
                      <p:stCondLst>
                        <p:cond delay="indefinite"/>
                      </p:stCondLst>
                      <p:childTnLst>
                        <p:par>
                          <p:cTn id="80" fill="hold">
                            <p:stCondLst>
                              <p:cond delay="0"/>
                            </p:stCondLst>
                            <p:childTnLst>
                              <p:par>
                                <p:cTn id="81" presetID="2" presetClass="entr" presetSubtype="8" fill="hold" nodeType="clickEffect">
                                  <p:stCondLst>
                                    <p:cond delay="0"/>
                                  </p:stCondLst>
                                  <p:childTnLst>
                                    <p:set>
                                      <p:cBhvr>
                                        <p:cTn id="82" dur="1" fill="hold">
                                          <p:stCondLst>
                                            <p:cond delay="0"/>
                                          </p:stCondLst>
                                        </p:cTn>
                                        <p:tgtEl>
                                          <p:spTgt spid="1274"/>
                                        </p:tgtEl>
                                        <p:attrNameLst>
                                          <p:attrName>style.visibility</p:attrName>
                                        </p:attrNameLst>
                                      </p:cBhvr>
                                      <p:to>
                                        <p:strVal val="visible"/>
                                      </p:to>
                                    </p:set>
                                    <p:anim calcmode="lin" valueType="num">
                                      <p:cBhvr additive="repl">
                                        <p:cTn id="83" dur="500" fill="hold"/>
                                        <p:tgtEl>
                                          <p:spTgt spid="1274"/>
                                        </p:tgtEl>
                                        <p:attrNameLst>
                                          <p:attrName>ppt_x</p:attrName>
                                        </p:attrNameLst>
                                      </p:cBhvr>
                                      <p:tavLst>
                                        <p:tav tm="0">
                                          <p:val>
                                            <p:strVal val="0-#ppt_w/2"/>
                                          </p:val>
                                        </p:tav>
                                        <p:tav tm="100000">
                                          <p:val>
                                            <p:strVal val="#ppt_x"/>
                                          </p:val>
                                        </p:tav>
                                      </p:tavLst>
                                    </p:anim>
                                    <p:anim calcmode="lin" valueType="num">
                                      <p:cBhvr additive="repl">
                                        <p:cTn id="84" dur="500" fill="hold"/>
                                        <p:tgtEl>
                                          <p:spTgt spid="1274"/>
                                        </p:tgtEl>
                                        <p:attrNameLst>
                                          <p:attrName>ppt_y</p:attrName>
                                        </p:attrNameLst>
                                      </p:cBhvr>
                                      <p:tavLst>
                                        <p:tav tm="0">
                                          <p:val>
                                            <p:strVal val="#ppt_y"/>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8" fill="hold" nodeType="clickEffect">
                                  <p:stCondLst>
                                    <p:cond delay="0"/>
                                  </p:stCondLst>
                                  <p:childTnLst>
                                    <p:set>
                                      <p:cBhvr>
                                        <p:cTn id="88" dur="1" fill="hold">
                                          <p:stCondLst>
                                            <p:cond delay="0"/>
                                          </p:stCondLst>
                                        </p:cTn>
                                        <p:tgtEl>
                                          <p:spTgt spid="1256"/>
                                        </p:tgtEl>
                                        <p:attrNameLst>
                                          <p:attrName>style.visibility</p:attrName>
                                        </p:attrNameLst>
                                      </p:cBhvr>
                                      <p:to>
                                        <p:strVal val="visible"/>
                                      </p:to>
                                    </p:set>
                                    <p:anim calcmode="lin" valueType="num">
                                      <p:cBhvr additive="repl">
                                        <p:cTn id="89" dur="500" fill="hold"/>
                                        <p:tgtEl>
                                          <p:spTgt spid="1256"/>
                                        </p:tgtEl>
                                        <p:attrNameLst>
                                          <p:attrName>ppt_x</p:attrName>
                                        </p:attrNameLst>
                                      </p:cBhvr>
                                      <p:tavLst>
                                        <p:tav tm="0">
                                          <p:val>
                                            <p:strVal val="0-#ppt_w/2"/>
                                          </p:val>
                                        </p:tav>
                                        <p:tav tm="100000">
                                          <p:val>
                                            <p:strVal val="#ppt_x"/>
                                          </p:val>
                                        </p:tav>
                                      </p:tavLst>
                                    </p:anim>
                                    <p:anim calcmode="lin" valueType="num">
                                      <p:cBhvr additive="repl">
                                        <p:cTn id="90" dur="500" fill="hold"/>
                                        <p:tgtEl>
                                          <p:spTgt spid="12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1278" name="CustomShape 1"/>
          <p:cNvSpPr/>
          <p:nvPr/>
        </p:nvSpPr>
        <p:spPr>
          <a:xfrm>
            <a:off x="990000" y="456840"/>
            <a:ext cx="776844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000000"/>
                </a:solidFill>
                <a:latin typeface="Arial"/>
                <a:ea typeface="DejaVu Sans"/>
              </a:rPr>
              <a:t>Another Example</a:t>
            </a:r>
            <a:endParaRPr lang="en-US" sz="4400" b="0" strike="noStrike" spc="-1">
              <a:latin typeface="Arial"/>
            </a:endParaRPr>
          </a:p>
        </p:txBody>
      </p:sp>
      <p:sp>
        <p:nvSpPr>
          <p:cNvPr id="1279" name="CustomShape 2"/>
          <p:cNvSpPr/>
          <p:nvPr/>
        </p:nvSpPr>
        <p:spPr>
          <a:xfrm>
            <a:off x="3138480" y="1791000"/>
            <a:ext cx="380160" cy="38016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1280" name="CustomShape 3"/>
          <p:cNvSpPr/>
          <p:nvPr/>
        </p:nvSpPr>
        <p:spPr>
          <a:xfrm>
            <a:off x="3138480" y="2553480"/>
            <a:ext cx="380160" cy="227520"/>
          </a:xfrm>
          <a:prstGeom prst="rect">
            <a:avLst/>
          </a:prstGeom>
          <a:solidFill>
            <a:srgbClr val="FBFAE2"/>
          </a:solidFill>
          <a:ln w="9360">
            <a:solidFill>
              <a:srgbClr val="402000"/>
            </a:solidFill>
            <a:miter/>
          </a:ln>
        </p:spPr>
        <p:style>
          <a:lnRef idx="0">
            <a:scrgbClr r="0" g="0" b="0"/>
          </a:lnRef>
          <a:fillRef idx="0">
            <a:scrgbClr r="0" g="0" b="0"/>
          </a:fillRef>
          <a:effectRef idx="0">
            <a:scrgbClr r="0" g="0" b="0"/>
          </a:effectRef>
          <a:fontRef idx="minor"/>
        </p:style>
      </p:sp>
      <p:sp>
        <p:nvSpPr>
          <p:cNvPr id="1281" name="CustomShape 4"/>
          <p:cNvSpPr/>
          <p:nvPr/>
        </p:nvSpPr>
        <p:spPr>
          <a:xfrm>
            <a:off x="2681640" y="3162960"/>
            <a:ext cx="380160" cy="38016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1282" name="CustomShape 5"/>
          <p:cNvSpPr/>
          <p:nvPr/>
        </p:nvSpPr>
        <p:spPr>
          <a:xfrm>
            <a:off x="3671640" y="3162960"/>
            <a:ext cx="379800" cy="38016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1283" name="CustomShape 6"/>
          <p:cNvSpPr/>
          <p:nvPr/>
        </p:nvSpPr>
        <p:spPr>
          <a:xfrm>
            <a:off x="2681640" y="4001760"/>
            <a:ext cx="380160" cy="227520"/>
          </a:xfrm>
          <a:prstGeom prst="rect">
            <a:avLst/>
          </a:prstGeom>
          <a:solidFill>
            <a:srgbClr val="FBFAE2"/>
          </a:solidFill>
          <a:ln w="9360">
            <a:solidFill>
              <a:srgbClr val="402000"/>
            </a:solidFill>
            <a:miter/>
          </a:ln>
        </p:spPr>
        <p:style>
          <a:lnRef idx="0">
            <a:scrgbClr r="0" g="0" b="0"/>
          </a:lnRef>
          <a:fillRef idx="0">
            <a:scrgbClr r="0" g="0" b="0"/>
          </a:fillRef>
          <a:effectRef idx="0">
            <a:scrgbClr r="0" g="0" b="0"/>
          </a:effectRef>
          <a:fontRef idx="minor"/>
        </p:style>
      </p:sp>
      <p:sp>
        <p:nvSpPr>
          <p:cNvPr id="1284" name="CustomShape 7"/>
          <p:cNvSpPr/>
          <p:nvPr/>
        </p:nvSpPr>
        <p:spPr>
          <a:xfrm>
            <a:off x="3671640" y="4001760"/>
            <a:ext cx="379800" cy="227520"/>
          </a:xfrm>
          <a:prstGeom prst="rect">
            <a:avLst/>
          </a:prstGeom>
          <a:solidFill>
            <a:srgbClr val="FBFAE2"/>
          </a:solidFill>
          <a:ln w="9360">
            <a:solidFill>
              <a:srgbClr val="402000"/>
            </a:solidFill>
            <a:miter/>
          </a:ln>
        </p:spPr>
        <p:style>
          <a:lnRef idx="0">
            <a:scrgbClr r="0" g="0" b="0"/>
          </a:lnRef>
          <a:fillRef idx="0">
            <a:scrgbClr r="0" g="0" b="0"/>
          </a:fillRef>
          <a:effectRef idx="0">
            <a:scrgbClr r="0" g="0" b="0"/>
          </a:effectRef>
          <a:fontRef idx="minor"/>
        </p:style>
      </p:sp>
      <p:sp>
        <p:nvSpPr>
          <p:cNvPr id="1285" name="CustomShape 8"/>
          <p:cNvSpPr/>
          <p:nvPr/>
        </p:nvSpPr>
        <p:spPr>
          <a:xfrm>
            <a:off x="2681640" y="4687920"/>
            <a:ext cx="380160" cy="37980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1286" name="CustomShape 9"/>
          <p:cNvSpPr/>
          <p:nvPr/>
        </p:nvSpPr>
        <p:spPr>
          <a:xfrm>
            <a:off x="3671640" y="4687920"/>
            <a:ext cx="379800" cy="37980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1287" name="CustomShape 10"/>
          <p:cNvSpPr/>
          <p:nvPr/>
        </p:nvSpPr>
        <p:spPr>
          <a:xfrm>
            <a:off x="3138480" y="5526360"/>
            <a:ext cx="380160" cy="227520"/>
          </a:xfrm>
          <a:prstGeom prst="rect">
            <a:avLst/>
          </a:prstGeom>
          <a:solidFill>
            <a:srgbClr val="FBFAE2"/>
          </a:solidFill>
          <a:ln w="9360">
            <a:solidFill>
              <a:srgbClr val="402000"/>
            </a:solidFill>
            <a:miter/>
          </a:ln>
        </p:spPr>
        <p:style>
          <a:lnRef idx="0">
            <a:scrgbClr r="0" g="0" b="0"/>
          </a:lnRef>
          <a:fillRef idx="0">
            <a:scrgbClr r="0" g="0" b="0"/>
          </a:fillRef>
          <a:effectRef idx="0">
            <a:scrgbClr r="0" g="0" b="0"/>
          </a:effectRef>
          <a:fontRef idx="minor"/>
        </p:style>
      </p:sp>
      <p:sp>
        <p:nvSpPr>
          <p:cNvPr id="1288" name="Line 11"/>
          <p:cNvSpPr/>
          <p:nvPr/>
        </p:nvSpPr>
        <p:spPr>
          <a:xfrm>
            <a:off x="3367080" y="2172600"/>
            <a:ext cx="360" cy="38088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289" name="Line 12"/>
          <p:cNvSpPr/>
          <p:nvPr/>
        </p:nvSpPr>
        <p:spPr>
          <a:xfrm flipH="1">
            <a:off x="2985840" y="2782080"/>
            <a:ext cx="228600" cy="38088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290" name="Line 13"/>
          <p:cNvSpPr/>
          <p:nvPr/>
        </p:nvSpPr>
        <p:spPr>
          <a:xfrm>
            <a:off x="3443400" y="2782080"/>
            <a:ext cx="304920" cy="38088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291" name="Line 14"/>
          <p:cNvSpPr/>
          <p:nvPr/>
        </p:nvSpPr>
        <p:spPr>
          <a:xfrm>
            <a:off x="3900240" y="3544560"/>
            <a:ext cx="360" cy="45720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292" name="Line 15"/>
          <p:cNvSpPr/>
          <p:nvPr/>
        </p:nvSpPr>
        <p:spPr>
          <a:xfrm>
            <a:off x="2833920" y="3544560"/>
            <a:ext cx="360" cy="45720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293" name="Line 16"/>
          <p:cNvSpPr/>
          <p:nvPr/>
        </p:nvSpPr>
        <p:spPr>
          <a:xfrm>
            <a:off x="3900240" y="4230360"/>
            <a:ext cx="360" cy="45720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294" name="Line 17"/>
          <p:cNvSpPr/>
          <p:nvPr/>
        </p:nvSpPr>
        <p:spPr>
          <a:xfrm>
            <a:off x="2833920" y="4230360"/>
            <a:ext cx="360" cy="45720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295" name="Line 18"/>
          <p:cNvSpPr/>
          <p:nvPr/>
        </p:nvSpPr>
        <p:spPr>
          <a:xfrm>
            <a:off x="2986200" y="5068800"/>
            <a:ext cx="304920" cy="45720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296" name="Line 19"/>
          <p:cNvSpPr/>
          <p:nvPr/>
        </p:nvSpPr>
        <p:spPr>
          <a:xfrm flipH="1">
            <a:off x="3443040" y="5068800"/>
            <a:ext cx="304920" cy="45720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297" name="CustomShape 20"/>
          <p:cNvSpPr/>
          <p:nvPr/>
        </p:nvSpPr>
        <p:spPr>
          <a:xfrm flipH="1" flipV="1">
            <a:off x="2680200" y="3353040"/>
            <a:ext cx="456120" cy="2286000"/>
          </a:xfrm>
          <a:prstGeom prst="curvedConnector3">
            <a:avLst>
              <a:gd name="adj1" fmla="val 50000"/>
            </a:avLst>
          </a:prstGeom>
          <a:noFill/>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298" name="CustomShape 21"/>
          <p:cNvSpPr/>
          <p:nvPr/>
        </p:nvSpPr>
        <p:spPr>
          <a:xfrm flipV="1">
            <a:off x="3519720" y="1980360"/>
            <a:ext cx="360" cy="3657960"/>
          </a:xfrm>
          <a:prstGeom prst="curvedConnector3">
            <a:avLst>
              <a:gd name="adj1" fmla="val 50000"/>
            </a:avLst>
          </a:prstGeom>
          <a:noFill/>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299" name="CustomShape 22"/>
          <p:cNvSpPr/>
          <p:nvPr/>
        </p:nvSpPr>
        <p:spPr>
          <a:xfrm>
            <a:off x="2731320" y="1752840"/>
            <a:ext cx="43272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000000"/>
                </a:solidFill>
                <a:latin typeface="Arial"/>
                <a:ea typeface="DejaVu Sans"/>
              </a:rPr>
              <a:t>p1</a:t>
            </a:r>
            <a:endParaRPr lang="en-US" sz="1800" b="0" strike="noStrike" spc="-1">
              <a:latin typeface="Arial"/>
            </a:endParaRPr>
          </a:p>
        </p:txBody>
      </p:sp>
      <p:sp>
        <p:nvSpPr>
          <p:cNvPr id="1300" name="CustomShape 23"/>
          <p:cNvSpPr/>
          <p:nvPr/>
        </p:nvSpPr>
        <p:spPr>
          <a:xfrm>
            <a:off x="3499200" y="2515320"/>
            <a:ext cx="37008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000000"/>
                </a:solidFill>
                <a:latin typeface="Arial"/>
                <a:ea typeface="DejaVu Sans"/>
              </a:rPr>
              <a:t>t1</a:t>
            </a:r>
            <a:endParaRPr lang="en-US" sz="1800" b="0" strike="noStrike" spc="-1">
              <a:latin typeface="Arial"/>
            </a:endParaRPr>
          </a:p>
        </p:txBody>
      </p:sp>
      <p:sp>
        <p:nvSpPr>
          <p:cNvPr id="1301" name="CustomShape 24"/>
          <p:cNvSpPr/>
          <p:nvPr/>
        </p:nvSpPr>
        <p:spPr>
          <a:xfrm>
            <a:off x="3035880" y="3201480"/>
            <a:ext cx="43272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000000"/>
                </a:solidFill>
                <a:latin typeface="Arial"/>
                <a:ea typeface="DejaVu Sans"/>
              </a:rPr>
              <a:t>p2</a:t>
            </a:r>
            <a:endParaRPr lang="en-US" sz="1800" b="0" strike="noStrike" spc="-1">
              <a:latin typeface="Arial"/>
            </a:endParaRPr>
          </a:p>
        </p:txBody>
      </p:sp>
      <p:sp>
        <p:nvSpPr>
          <p:cNvPr id="1302" name="CustomShape 25"/>
          <p:cNvSpPr/>
          <p:nvPr/>
        </p:nvSpPr>
        <p:spPr>
          <a:xfrm>
            <a:off x="4026240" y="3201480"/>
            <a:ext cx="43272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000000"/>
                </a:solidFill>
                <a:latin typeface="Arial"/>
                <a:ea typeface="DejaVu Sans"/>
              </a:rPr>
              <a:t>p3</a:t>
            </a:r>
            <a:endParaRPr lang="en-US" sz="1800" b="0" strike="noStrike" spc="-1">
              <a:latin typeface="Arial"/>
            </a:endParaRPr>
          </a:p>
        </p:txBody>
      </p:sp>
      <p:sp>
        <p:nvSpPr>
          <p:cNvPr id="1303" name="CustomShape 26"/>
          <p:cNvSpPr/>
          <p:nvPr/>
        </p:nvSpPr>
        <p:spPr>
          <a:xfrm>
            <a:off x="2280240" y="3963600"/>
            <a:ext cx="37008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000000"/>
                </a:solidFill>
                <a:latin typeface="Arial"/>
                <a:ea typeface="DejaVu Sans"/>
              </a:rPr>
              <a:t>t2</a:t>
            </a:r>
            <a:endParaRPr lang="en-US" sz="1800" b="0" strike="noStrike" spc="-1">
              <a:latin typeface="Arial"/>
            </a:endParaRPr>
          </a:p>
        </p:txBody>
      </p:sp>
      <p:sp>
        <p:nvSpPr>
          <p:cNvPr id="1304" name="CustomShape 27"/>
          <p:cNvSpPr/>
          <p:nvPr/>
        </p:nvSpPr>
        <p:spPr>
          <a:xfrm>
            <a:off x="4032000" y="3963600"/>
            <a:ext cx="37008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000000"/>
                </a:solidFill>
                <a:latin typeface="Arial"/>
                <a:ea typeface="DejaVu Sans"/>
              </a:rPr>
              <a:t>t3</a:t>
            </a:r>
            <a:endParaRPr lang="en-US" sz="1800" b="0" strike="noStrike" spc="-1">
              <a:latin typeface="Arial"/>
            </a:endParaRPr>
          </a:p>
        </p:txBody>
      </p:sp>
      <p:sp>
        <p:nvSpPr>
          <p:cNvPr id="1305" name="CustomShape 28"/>
          <p:cNvSpPr/>
          <p:nvPr/>
        </p:nvSpPr>
        <p:spPr>
          <a:xfrm>
            <a:off x="2274480" y="4649760"/>
            <a:ext cx="43272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000000"/>
                </a:solidFill>
                <a:latin typeface="Arial"/>
                <a:ea typeface="DejaVu Sans"/>
              </a:rPr>
              <a:t>p4</a:t>
            </a:r>
            <a:endParaRPr lang="en-US" sz="1800" b="0" strike="noStrike" spc="-1">
              <a:latin typeface="Arial"/>
            </a:endParaRPr>
          </a:p>
        </p:txBody>
      </p:sp>
      <p:sp>
        <p:nvSpPr>
          <p:cNvPr id="1306" name="CustomShape 29"/>
          <p:cNvSpPr/>
          <p:nvPr/>
        </p:nvSpPr>
        <p:spPr>
          <a:xfrm>
            <a:off x="4026240" y="4725720"/>
            <a:ext cx="43272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000000"/>
                </a:solidFill>
                <a:latin typeface="Arial"/>
                <a:ea typeface="DejaVu Sans"/>
              </a:rPr>
              <a:t>p5</a:t>
            </a:r>
            <a:endParaRPr lang="en-US" sz="1800" b="0" strike="noStrike" spc="-1">
              <a:latin typeface="Arial"/>
            </a:endParaRPr>
          </a:p>
        </p:txBody>
      </p:sp>
      <p:sp>
        <p:nvSpPr>
          <p:cNvPr id="1307" name="CustomShape 30"/>
          <p:cNvSpPr/>
          <p:nvPr/>
        </p:nvSpPr>
        <p:spPr>
          <a:xfrm>
            <a:off x="3499200" y="5640480"/>
            <a:ext cx="37008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000000"/>
                </a:solidFill>
                <a:latin typeface="Arial"/>
                <a:ea typeface="DejaVu Sans"/>
              </a:rPr>
              <a:t>t4</a:t>
            </a:r>
            <a:endParaRPr lang="en-US" sz="1800" b="0" strike="noStrike" spc="-1">
              <a:latin typeface="Arial"/>
            </a:endParaRPr>
          </a:p>
        </p:txBody>
      </p:sp>
      <p:sp>
        <p:nvSpPr>
          <p:cNvPr id="1308" name="CustomShape 31"/>
          <p:cNvSpPr/>
          <p:nvPr/>
        </p:nvSpPr>
        <p:spPr>
          <a:xfrm>
            <a:off x="3291120" y="1867320"/>
            <a:ext cx="151200" cy="15120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grpSp>
        <p:nvGrpSpPr>
          <p:cNvPr id="1309" name="Group 32"/>
          <p:cNvGrpSpPr/>
          <p:nvPr/>
        </p:nvGrpSpPr>
        <p:grpSpPr>
          <a:xfrm>
            <a:off x="2757600" y="3239280"/>
            <a:ext cx="1217520" cy="151200"/>
            <a:chOff x="2757600" y="3239280"/>
            <a:chExt cx="1217520" cy="151200"/>
          </a:xfrm>
        </p:grpSpPr>
        <p:sp>
          <p:nvSpPr>
            <p:cNvPr id="1310" name="CustomShape 33"/>
            <p:cNvSpPr/>
            <p:nvPr/>
          </p:nvSpPr>
          <p:spPr>
            <a:xfrm>
              <a:off x="2757600" y="3239280"/>
              <a:ext cx="151200" cy="15120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sp>
          <p:nvSpPr>
            <p:cNvPr id="1311" name="CustomShape 34"/>
            <p:cNvSpPr/>
            <p:nvPr/>
          </p:nvSpPr>
          <p:spPr>
            <a:xfrm>
              <a:off x="3823920" y="3239280"/>
              <a:ext cx="151200" cy="15120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grpSp>
      <p:grpSp>
        <p:nvGrpSpPr>
          <p:cNvPr id="1312" name="Group 35"/>
          <p:cNvGrpSpPr/>
          <p:nvPr/>
        </p:nvGrpSpPr>
        <p:grpSpPr>
          <a:xfrm>
            <a:off x="2757600" y="4763880"/>
            <a:ext cx="1217520" cy="227520"/>
            <a:chOff x="2757600" y="4763880"/>
            <a:chExt cx="1217520" cy="227520"/>
          </a:xfrm>
        </p:grpSpPr>
        <p:sp>
          <p:nvSpPr>
            <p:cNvPr id="1313" name="CustomShape 36"/>
            <p:cNvSpPr/>
            <p:nvPr/>
          </p:nvSpPr>
          <p:spPr>
            <a:xfrm>
              <a:off x="3823920" y="4840200"/>
              <a:ext cx="151200" cy="15120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sp>
          <p:nvSpPr>
            <p:cNvPr id="1314" name="CustomShape 37"/>
            <p:cNvSpPr/>
            <p:nvPr/>
          </p:nvSpPr>
          <p:spPr>
            <a:xfrm>
              <a:off x="2757600" y="4763880"/>
              <a:ext cx="151200" cy="15120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grpSp>
      <p:sp>
        <p:nvSpPr>
          <p:cNvPr id="1315" name="CustomShape 38"/>
          <p:cNvSpPr/>
          <p:nvPr/>
        </p:nvSpPr>
        <p:spPr>
          <a:xfrm>
            <a:off x="3291120" y="1943640"/>
            <a:ext cx="151200" cy="15120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sp>
        <p:nvSpPr>
          <p:cNvPr id="1316" name="CustomShape 39"/>
          <p:cNvSpPr/>
          <p:nvPr/>
        </p:nvSpPr>
        <p:spPr>
          <a:xfrm>
            <a:off x="2909880" y="3315960"/>
            <a:ext cx="151560" cy="15120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grpSp>
        <p:nvGrpSpPr>
          <p:cNvPr id="1317" name="Group 40"/>
          <p:cNvGrpSpPr/>
          <p:nvPr/>
        </p:nvGrpSpPr>
        <p:grpSpPr>
          <a:xfrm>
            <a:off x="2757600" y="3239280"/>
            <a:ext cx="1141560" cy="227520"/>
            <a:chOff x="2757600" y="3239280"/>
            <a:chExt cx="1141560" cy="227520"/>
          </a:xfrm>
        </p:grpSpPr>
        <p:sp>
          <p:nvSpPr>
            <p:cNvPr id="1318" name="CustomShape 41"/>
            <p:cNvSpPr/>
            <p:nvPr/>
          </p:nvSpPr>
          <p:spPr>
            <a:xfrm>
              <a:off x="2757600" y="3239280"/>
              <a:ext cx="151200" cy="15120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sp>
          <p:nvSpPr>
            <p:cNvPr id="1319" name="CustomShape 42"/>
            <p:cNvSpPr/>
            <p:nvPr/>
          </p:nvSpPr>
          <p:spPr>
            <a:xfrm>
              <a:off x="3747600" y="3315240"/>
              <a:ext cx="151560" cy="151560"/>
            </a:xfrm>
            <a:prstGeom prst="ellipse">
              <a:avLst/>
            </a:prstGeom>
            <a:solidFill>
              <a:srgbClr val="402000"/>
            </a:solidFill>
            <a:ln w="9360">
              <a:solidFill>
                <a:srgbClr val="402000"/>
              </a:solidFill>
              <a:miter/>
            </a:ln>
          </p:spPr>
          <p:style>
            <a:lnRef idx="0">
              <a:scrgbClr r="0" g="0" b="0"/>
            </a:lnRef>
            <a:fillRef idx="0">
              <a:scrgbClr r="0" g="0" b="0"/>
            </a:fillRef>
            <a:effectRef idx="0">
              <a:scrgbClr r="0" g="0" b="0"/>
            </a:effectRef>
            <a:fontRef idx="minor"/>
          </p:style>
        </p:sp>
      </p:grpSp>
      <p:sp>
        <p:nvSpPr>
          <p:cNvPr id="1320" name="CustomShape 43"/>
          <p:cNvSpPr/>
          <p:nvPr/>
        </p:nvSpPr>
        <p:spPr>
          <a:xfrm>
            <a:off x="4776840" y="5716800"/>
            <a:ext cx="3361680" cy="36720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000000"/>
                </a:solidFill>
                <a:latin typeface="Arial"/>
                <a:ea typeface="DejaVu Sans"/>
              </a:rPr>
              <a:t>An unbounded but live Petri net</a:t>
            </a:r>
            <a:endParaRPr lang="en-US" sz="1800" b="0" strike="noStrike" spc="-1">
              <a:latin typeface="Arial"/>
            </a:endParaRPr>
          </a:p>
        </p:txBody>
      </p:sp>
      <p:grpSp>
        <p:nvGrpSpPr>
          <p:cNvPr id="1321" name="Group 44"/>
          <p:cNvGrpSpPr/>
          <p:nvPr/>
        </p:nvGrpSpPr>
        <p:grpSpPr>
          <a:xfrm>
            <a:off x="5723280" y="1676880"/>
            <a:ext cx="2055600" cy="2896560"/>
            <a:chOff x="5723280" y="1676880"/>
            <a:chExt cx="2055600" cy="2896560"/>
          </a:xfrm>
        </p:grpSpPr>
        <p:sp>
          <p:nvSpPr>
            <p:cNvPr id="1322" name="CustomShape 45"/>
            <p:cNvSpPr/>
            <p:nvPr/>
          </p:nvSpPr>
          <p:spPr>
            <a:xfrm>
              <a:off x="5723280" y="1676880"/>
              <a:ext cx="205560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000000"/>
                  </a:solidFill>
                  <a:latin typeface="Arial"/>
                  <a:ea typeface="DejaVu Sans"/>
                </a:rPr>
                <a:t>M0 = (1, 0, 0, 0, 0)</a:t>
              </a:r>
              <a:endParaRPr lang="en-US" sz="1800" b="0" strike="noStrike" spc="-1">
                <a:latin typeface="Arial"/>
              </a:endParaRPr>
            </a:p>
          </p:txBody>
        </p:sp>
        <p:sp>
          <p:nvSpPr>
            <p:cNvPr id="1323" name="CustomShape 46"/>
            <p:cNvSpPr/>
            <p:nvPr/>
          </p:nvSpPr>
          <p:spPr>
            <a:xfrm>
              <a:off x="5723280" y="2057760"/>
              <a:ext cx="205560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000000"/>
                  </a:solidFill>
                  <a:latin typeface="Arial"/>
                  <a:ea typeface="DejaVu Sans"/>
                </a:rPr>
                <a:t>M1 = (0, 1, 1, 0, 0)</a:t>
              </a:r>
              <a:endParaRPr lang="en-US" sz="1800" b="0" strike="noStrike" spc="-1">
                <a:latin typeface="Arial"/>
              </a:endParaRPr>
            </a:p>
          </p:txBody>
        </p:sp>
        <p:sp>
          <p:nvSpPr>
            <p:cNvPr id="1324" name="CustomShape 47"/>
            <p:cNvSpPr/>
            <p:nvPr/>
          </p:nvSpPr>
          <p:spPr>
            <a:xfrm>
              <a:off x="5723280" y="2439000"/>
              <a:ext cx="205560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000000"/>
                  </a:solidFill>
                  <a:latin typeface="Arial"/>
                  <a:ea typeface="DejaVu Sans"/>
                </a:rPr>
                <a:t>M2 = (0, 0, 0, 1, 1)</a:t>
              </a:r>
              <a:endParaRPr lang="en-US" sz="1800" b="0" strike="noStrike" spc="-1">
                <a:latin typeface="Arial"/>
              </a:endParaRPr>
            </a:p>
          </p:txBody>
        </p:sp>
        <p:sp>
          <p:nvSpPr>
            <p:cNvPr id="1325" name="CustomShape 48"/>
            <p:cNvSpPr/>
            <p:nvPr/>
          </p:nvSpPr>
          <p:spPr>
            <a:xfrm>
              <a:off x="5723280" y="2820240"/>
              <a:ext cx="205560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000000"/>
                  </a:solidFill>
                  <a:latin typeface="Arial"/>
                  <a:ea typeface="DejaVu Sans"/>
                </a:rPr>
                <a:t>M3 = (1, 1, 0, 0, 0)</a:t>
              </a:r>
              <a:endParaRPr lang="en-US" sz="1800" b="0" strike="noStrike" spc="-1">
                <a:latin typeface="Arial"/>
              </a:endParaRPr>
            </a:p>
          </p:txBody>
        </p:sp>
        <p:sp>
          <p:nvSpPr>
            <p:cNvPr id="1326" name="CustomShape 49"/>
            <p:cNvSpPr/>
            <p:nvPr/>
          </p:nvSpPr>
          <p:spPr>
            <a:xfrm>
              <a:off x="5723280" y="3201120"/>
              <a:ext cx="205560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000000"/>
                  </a:solidFill>
                  <a:latin typeface="Arial"/>
                  <a:ea typeface="DejaVu Sans"/>
                </a:rPr>
                <a:t>M4 = (0, 2, 1, 0, 0)</a:t>
              </a:r>
              <a:endParaRPr lang="en-US" sz="1800" b="0" strike="noStrike" spc="-1">
                <a:latin typeface="Arial"/>
              </a:endParaRPr>
            </a:p>
          </p:txBody>
        </p:sp>
        <p:sp>
          <p:nvSpPr>
            <p:cNvPr id="1327" name="Line 50"/>
            <p:cNvSpPr/>
            <p:nvPr/>
          </p:nvSpPr>
          <p:spPr>
            <a:xfrm>
              <a:off x="6702480" y="3735000"/>
              <a:ext cx="360" cy="838440"/>
            </a:xfrm>
            <a:prstGeom prst="line">
              <a:avLst/>
            </a:prstGeom>
            <a:ln w="9360" cap="rnd">
              <a:solidFill>
                <a:srgbClr val="402000"/>
              </a:solidFill>
              <a:custDash>
                <a:ds d="800000" sp="600000"/>
              </a:custDash>
              <a:miter/>
            </a:ln>
          </p:spPr>
          <p:style>
            <a:lnRef idx="0">
              <a:scrgbClr r="0" g="0" b="0"/>
            </a:lnRef>
            <a:fillRef idx="0">
              <a:scrgbClr r="0" g="0" b="0"/>
            </a:fillRef>
            <a:effectRef idx="0">
              <a:scrgbClr r="0" g="0" b="0"/>
            </a:effectRef>
            <a:fontRef idx="minor"/>
          </p:style>
        </p:sp>
      </p:grpSp>
      <p:sp>
        <p:nvSpPr>
          <p:cNvPr id="1328" name="CustomShape 51"/>
          <p:cNvSpPr/>
          <p:nvPr/>
        </p:nvSpPr>
        <p:spPr>
          <a:xfrm>
            <a:off x="3122640" y="2591640"/>
            <a:ext cx="380160" cy="227520"/>
          </a:xfrm>
          <a:prstGeom prst="rect">
            <a:avLst/>
          </a:prstGeom>
          <a:solidFill>
            <a:srgbClr val="CD3333"/>
          </a:solidFill>
          <a:ln w="9360">
            <a:solidFill>
              <a:srgbClr val="402000"/>
            </a:solidFill>
            <a:miter/>
          </a:ln>
        </p:spPr>
        <p:style>
          <a:lnRef idx="0">
            <a:scrgbClr r="0" g="0" b="0"/>
          </a:lnRef>
          <a:fillRef idx="0">
            <a:scrgbClr r="0" g="0" b="0"/>
          </a:fillRef>
          <a:effectRef idx="0">
            <a:scrgbClr r="0" g="0" b="0"/>
          </a:effectRef>
          <a:fontRef idx="minor"/>
        </p:style>
      </p:sp>
      <p:grpSp>
        <p:nvGrpSpPr>
          <p:cNvPr id="1329" name="Group 52"/>
          <p:cNvGrpSpPr/>
          <p:nvPr/>
        </p:nvGrpSpPr>
        <p:grpSpPr>
          <a:xfrm>
            <a:off x="2665800" y="4039560"/>
            <a:ext cx="1369800" cy="227520"/>
            <a:chOff x="2665800" y="4039560"/>
            <a:chExt cx="1369800" cy="227520"/>
          </a:xfrm>
        </p:grpSpPr>
        <p:sp>
          <p:nvSpPr>
            <p:cNvPr id="1330" name="CustomShape 53"/>
            <p:cNvSpPr/>
            <p:nvPr/>
          </p:nvSpPr>
          <p:spPr>
            <a:xfrm>
              <a:off x="2665800" y="4039560"/>
              <a:ext cx="380160" cy="227520"/>
            </a:xfrm>
            <a:prstGeom prst="rect">
              <a:avLst/>
            </a:prstGeom>
            <a:solidFill>
              <a:srgbClr val="CD3333"/>
            </a:solidFill>
            <a:ln w="9360">
              <a:solidFill>
                <a:srgbClr val="402000"/>
              </a:solidFill>
              <a:miter/>
            </a:ln>
          </p:spPr>
          <p:style>
            <a:lnRef idx="0">
              <a:scrgbClr r="0" g="0" b="0"/>
            </a:lnRef>
            <a:fillRef idx="0">
              <a:scrgbClr r="0" g="0" b="0"/>
            </a:fillRef>
            <a:effectRef idx="0">
              <a:scrgbClr r="0" g="0" b="0"/>
            </a:effectRef>
            <a:fontRef idx="minor"/>
          </p:style>
        </p:sp>
        <p:sp>
          <p:nvSpPr>
            <p:cNvPr id="1331" name="CustomShape 54"/>
            <p:cNvSpPr/>
            <p:nvPr/>
          </p:nvSpPr>
          <p:spPr>
            <a:xfrm>
              <a:off x="3656160" y="4039560"/>
              <a:ext cx="379440" cy="227520"/>
            </a:xfrm>
            <a:prstGeom prst="rect">
              <a:avLst/>
            </a:prstGeom>
            <a:solidFill>
              <a:srgbClr val="CD3333"/>
            </a:solidFill>
            <a:ln w="9360">
              <a:solidFill>
                <a:srgbClr val="402000"/>
              </a:solidFill>
              <a:miter/>
            </a:ln>
          </p:spPr>
          <p:style>
            <a:lnRef idx="0">
              <a:scrgbClr r="0" g="0" b="0"/>
            </a:lnRef>
            <a:fillRef idx="0">
              <a:scrgbClr r="0" g="0" b="0"/>
            </a:fillRef>
            <a:effectRef idx="0">
              <a:scrgbClr r="0" g="0" b="0"/>
            </a:effectRef>
            <a:fontRef idx="minor"/>
          </p:style>
        </p:sp>
      </p:grpSp>
      <p:sp>
        <p:nvSpPr>
          <p:cNvPr id="1332" name="CustomShape 55"/>
          <p:cNvSpPr/>
          <p:nvPr/>
        </p:nvSpPr>
        <p:spPr>
          <a:xfrm>
            <a:off x="3122640" y="5564520"/>
            <a:ext cx="380160" cy="227520"/>
          </a:xfrm>
          <a:prstGeom prst="rect">
            <a:avLst/>
          </a:prstGeom>
          <a:solidFill>
            <a:srgbClr val="CD3333"/>
          </a:solidFill>
          <a:ln w="9360">
            <a:solidFill>
              <a:srgbClr val="402000"/>
            </a:solidFill>
            <a:miter/>
          </a:ln>
        </p:spPr>
        <p:style>
          <a:lnRef idx="0">
            <a:scrgbClr r="0" g="0" b="0"/>
          </a:lnRef>
          <a:fillRef idx="0">
            <a:scrgbClr r="0" g="0" b="0"/>
          </a:fillRef>
          <a:effectRef idx="0">
            <a:scrgbClr r="0" g="0" b="0"/>
          </a:effectRef>
          <a:fontRef idx="minor"/>
        </p:style>
      </p:sp>
      <p:sp>
        <p:nvSpPr>
          <p:cNvPr id="1333" name="CustomShape 56"/>
          <p:cNvSpPr/>
          <p:nvPr/>
        </p:nvSpPr>
        <p:spPr>
          <a:xfrm>
            <a:off x="3122640" y="2591640"/>
            <a:ext cx="380160" cy="227520"/>
          </a:xfrm>
          <a:prstGeom prst="rect">
            <a:avLst/>
          </a:prstGeom>
          <a:solidFill>
            <a:srgbClr val="CD3333"/>
          </a:solidFill>
          <a:ln w="9360">
            <a:solidFill>
              <a:srgbClr val="402000"/>
            </a:solidFill>
            <a:miter/>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08"/>
                                        </p:tgtEl>
                                        <p:attrNameLst>
                                          <p:attrName>style.visibility</p:attrName>
                                        </p:attrNameLst>
                                      </p:cBhvr>
                                      <p:to>
                                        <p:strVal val="visible"/>
                                      </p:to>
                                    </p:set>
                                    <p:anim calcmode="lin" valueType="num">
                                      <p:cBhvr additive="repl">
                                        <p:cTn id="7" dur="500" fill="hold"/>
                                        <p:tgtEl>
                                          <p:spTgt spid="1308"/>
                                        </p:tgtEl>
                                        <p:attrNameLst>
                                          <p:attrName>ppt_x</p:attrName>
                                        </p:attrNameLst>
                                      </p:cBhvr>
                                      <p:tavLst>
                                        <p:tav tm="0">
                                          <p:val>
                                            <p:strVal val="0-#ppt_w/2"/>
                                          </p:val>
                                        </p:tav>
                                        <p:tav tm="100000">
                                          <p:val>
                                            <p:strVal val="#ppt_x"/>
                                          </p:val>
                                        </p:tav>
                                      </p:tavLst>
                                    </p:anim>
                                    <p:anim calcmode="lin" valueType="num">
                                      <p:cBhvr additive="repl">
                                        <p:cTn id="8" dur="500" fill="hold"/>
                                        <p:tgtEl>
                                          <p:spTgt spid="130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1" presetClass="entr" fill="hold" nodeType="clickEffect">
                                  <p:stCondLst>
                                    <p:cond delay="0"/>
                                  </p:stCondLst>
                                  <p:childTnLst>
                                    <p:set>
                                      <p:cBhvr>
                                        <p:cTn id="12" dur="1000">
                                          <p:stCondLst>
                                            <p:cond delay="0"/>
                                          </p:stCondLst>
                                        </p:cTn>
                                        <p:tgtEl>
                                          <p:spTgt spid="1328"/>
                                        </p:tgtEl>
                                        <p:attrNameLst>
                                          <p:attrName>style.visibility</p:attrName>
                                        </p:attrNameLst>
                                      </p:cBhvr>
                                      <p:to>
                                        <p:strVal val="visible"/>
                                      </p:to>
                                    </p:set>
                                  </p:childTnLst>
                                </p:cTn>
                              </p:par>
                              <p:set>
                                <p:cBhvr>
                                  <p:cTn id="13" dur="1" fill="hold">
                                    <p:stCondLst>
                                      <p:cond delay="0"/>
                                    </p:stCondLst>
                                  </p:cTn>
                                  <p:tgtEl>
                                    <p:spTgt spid="1308"/>
                                  </p:tgtEl>
                                  <p:attrNameLst>
                                    <p:attrName>style.visibility</p:attrName>
                                  </p:attrNameLst>
                                </p:cBhvr>
                                <p:to>
                                  <p:strVal val="hidden"/>
                                </p:to>
                              </p:set>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1309"/>
                                        </p:tgtEl>
                                        <p:attrNameLst>
                                          <p:attrName>style.visibility</p:attrName>
                                        </p:attrNameLst>
                                      </p:cBhvr>
                                      <p:to>
                                        <p:strVal val="visible"/>
                                      </p:to>
                                    </p:set>
                                    <p:animEffect transition="in" filter="box(in)">
                                      <p:cBhvr additive="repl">
                                        <p:cTn id="18" dur="500"/>
                                        <p:tgtEl>
                                          <p:spTgt spid="1309"/>
                                        </p:tgtEl>
                                      </p:cBhvr>
                                    </p:animEffect>
                                  </p:childTnLst>
                                </p:cTn>
                              </p:par>
                              <p:set>
                                <p:cBhvr>
                                  <p:cTn id="19" dur="1" fill="hold">
                                    <p:stCondLst>
                                      <p:cond delay="0"/>
                                    </p:stCondLst>
                                  </p:cTn>
                                  <p:tgtEl>
                                    <p:spTgt spid="1328"/>
                                  </p:tgtEl>
                                  <p:attrNameLst>
                                    <p:attrName>style.visibility</p:attrName>
                                  </p:attrNameLst>
                                </p:cBhvr>
                                <p:to>
                                  <p:strVal val="hidden"/>
                                </p:to>
                              </p:set>
                            </p:childTnLst>
                          </p:cTn>
                        </p:par>
                      </p:childTnLst>
                    </p:cTn>
                  </p:par>
                  <p:par>
                    <p:cTn id="20" fill="hold">
                      <p:stCondLst>
                        <p:cond delay="indefinite"/>
                      </p:stCondLst>
                      <p:childTnLst>
                        <p:par>
                          <p:cTn id="21" fill="hold">
                            <p:stCondLst>
                              <p:cond delay="0"/>
                            </p:stCondLst>
                            <p:childTnLst>
                              <p:par>
                                <p:cTn id="22" presetID="11" presetClass="entr" fill="hold" nodeType="clickEffect">
                                  <p:stCondLst>
                                    <p:cond delay="0"/>
                                  </p:stCondLst>
                                  <p:childTnLst>
                                    <p:set>
                                      <p:cBhvr>
                                        <p:cTn id="23" dur="1000">
                                          <p:stCondLst>
                                            <p:cond delay="0"/>
                                          </p:stCondLst>
                                        </p:cTn>
                                        <p:tgtEl>
                                          <p:spTgt spid="1329"/>
                                        </p:tgtEl>
                                        <p:attrNameLst>
                                          <p:attrName>style.visibility</p:attrName>
                                        </p:attrNameLst>
                                      </p:cBhvr>
                                      <p:to>
                                        <p:strVal val="visible"/>
                                      </p:to>
                                    </p:set>
                                  </p:childTnLst>
                                </p:cTn>
                              </p:par>
                              <p:set>
                                <p:cBhvr>
                                  <p:cTn id="24" dur="1" fill="hold">
                                    <p:stCondLst>
                                      <p:cond delay="0"/>
                                    </p:stCondLst>
                                  </p:cTn>
                                  <p:tgtEl>
                                    <p:spTgt spid="1309"/>
                                  </p:tgtEl>
                                  <p:attrNameLst>
                                    <p:attrName>style.visibility</p:attrName>
                                  </p:attrNameLst>
                                </p:cBhvr>
                                <p:to>
                                  <p:strVal val="hidden"/>
                                </p:to>
                              </p:set>
                            </p:childTnLst>
                          </p:cTn>
                        </p:par>
                      </p:childTnLst>
                    </p:cTn>
                  </p:par>
                  <p:par>
                    <p:cTn id="25" fill="hold">
                      <p:stCondLst>
                        <p:cond delay="indefinite"/>
                      </p:stCondLst>
                      <p:childTnLst>
                        <p:par>
                          <p:cTn id="26" fill="hold">
                            <p:stCondLst>
                              <p:cond delay="0"/>
                            </p:stCondLst>
                            <p:childTnLst>
                              <p:par>
                                <p:cTn id="27" presetID="4" presetClass="entr" presetSubtype="16" fill="hold" nodeType="clickEffect">
                                  <p:stCondLst>
                                    <p:cond delay="0"/>
                                  </p:stCondLst>
                                  <p:childTnLst>
                                    <p:set>
                                      <p:cBhvr>
                                        <p:cTn id="28" dur="1" fill="hold">
                                          <p:stCondLst>
                                            <p:cond delay="0"/>
                                          </p:stCondLst>
                                        </p:cTn>
                                        <p:tgtEl>
                                          <p:spTgt spid="1312"/>
                                        </p:tgtEl>
                                        <p:attrNameLst>
                                          <p:attrName>style.visibility</p:attrName>
                                        </p:attrNameLst>
                                      </p:cBhvr>
                                      <p:to>
                                        <p:strVal val="visible"/>
                                      </p:to>
                                    </p:set>
                                    <p:animEffect transition="in" filter="box(in)">
                                      <p:cBhvr additive="repl">
                                        <p:cTn id="29" dur="500"/>
                                        <p:tgtEl>
                                          <p:spTgt spid="1312"/>
                                        </p:tgtEl>
                                      </p:cBhvr>
                                    </p:animEffect>
                                  </p:childTnLst>
                                </p:cTn>
                              </p:par>
                            </p:childTnLst>
                          </p:cTn>
                        </p:par>
                      </p:childTnLst>
                    </p:cTn>
                  </p:par>
                  <p:par>
                    <p:cTn id="30" fill="hold">
                      <p:stCondLst>
                        <p:cond delay="indefinite"/>
                      </p:stCondLst>
                      <p:childTnLst>
                        <p:par>
                          <p:cTn id="31" fill="hold">
                            <p:stCondLst>
                              <p:cond delay="0"/>
                            </p:stCondLst>
                            <p:childTnLst>
                              <p:par>
                                <p:cTn id="32" presetID="11" presetClass="entr" fill="hold" nodeType="clickEffect">
                                  <p:stCondLst>
                                    <p:cond delay="0"/>
                                  </p:stCondLst>
                                  <p:childTnLst>
                                    <p:set>
                                      <p:cBhvr>
                                        <p:cTn id="33" dur="1000">
                                          <p:stCondLst>
                                            <p:cond delay="0"/>
                                          </p:stCondLst>
                                        </p:cTn>
                                        <p:tgtEl>
                                          <p:spTgt spid="1332"/>
                                        </p:tgtEl>
                                        <p:attrNameLst>
                                          <p:attrName>style.visibility</p:attrName>
                                        </p:attrNameLst>
                                      </p:cBhvr>
                                      <p:to>
                                        <p:strVal val="visible"/>
                                      </p:to>
                                    </p:set>
                                  </p:childTnLst>
                                </p:cTn>
                              </p:par>
                              <p:set>
                                <p:cBhvr>
                                  <p:cTn id="34" dur="1" fill="hold">
                                    <p:stCondLst>
                                      <p:cond delay="0"/>
                                    </p:stCondLst>
                                  </p:cTn>
                                  <p:tgtEl>
                                    <p:spTgt spid="1312"/>
                                  </p:tgtEl>
                                  <p:attrNameLst>
                                    <p:attrName>style.visibility</p:attrName>
                                  </p:attrNameLst>
                                </p:cBhvr>
                                <p:to>
                                  <p:strVal val="hidden"/>
                                </p:to>
                              </p:set>
                            </p:childTnLst>
                          </p:cTn>
                        </p:par>
                      </p:childTnLst>
                    </p:cTn>
                  </p:par>
                  <p:par>
                    <p:cTn id="35" fill="hold">
                      <p:stCondLst>
                        <p:cond delay="indefinite"/>
                      </p:stCondLst>
                      <p:childTnLst>
                        <p:par>
                          <p:cTn id="36" fill="hold">
                            <p:stCondLst>
                              <p:cond delay="0"/>
                            </p:stCondLst>
                            <p:childTnLst>
                              <p:par>
                                <p:cTn id="37" presetID="4" presetClass="entr" presetSubtype="16" fill="hold" nodeType="clickEffect">
                                  <p:stCondLst>
                                    <p:cond delay="0"/>
                                  </p:stCondLst>
                                  <p:childTnLst>
                                    <p:set>
                                      <p:cBhvr>
                                        <p:cTn id="38" dur="1" fill="hold">
                                          <p:stCondLst>
                                            <p:cond delay="0"/>
                                          </p:stCondLst>
                                        </p:cTn>
                                        <p:tgtEl>
                                          <p:spTgt spid="1316"/>
                                        </p:tgtEl>
                                        <p:attrNameLst>
                                          <p:attrName>style.visibility</p:attrName>
                                        </p:attrNameLst>
                                      </p:cBhvr>
                                      <p:to>
                                        <p:strVal val="visible"/>
                                      </p:to>
                                    </p:set>
                                    <p:animEffect transition="in" filter="box(in)">
                                      <p:cBhvr additive="repl">
                                        <p:cTn id="39" dur="500"/>
                                        <p:tgtEl>
                                          <p:spTgt spid="1316"/>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ntr" presetSubtype="16" fill="hold" nodeType="clickEffect">
                                  <p:stCondLst>
                                    <p:cond delay="0"/>
                                  </p:stCondLst>
                                  <p:childTnLst>
                                    <p:set>
                                      <p:cBhvr>
                                        <p:cTn id="43" dur="1" fill="hold">
                                          <p:stCondLst>
                                            <p:cond delay="0"/>
                                          </p:stCondLst>
                                        </p:cTn>
                                        <p:tgtEl>
                                          <p:spTgt spid="1315"/>
                                        </p:tgtEl>
                                        <p:attrNameLst>
                                          <p:attrName>style.visibility</p:attrName>
                                        </p:attrNameLst>
                                      </p:cBhvr>
                                      <p:to>
                                        <p:strVal val="visible"/>
                                      </p:to>
                                    </p:set>
                                    <p:animEffect transition="in" filter="box(in)">
                                      <p:cBhvr additive="repl">
                                        <p:cTn id="44" dur="500"/>
                                        <p:tgtEl>
                                          <p:spTgt spid="1315"/>
                                        </p:tgtEl>
                                      </p:cBhvr>
                                    </p:animEffect>
                                  </p:childTnLst>
                                </p:cTn>
                              </p:par>
                            </p:childTnLst>
                          </p:cTn>
                        </p:par>
                      </p:childTnLst>
                    </p:cTn>
                  </p:par>
                  <p:par>
                    <p:cTn id="45" fill="hold">
                      <p:stCondLst>
                        <p:cond delay="indefinite"/>
                      </p:stCondLst>
                      <p:childTnLst>
                        <p:par>
                          <p:cTn id="46" fill="hold">
                            <p:stCondLst>
                              <p:cond delay="0"/>
                            </p:stCondLst>
                            <p:childTnLst>
                              <p:par>
                                <p:cTn id="47" presetID="11" presetClass="entr" fill="hold" nodeType="clickEffect">
                                  <p:stCondLst>
                                    <p:cond delay="0"/>
                                  </p:stCondLst>
                                  <p:childTnLst>
                                    <p:set>
                                      <p:cBhvr>
                                        <p:cTn id="48" dur="1000">
                                          <p:stCondLst>
                                            <p:cond delay="0"/>
                                          </p:stCondLst>
                                        </p:cTn>
                                        <p:tgtEl>
                                          <p:spTgt spid="1333"/>
                                        </p:tgtEl>
                                        <p:attrNameLst>
                                          <p:attrName>style.visibility</p:attrName>
                                        </p:attrNameLst>
                                      </p:cBhvr>
                                      <p:to>
                                        <p:strVal val="visible"/>
                                      </p:to>
                                    </p:set>
                                  </p:childTnLst>
                                </p:cTn>
                              </p:par>
                              <p:set>
                                <p:cBhvr>
                                  <p:cTn id="49" dur="1" fill="hold">
                                    <p:stCondLst>
                                      <p:cond delay="0"/>
                                    </p:stCondLst>
                                  </p:cTn>
                                  <p:tgtEl>
                                    <p:spTgt spid="1315"/>
                                  </p:tgtEl>
                                  <p:attrNameLst>
                                    <p:attrName>style.visibility</p:attrName>
                                  </p:attrNameLst>
                                </p:cBhvr>
                                <p:to>
                                  <p:strVal val="hidden"/>
                                </p:to>
                              </p:set>
                            </p:childTnLst>
                          </p:cTn>
                        </p:par>
                      </p:childTnLst>
                    </p:cTn>
                  </p:par>
                  <p:par>
                    <p:cTn id="50" fill="hold">
                      <p:stCondLst>
                        <p:cond delay="indefinite"/>
                      </p:stCondLst>
                      <p:childTnLst>
                        <p:par>
                          <p:cTn id="51" fill="hold">
                            <p:stCondLst>
                              <p:cond delay="0"/>
                            </p:stCondLst>
                            <p:childTnLst>
                              <p:par>
                                <p:cTn id="52" presetID="4" presetClass="entr" presetSubtype="16" fill="hold" nodeType="clickEffect">
                                  <p:stCondLst>
                                    <p:cond delay="0"/>
                                  </p:stCondLst>
                                  <p:childTnLst>
                                    <p:set>
                                      <p:cBhvr>
                                        <p:cTn id="53" dur="1" fill="hold">
                                          <p:stCondLst>
                                            <p:cond delay="0"/>
                                          </p:stCondLst>
                                        </p:cTn>
                                        <p:tgtEl>
                                          <p:spTgt spid="1317"/>
                                        </p:tgtEl>
                                        <p:attrNameLst>
                                          <p:attrName>style.visibility</p:attrName>
                                        </p:attrNameLst>
                                      </p:cBhvr>
                                      <p:to>
                                        <p:strVal val="visible"/>
                                      </p:to>
                                    </p:set>
                                    <p:animEffect transition="in" filter="box(in)">
                                      <p:cBhvr additive="repl">
                                        <p:cTn id="54" dur="500"/>
                                        <p:tgtEl>
                                          <p:spTgt spid="1317"/>
                                        </p:tgtEl>
                                      </p:cBhvr>
                                    </p:animEffect>
                                  </p:childTnLst>
                                </p:cTn>
                              </p:par>
                              <p:set>
                                <p:cBhvr>
                                  <p:cTn id="55" dur="1" fill="hold">
                                    <p:stCondLst>
                                      <p:cond delay="0"/>
                                    </p:stCondLst>
                                  </p:cTn>
                                  <p:tgtEl>
                                    <p:spTgt spid="1333"/>
                                  </p:tgtEl>
                                  <p:attrNameLst>
                                    <p:attrName>style.visibility</p:attrName>
                                  </p:attrNameLst>
                                </p:cBhvr>
                                <p:to>
                                  <p:strVal val="hidden"/>
                                </p:to>
                              </p:set>
                            </p:childTnLst>
                          </p:cTn>
                        </p:par>
                      </p:childTnLst>
                    </p:cTn>
                  </p:par>
                  <p:par>
                    <p:cTn id="56" fill="hold">
                      <p:stCondLst>
                        <p:cond delay="indefinite"/>
                      </p:stCondLst>
                      <p:childTnLst>
                        <p:par>
                          <p:cTn id="57" fill="hold">
                            <p:stCondLst>
                              <p:cond delay="0"/>
                            </p:stCondLst>
                            <p:childTnLst>
                              <p:par>
                                <p:cTn id="58" presetID="4" presetClass="entr" presetSubtype="16" fill="hold" nodeType="clickEffect">
                                  <p:stCondLst>
                                    <p:cond delay="0"/>
                                  </p:stCondLst>
                                  <p:childTnLst>
                                    <p:set>
                                      <p:cBhvr>
                                        <p:cTn id="59" dur="1" fill="hold">
                                          <p:stCondLst>
                                            <p:cond delay="0"/>
                                          </p:stCondLst>
                                        </p:cTn>
                                        <p:tgtEl>
                                          <p:spTgt spid="1321"/>
                                        </p:tgtEl>
                                        <p:attrNameLst>
                                          <p:attrName>style.visibility</p:attrName>
                                        </p:attrNameLst>
                                      </p:cBhvr>
                                      <p:to>
                                        <p:strVal val="visible"/>
                                      </p:to>
                                    </p:set>
                                    <p:animEffect transition="in" filter="box(in)">
                                      <p:cBhvr additive="repl">
                                        <p:cTn id="60" dur="500"/>
                                        <p:tgtEl>
                                          <p:spTgt spid="1321"/>
                                        </p:tgtEl>
                                      </p:cBhvr>
                                    </p:animEffect>
                                  </p:childTnLst>
                                </p:cTn>
                              </p:par>
                            </p:childTnLst>
                          </p:cTn>
                        </p:par>
                      </p:childTnLst>
                    </p:cTn>
                  </p:par>
                  <p:par>
                    <p:cTn id="61" fill="hold">
                      <p:stCondLst>
                        <p:cond delay="indefinite"/>
                      </p:stCondLst>
                      <p:childTnLst>
                        <p:par>
                          <p:cTn id="62" fill="hold">
                            <p:stCondLst>
                              <p:cond delay="0"/>
                            </p:stCondLst>
                            <p:childTnLst>
                              <p:par>
                                <p:cTn id="63" presetID="2" presetClass="entr" presetSubtype="8" fill="hold" nodeType="clickEffect">
                                  <p:stCondLst>
                                    <p:cond delay="0"/>
                                  </p:stCondLst>
                                  <p:childTnLst>
                                    <p:set>
                                      <p:cBhvr>
                                        <p:cTn id="64" dur="1" fill="hold">
                                          <p:stCondLst>
                                            <p:cond delay="0"/>
                                          </p:stCondLst>
                                        </p:cTn>
                                        <p:tgtEl>
                                          <p:spTgt spid="1320"/>
                                        </p:tgtEl>
                                        <p:attrNameLst>
                                          <p:attrName>style.visibility</p:attrName>
                                        </p:attrNameLst>
                                      </p:cBhvr>
                                      <p:to>
                                        <p:strVal val="visible"/>
                                      </p:to>
                                    </p:set>
                                    <p:anim calcmode="lin" valueType="num">
                                      <p:cBhvr additive="repl">
                                        <p:cTn id="65" dur="500" fill="hold"/>
                                        <p:tgtEl>
                                          <p:spTgt spid="1320"/>
                                        </p:tgtEl>
                                        <p:attrNameLst>
                                          <p:attrName>ppt_x</p:attrName>
                                        </p:attrNameLst>
                                      </p:cBhvr>
                                      <p:tavLst>
                                        <p:tav tm="0">
                                          <p:val>
                                            <p:strVal val="0-#ppt_w/2"/>
                                          </p:val>
                                        </p:tav>
                                        <p:tav tm="100000">
                                          <p:val>
                                            <p:strVal val="#ppt_x"/>
                                          </p:val>
                                        </p:tav>
                                      </p:tavLst>
                                    </p:anim>
                                    <p:anim calcmode="lin" valueType="num">
                                      <p:cBhvr additive="repl">
                                        <p:cTn id="66" dur="500" fill="hold"/>
                                        <p:tgtEl>
                                          <p:spTgt spid="13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1334" name="CustomShape 1"/>
          <p:cNvSpPr/>
          <p:nvPr/>
        </p:nvSpPr>
        <p:spPr>
          <a:xfrm>
            <a:off x="990000" y="456840"/>
            <a:ext cx="776844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000000"/>
                </a:solidFill>
                <a:latin typeface="Arial"/>
                <a:ea typeface="DejaVu Sans"/>
              </a:rPr>
              <a:t>Analysis Methods</a:t>
            </a:r>
            <a:endParaRPr lang="en-US" sz="4400" b="0" strike="noStrike" spc="-1">
              <a:latin typeface="Arial"/>
            </a:endParaRPr>
          </a:p>
        </p:txBody>
      </p:sp>
      <p:sp>
        <p:nvSpPr>
          <p:cNvPr id="1335" name="CustomShape 2"/>
          <p:cNvSpPr/>
          <p:nvPr/>
        </p:nvSpPr>
        <p:spPr>
          <a:xfrm>
            <a:off x="990000" y="1828800"/>
            <a:ext cx="7768440" cy="4343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2720" indent="-341640" algn="just">
              <a:lnSpc>
                <a:spcPct val="100000"/>
              </a:lnSpc>
              <a:spcBef>
                <a:spcPts val="799"/>
              </a:spcBef>
              <a:buClr>
                <a:srgbClr val="402000"/>
              </a:buClr>
              <a:buSzPct val="90000"/>
              <a:buFont typeface="Times New Roman"/>
              <a:buChar char="•"/>
            </a:pPr>
            <a:r>
              <a:rPr lang="en-US" sz="3200" b="0" strike="noStrike" spc="-1">
                <a:solidFill>
                  <a:srgbClr val="000000"/>
                </a:solidFill>
                <a:latin typeface="Arial"/>
                <a:ea typeface="DejaVu Sans"/>
              </a:rPr>
              <a:t>Reachability Analysis:</a:t>
            </a:r>
            <a:endParaRPr lang="en-US" sz="3200" b="0" strike="noStrike" spc="-1">
              <a:latin typeface="Arial"/>
            </a:endParaRPr>
          </a:p>
          <a:p>
            <a:pPr marL="742680" lvl="1" indent="-284400" algn="just">
              <a:lnSpc>
                <a:spcPct val="100000"/>
              </a:lnSpc>
              <a:spcBef>
                <a:spcPts val="697"/>
              </a:spcBef>
              <a:buClr>
                <a:srgbClr val="402000"/>
              </a:buClr>
              <a:buFont typeface="Times New Roman"/>
              <a:buChar char="•"/>
            </a:pPr>
            <a:r>
              <a:rPr lang="en-US" sz="2800" b="0" strike="noStrike" spc="-1">
                <a:solidFill>
                  <a:srgbClr val="000000"/>
                </a:solidFill>
                <a:latin typeface="Arial"/>
                <a:ea typeface="DejaVu Sans"/>
              </a:rPr>
              <a:t>Reachability or coverability tree.</a:t>
            </a:r>
            <a:endParaRPr lang="en-US" sz="2800" b="0" strike="noStrike" spc="-1">
              <a:latin typeface="Arial"/>
            </a:endParaRPr>
          </a:p>
          <a:p>
            <a:pPr marL="742680" lvl="1" indent="-284400" algn="just">
              <a:lnSpc>
                <a:spcPct val="100000"/>
              </a:lnSpc>
              <a:spcBef>
                <a:spcPts val="697"/>
              </a:spcBef>
              <a:buClr>
                <a:srgbClr val="402000"/>
              </a:buClr>
              <a:buFont typeface="Times New Roman"/>
              <a:buChar char="•"/>
            </a:pPr>
            <a:r>
              <a:rPr lang="en-US" sz="2800" b="0" strike="noStrike" spc="-1">
                <a:solidFill>
                  <a:srgbClr val="000000"/>
                </a:solidFill>
                <a:latin typeface="Arial"/>
                <a:ea typeface="DejaVu Sans"/>
              </a:rPr>
              <a:t>State explosion problem.</a:t>
            </a:r>
            <a:endParaRPr lang="en-US" sz="2800" b="0" strike="noStrike" spc="-1">
              <a:latin typeface="Arial"/>
            </a:endParaRPr>
          </a:p>
          <a:p>
            <a:pPr marL="342720" indent="-341640" algn="just">
              <a:lnSpc>
                <a:spcPct val="100000"/>
              </a:lnSpc>
              <a:spcBef>
                <a:spcPts val="799"/>
              </a:spcBef>
              <a:buClr>
                <a:srgbClr val="402000"/>
              </a:buClr>
              <a:buSzPct val="90000"/>
              <a:buFont typeface="Times New Roman"/>
              <a:buChar char="•"/>
            </a:pPr>
            <a:r>
              <a:rPr lang="en-US" sz="3200" b="0" strike="noStrike" spc="-1">
                <a:solidFill>
                  <a:srgbClr val="000000"/>
                </a:solidFill>
                <a:latin typeface="Arial"/>
                <a:ea typeface="DejaVu Sans"/>
              </a:rPr>
              <a:t>Incidence Matrix and State Equations.</a:t>
            </a:r>
            <a:endParaRPr lang="en-US" sz="3200" b="0" strike="noStrike" spc="-1">
              <a:latin typeface="Arial"/>
            </a:endParaRPr>
          </a:p>
          <a:p>
            <a:pPr marL="342720" indent="-341640" algn="just">
              <a:lnSpc>
                <a:spcPct val="100000"/>
              </a:lnSpc>
              <a:spcBef>
                <a:spcPts val="799"/>
              </a:spcBef>
              <a:buClr>
                <a:srgbClr val="402000"/>
              </a:buClr>
              <a:buSzPct val="90000"/>
              <a:buFont typeface="Times New Roman"/>
              <a:buChar char="•"/>
            </a:pPr>
            <a:r>
              <a:rPr lang="en-US" sz="3200" b="0" strike="noStrike" spc="-1">
                <a:solidFill>
                  <a:srgbClr val="000000"/>
                </a:solidFill>
                <a:latin typeface="Arial"/>
                <a:ea typeface="DejaVu Sans"/>
              </a:rPr>
              <a:t>Structural Analysis</a:t>
            </a:r>
            <a:endParaRPr lang="en-US" sz="3200" b="0" strike="noStrike" spc="-1">
              <a:latin typeface="Arial"/>
            </a:endParaRPr>
          </a:p>
          <a:p>
            <a:pPr marL="742680" lvl="1" indent="-284400" algn="just">
              <a:lnSpc>
                <a:spcPct val="100000"/>
              </a:lnSpc>
              <a:spcBef>
                <a:spcPts val="697"/>
              </a:spcBef>
              <a:buClr>
                <a:srgbClr val="402000"/>
              </a:buClr>
              <a:buFont typeface="Times New Roman"/>
              <a:buChar char="•"/>
            </a:pPr>
            <a:r>
              <a:rPr lang="en-US" sz="2800" b="0" strike="noStrike" spc="-1">
                <a:solidFill>
                  <a:srgbClr val="000000"/>
                </a:solidFill>
                <a:latin typeface="Arial"/>
                <a:ea typeface="DejaVu Sans"/>
              </a:rPr>
              <a:t>Based on net structures.</a:t>
            </a:r>
            <a:endParaRPr lang="en-US"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1336" name="CustomShape 1"/>
          <p:cNvSpPr/>
          <p:nvPr/>
        </p:nvSpPr>
        <p:spPr>
          <a:xfrm>
            <a:off x="990000" y="456840"/>
            <a:ext cx="776844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000000"/>
                </a:solidFill>
                <a:latin typeface="Arial"/>
                <a:ea typeface="DejaVu Sans"/>
              </a:rPr>
              <a:t>Other Types of Petri Nets</a:t>
            </a:r>
            <a:endParaRPr lang="en-US" sz="4400" b="0" strike="noStrike" spc="-1">
              <a:latin typeface="Arial"/>
            </a:endParaRPr>
          </a:p>
        </p:txBody>
      </p:sp>
      <p:sp>
        <p:nvSpPr>
          <p:cNvPr id="1337" name="CustomShape 2"/>
          <p:cNvSpPr/>
          <p:nvPr/>
        </p:nvSpPr>
        <p:spPr>
          <a:xfrm>
            <a:off x="990000" y="1600560"/>
            <a:ext cx="76921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2720" indent="-341640" algn="just">
              <a:lnSpc>
                <a:spcPct val="100000"/>
              </a:lnSpc>
              <a:spcBef>
                <a:spcPts val="799"/>
              </a:spcBef>
              <a:buClr>
                <a:srgbClr val="402000"/>
              </a:buClr>
              <a:buSzPct val="90000"/>
              <a:buFont typeface="Times New Roman"/>
              <a:buChar char="•"/>
            </a:pPr>
            <a:r>
              <a:rPr lang="en-US" sz="3200" b="0" strike="noStrike" spc="-1">
                <a:solidFill>
                  <a:srgbClr val="000000"/>
                </a:solidFill>
                <a:latin typeface="Arial"/>
                <a:ea typeface="DejaVu Sans"/>
              </a:rPr>
              <a:t>High-level Petri nets</a:t>
            </a:r>
            <a:endParaRPr lang="en-US" sz="3200" b="0" strike="noStrike" spc="-1">
              <a:latin typeface="Arial"/>
            </a:endParaRPr>
          </a:p>
          <a:p>
            <a:pPr marL="742680" lvl="1" indent="-284400" algn="just">
              <a:lnSpc>
                <a:spcPct val="100000"/>
              </a:lnSpc>
              <a:spcBef>
                <a:spcPts val="697"/>
              </a:spcBef>
              <a:buClr>
                <a:srgbClr val="402000"/>
              </a:buClr>
              <a:buFont typeface="Times New Roman"/>
              <a:buChar char="•"/>
            </a:pPr>
            <a:r>
              <a:rPr lang="en-US" sz="2800" b="0" strike="noStrike" spc="-1">
                <a:solidFill>
                  <a:srgbClr val="000000"/>
                </a:solidFill>
                <a:latin typeface="Arial"/>
                <a:ea typeface="DejaVu Sans"/>
              </a:rPr>
              <a:t>Tokens have “colours”, holding complex information.</a:t>
            </a:r>
            <a:endParaRPr lang="en-US" sz="2800" b="0" strike="noStrike" spc="-1">
              <a:latin typeface="Arial"/>
            </a:endParaRPr>
          </a:p>
          <a:p>
            <a:pPr marL="342720" indent="-341640" algn="just">
              <a:lnSpc>
                <a:spcPct val="100000"/>
              </a:lnSpc>
              <a:spcBef>
                <a:spcPts val="799"/>
              </a:spcBef>
              <a:buClr>
                <a:srgbClr val="402000"/>
              </a:buClr>
              <a:buSzPct val="90000"/>
              <a:buFont typeface="Times New Roman"/>
              <a:buChar char="•"/>
            </a:pPr>
            <a:r>
              <a:rPr lang="en-US" sz="3200" b="0" strike="noStrike" spc="-1">
                <a:solidFill>
                  <a:srgbClr val="000000"/>
                </a:solidFill>
                <a:latin typeface="Arial"/>
                <a:ea typeface="DejaVu Sans"/>
              </a:rPr>
              <a:t>Timed Petri nets</a:t>
            </a:r>
            <a:endParaRPr lang="en-US" sz="3200" b="0" strike="noStrike" spc="-1">
              <a:latin typeface="Arial"/>
            </a:endParaRPr>
          </a:p>
          <a:p>
            <a:pPr marL="742680" lvl="1" indent="-284400" algn="just">
              <a:lnSpc>
                <a:spcPct val="100000"/>
              </a:lnSpc>
              <a:spcBef>
                <a:spcPts val="697"/>
              </a:spcBef>
              <a:buClr>
                <a:srgbClr val="402000"/>
              </a:buClr>
              <a:buFont typeface="Times New Roman"/>
              <a:buChar char="•"/>
            </a:pPr>
            <a:r>
              <a:rPr lang="en-US" sz="2800" b="0" strike="noStrike" spc="-1">
                <a:solidFill>
                  <a:srgbClr val="000000"/>
                </a:solidFill>
                <a:latin typeface="Arial"/>
                <a:ea typeface="DejaVu Sans"/>
              </a:rPr>
              <a:t>Time delays associated with transitions and/or places.</a:t>
            </a:r>
            <a:endParaRPr lang="en-US" sz="2800" b="0" strike="noStrike" spc="-1">
              <a:latin typeface="Arial"/>
            </a:endParaRPr>
          </a:p>
          <a:p>
            <a:pPr marL="742680" lvl="1" indent="-284400" algn="just">
              <a:lnSpc>
                <a:spcPct val="100000"/>
              </a:lnSpc>
              <a:spcBef>
                <a:spcPts val="697"/>
              </a:spcBef>
              <a:buClr>
                <a:srgbClr val="402000"/>
              </a:buClr>
              <a:buFont typeface="Times New Roman"/>
              <a:buChar char="•"/>
            </a:pPr>
            <a:r>
              <a:rPr lang="en-US" sz="2800" b="0" strike="noStrike" spc="-1">
                <a:solidFill>
                  <a:srgbClr val="000000"/>
                </a:solidFill>
                <a:latin typeface="Arial"/>
                <a:ea typeface="DejaVu Sans"/>
              </a:rPr>
              <a:t>Fixed delays or interval delays.</a:t>
            </a:r>
            <a:endParaRPr lang="en-US" sz="2800" b="0" strike="noStrike" spc="-1">
              <a:latin typeface="Arial"/>
            </a:endParaRPr>
          </a:p>
          <a:p>
            <a:pPr marL="742680" lvl="1" indent="-284400" algn="just">
              <a:lnSpc>
                <a:spcPct val="100000"/>
              </a:lnSpc>
              <a:spcBef>
                <a:spcPts val="697"/>
              </a:spcBef>
              <a:buClr>
                <a:srgbClr val="402000"/>
              </a:buClr>
              <a:buFont typeface="Times New Roman"/>
              <a:buChar char="•"/>
            </a:pPr>
            <a:r>
              <a:rPr lang="en-US" sz="2800" b="0" strike="noStrike" spc="-1">
                <a:solidFill>
                  <a:srgbClr val="000000"/>
                </a:solidFill>
                <a:latin typeface="Arial"/>
                <a:ea typeface="DejaVu Sans"/>
              </a:rPr>
              <a:t>Stochastic Petri nets: exponentially distributed random variables as delays.</a:t>
            </a:r>
            <a:endParaRPr lang="en-US"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1338" name="CustomShape 1"/>
          <p:cNvSpPr/>
          <p:nvPr/>
        </p:nvSpPr>
        <p:spPr>
          <a:xfrm>
            <a:off x="990000" y="456840"/>
            <a:ext cx="776844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000000"/>
                </a:solidFill>
                <a:latin typeface="Arial"/>
                <a:ea typeface="DejaVu Sans"/>
              </a:rPr>
              <a:t>Other Types of Petri Nets</a:t>
            </a:r>
            <a:endParaRPr lang="en-US" sz="4400" b="0" strike="noStrike" spc="-1">
              <a:latin typeface="Arial"/>
            </a:endParaRPr>
          </a:p>
        </p:txBody>
      </p:sp>
      <p:sp>
        <p:nvSpPr>
          <p:cNvPr id="1339" name="CustomShape 2"/>
          <p:cNvSpPr/>
          <p:nvPr/>
        </p:nvSpPr>
        <p:spPr>
          <a:xfrm>
            <a:off x="990000" y="1829160"/>
            <a:ext cx="7768440" cy="411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2720" indent="-341640" algn="just">
              <a:lnSpc>
                <a:spcPct val="100000"/>
              </a:lnSpc>
              <a:spcBef>
                <a:spcPts val="799"/>
              </a:spcBef>
              <a:buClr>
                <a:srgbClr val="402000"/>
              </a:buClr>
              <a:buSzPct val="90000"/>
              <a:buFont typeface="Times New Roman"/>
              <a:buChar char="•"/>
            </a:pPr>
            <a:r>
              <a:rPr lang="en-US" sz="3200" b="0" strike="noStrike" spc="-1">
                <a:solidFill>
                  <a:srgbClr val="000000"/>
                </a:solidFill>
                <a:latin typeface="Arial"/>
                <a:ea typeface="DejaVu Sans"/>
              </a:rPr>
              <a:t>Object-Oriented Petri nets</a:t>
            </a:r>
            <a:endParaRPr lang="en-US" sz="3200" b="0" strike="noStrike" spc="-1">
              <a:latin typeface="Arial"/>
            </a:endParaRPr>
          </a:p>
          <a:p>
            <a:pPr marL="742680" lvl="1" indent="-284400" algn="just">
              <a:lnSpc>
                <a:spcPct val="100000"/>
              </a:lnSpc>
              <a:spcBef>
                <a:spcPts val="697"/>
              </a:spcBef>
              <a:buClr>
                <a:srgbClr val="402000"/>
              </a:buClr>
              <a:buFont typeface="Times New Roman"/>
              <a:buChar char="•"/>
            </a:pPr>
            <a:r>
              <a:rPr lang="en-US" sz="2800" b="0" strike="noStrike" spc="-1">
                <a:solidFill>
                  <a:srgbClr val="000000"/>
                </a:solidFill>
                <a:latin typeface="Arial"/>
                <a:ea typeface="DejaVu Sans"/>
              </a:rPr>
              <a:t>Tokens are instances of classes, moving from one place to another, calling methods and changing attributes.</a:t>
            </a:r>
            <a:endParaRPr lang="en-US" sz="2800" b="0" strike="noStrike" spc="-1">
              <a:latin typeface="Arial"/>
            </a:endParaRPr>
          </a:p>
          <a:p>
            <a:pPr marL="742680" lvl="1" indent="-284400" algn="just">
              <a:lnSpc>
                <a:spcPct val="100000"/>
              </a:lnSpc>
              <a:spcBef>
                <a:spcPts val="697"/>
              </a:spcBef>
              <a:buClr>
                <a:srgbClr val="402000"/>
              </a:buClr>
              <a:buFont typeface="Times New Roman"/>
              <a:buChar char="•"/>
            </a:pPr>
            <a:r>
              <a:rPr lang="en-US" sz="2800" b="0" strike="noStrike" spc="-1">
                <a:solidFill>
                  <a:srgbClr val="000000"/>
                </a:solidFill>
                <a:latin typeface="Arial"/>
                <a:ea typeface="DejaVu Sans"/>
              </a:rPr>
              <a:t>Net structure models the inner behaviour of objects.</a:t>
            </a:r>
            <a:endParaRPr lang="en-US" sz="2800" b="0" strike="noStrike" spc="-1">
              <a:latin typeface="Arial"/>
            </a:endParaRPr>
          </a:p>
          <a:p>
            <a:pPr marL="742680" lvl="1" indent="-284400" algn="just">
              <a:lnSpc>
                <a:spcPct val="100000"/>
              </a:lnSpc>
              <a:spcBef>
                <a:spcPts val="697"/>
              </a:spcBef>
              <a:buClr>
                <a:srgbClr val="402000"/>
              </a:buClr>
              <a:buFont typeface="Times New Roman"/>
              <a:buChar char="•"/>
            </a:pPr>
            <a:r>
              <a:rPr lang="en-US" sz="2800" b="0" strike="noStrike" spc="-1">
                <a:solidFill>
                  <a:srgbClr val="000000"/>
                </a:solidFill>
                <a:latin typeface="Arial"/>
                <a:ea typeface="DejaVu Sans"/>
              </a:rPr>
              <a:t>The purpose is to use object-oriented constructs to structure and build the system.</a:t>
            </a:r>
            <a:endParaRPr lang="en-US"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8" name="Rectangle 137">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14036"/>
            <a:ext cx="5346870" cy="6534776"/>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40" name="Picture 139">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13200"/>
          <a:stretch/>
        </p:blipFill>
        <p:spPr>
          <a:xfrm>
            <a:off x="0" y="514036"/>
            <a:ext cx="10077450" cy="6534776"/>
          </a:xfrm>
          <a:prstGeom prst="rect">
            <a:avLst/>
          </a:prstGeom>
        </p:spPr>
      </p:pic>
      <p:sp>
        <p:nvSpPr>
          <p:cNvPr id="125" name="CustomShape 1"/>
          <p:cNvSpPr/>
          <p:nvPr/>
        </p:nvSpPr>
        <p:spPr>
          <a:xfrm>
            <a:off x="5485045" y="1609467"/>
            <a:ext cx="4114608" cy="1202621"/>
          </a:xfrm>
          <a:prstGeom prst="rect">
            <a:avLst/>
          </a:prstGeom>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a:lnSpc>
                <a:spcPct val="90000"/>
              </a:lnSpc>
              <a:spcBef>
                <a:spcPct val="0"/>
              </a:spcBef>
              <a:spcAft>
                <a:spcPts val="600"/>
              </a:spcAft>
            </a:pPr>
            <a:r>
              <a:rPr lang="en-US" sz="3700" kern="1200" spc="-1" dirty="0">
                <a:solidFill>
                  <a:srgbClr val="000000"/>
                </a:solidFill>
                <a:latin typeface="+mj-lt"/>
                <a:ea typeface="+mj-ea"/>
                <a:cs typeface="+mj-cs"/>
              </a:rPr>
              <a:t>Simple Example Traffic Light</a:t>
            </a:r>
            <a:endParaRPr lang="en-US" sz="3700" kern="1200" dirty="0">
              <a:solidFill>
                <a:srgbClr val="000000"/>
              </a:solidFill>
              <a:latin typeface="+mj-lt"/>
              <a:ea typeface="+mj-ea"/>
              <a:cs typeface="+mj-cs"/>
            </a:endParaRPr>
          </a:p>
        </p:txBody>
      </p:sp>
      <p:sp>
        <p:nvSpPr>
          <p:cNvPr id="142"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08209"/>
            <a:ext cx="4761762" cy="5146411"/>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pic>
        <p:nvPicPr>
          <p:cNvPr id="2" name="Picture 2" descr="Shape, circle&#10;&#10;Description automatically generated">
            <a:extLst>
              <a:ext uri="{FF2B5EF4-FFF2-40B4-BE49-F238E27FC236}">
                <a16:creationId xmlns:a16="http://schemas.microsoft.com/office/drawing/2014/main" id="{91E93DA5-95C2-48A1-A322-C206112A1DA1}"/>
              </a:ext>
            </a:extLst>
          </p:cNvPr>
          <p:cNvPicPr>
            <a:picLocks noChangeAspect="1"/>
          </p:cNvPicPr>
          <p:nvPr/>
        </p:nvPicPr>
        <p:blipFill rotWithShape="1">
          <a:blip r:embed="rId3">
            <a:alphaModFix/>
          </a:blip>
          <a:srcRect l="15773" r="12618" b="3"/>
          <a:stretch/>
        </p:blipFill>
        <p:spPr>
          <a:xfrm>
            <a:off x="20" y="1490084"/>
            <a:ext cx="4607096" cy="4825079"/>
          </a:xfrm>
          <a:custGeom>
            <a:avLst/>
            <a:gdLst/>
            <a:ahLst/>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effectLst>
            <a:softEdge rad="0"/>
          </a:effectLst>
        </p:spPr>
      </p:pic>
      <p:sp>
        <p:nvSpPr>
          <p:cNvPr id="126" name="CustomShape 2"/>
          <p:cNvSpPr/>
          <p:nvPr/>
        </p:nvSpPr>
        <p:spPr>
          <a:xfrm>
            <a:off x="5206162" y="3090984"/>
            <a:ext cx="4114280" cy="3009996"/>
          </a:xfrm>
          <a:prstGeom prst="rect">
            <a:avLst/>
          </a:prstGeom>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marL="431800" indent="-228600">
              <a:lnSpc>
                <a:spcPct val="90000"/>
              </a:lnSpc>
              <a:spcBef>
                <a:spcPts val="799"/>
              </a:spcBef>
              <a:buClr>
                <a:srgbClr val="000000"/>
              </a:buClr>
              <a:buSzPct val="45000"/>
              <a:buFont typeface="Arial" panose="020B0604020202020204" pitchFamily="34" charset="0"/>
              <a:buChar char="•"/>
            </a:pPr>
            <a:r>
              <a:rPr lang="en-US" sz="2000" spc="-1" dirty="0">
                <a:solidFill>
                  <a:srgbClr val="000000"/>
                </a:solidFill>
              </a:rPr>
              <a:t>At any point in time, a traffic semaphore has a defined state. Typically, it either:</a:t>
            </a:r>
            <a:endParaRPr lang="en-US" sz="2000" dirty="0">
              <a:solidFill>
                <a:srgbClr val="000000"/>
              </a:solidFill>
            </a:endParaRPr>
          </a:p>
          <a:p>
            <a:pPr marL="889000" lvl="1" indent="-228600">
              <a:lnSpc>
                <a:spcPct val="90000"/>
              </a:lnSpc>
              <a:spcBef>
                <a:spcPts val="799"/>
              </a:spcBef>
              <a:buClr>
                <a:srgbClr val="000000"/>
              </a:buClr>
              <a:buSzPct val="45000"/>
              <a:buFont typeface="Arial" panose="020B0604020202020204" pitchFamily="34" charset="0"/>
              <a:buChar char="•"/>
            </a:pPr>
            <a:r>
              <a:rPr lang="en-US" sz="2000" spc="-1" dirty="0">
                <a:solidFill>
                  <a:srgbClr val="000000"/>
                </a:solidFill>
              </a:rPr>
              <a:t>has the green light on, and the other 2 lights off</a:t>
            </a:r>
            <a:endParaRPr lang="en-US" sz="2000" dirty="0">
              <a:solidFill>
                <a:srgbClr val="000000"/>
              </a:solidFill>
            </a:endParaRPr>
          </a:p>
          <a:p>
            <a:pPr marL="889000" lvl="1" indent="-228600">
              <a:lnSpc>
                <a:spcPct val="90000"/>
              </a:lnSpc>
              <a:spcBef>
                <a:spcPts val="799"/>
              </a:spcBef>
              <a:buClr>
                <a:srgbClr val="000000"/>
              </a:buClr>
              <a:buSzPct val="45000"/>
              <a:buFont typeface="Arial" panose="020B0604020202020204" pitchFamily="34" charset="0"/>
              <a:buChar char="•"/>
            </a:pPr>
            <a:r>
              <a:rPr lang="en-US" sz="2000" spc="-1" dirty="0">
                <a:solidFill>
                  <a:srgbClr val="000000"/>
                </a:solidFill>
              </a:rPr>
              <a:t>has the red light on, and the other 2 lights off</a:t>
            </a:r>
            <a:endParaRPr lang="en-US" sz="2000" dirty="0">
              <a:solidFill>
                <a:srgbClr val="000000"/>
              </a:solidFill>
            </a:endParaRPr>
          </a:p>
          <a:p>
            <a:pPr marL="889000" lvl="1" indent="-228600">
              <a:lnSpc>
                <a:spcPct val="90000"/>
              </a:lnSpc>
              <a:spcBef>
                <a:spcPts val="799"/>
              </a:spcBef>
              <a:buClr>
                <a:srgbClr val="000000"/>
              </a:buClr>
              <a:buSzPct val="45000"/>
              <a:buFont typeface="Arial" panose="020B0604020202020204" pitchFamily="34" charset="0"/>
              <a:buChar char="•"/>
            </a:pPr>
            <a:r>
              <a:rPr lang="en-US" sz="2000" spc="-1" dirty="0">
                <a:solidFill>
                  <a:srgbClr val="000000"/>
                </a:solidFill>
              </a:rPr>
              <a:t>as the yellow light on, and the other 2 lights off</a:t>
            </a:r>
            <a:endParaRPr lang="en-US" sz="2000" dirty="0">
              <a:solidFill>
                <a:srgbClr val="000000"/>
              </a:solidFill>
            </a:endParaRPr>
          </a:p>
          <a:p>
            <a:pPr marL="431800" indent="-228600">
              <a:lnSpc>
                <a:spcPct val="90000"/>
              </a:lnSpc>
              <a:spcBef>
                <a:spcPts val="799"/>
              </a:spcBef>
              <a:buClr>
                <a:srgbClr val="000000"/>
              </a:buClr>
              <a:buSzPct val="45000"/>
              <a:buFont typeface="Arial" panose="020B0604020202020204" pitchFamily="34" charset="0"/>
              <a:buChar char="•"/>
            </a:pPr>
            <a:endParaRPr lang="en-US" sz="2000" spc="-1">
              <a:solidFill>
                <a:srgbClr val="000000"/>
              </a:solidFill>
            </a:endParaRPr>
          </a:p>
        </p:txBody>
      </p:sp>
    </p:spTree>
    <p:extLst>
      <p:ext uri="{BB962C8B-B14F-4D97-AF65-F5344CB8AC3E}">
        <p14:creationId xmlns:p14="http://schemas.microsoft.com/office/powerpoint/2010/main" val="340973979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1340" name="CustomShape 1"/>
          <p:cNvSpPr/>
          <p:nvPr/>
        </p:nvSpPr>
        <p:spPr>
          <a:xfrm>
            <a:off x="990000" y="456840"/>
            <a:ext cx="776844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000000"/>
                </a:solidFill>
                <a:latin typeface="Arial"/>
                <a:ea typeface="DejaVu Sans"/>
              </a:rPr>
              <a:t>An O-O Petri Net</a:t>
            </a:r>
            <a:endParaRPr lang="en-US" sz="4400" b="0" strike="noStrike" spc="-1">
              <a:latin typeface="Arial"/>
            </a:endParaRPr>
          </a:p>
        </p:txBody>
      </p:sp>
      <p:grpSp>
        <p:nvGrpSpPr>
          <p:cNvPr id="1341" name="Group 2"/>
          <p:cNvGrpSpPr/>
          <p:nvPr/>
        </p:nvGrpSpPr>
        <p:grpSpPr>
          <a:xfrm>
            <a:off x="876600" y="1524240"/>
            <a:ext cx="7847640" cy="2837520"/>
            <a:chOff x="876600" y="1524240"/>
            <a:chExt cx="7847640" cy="2837520"/>
          </a:xfrm>
        </p:grpSpPr>
        <p:sp>
          <p:nvSpPr>
            <p:cNvPr id="1342" name="CustomShape 3"/>
            <p:cNvSpPr/>
            <p:nvPr/>
          </p:nvSpPr>
          <p:spPr>
            <a:xfrm>
              <a:off x="2132640" y="1981440"/>
              <a:ext cx="379440" cy="38052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1343" name="CustomShape 4"/>
            <p:cNvSpPr/>
            <p:nvPr/>
          </p:nvSpPr>
          <p:spPr>
            <a:xfrm>
              <a:off x="2132640" y="3887280"/>
              <a:ext cx="379440" cy="37980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1344" name="CustomShape 5"/>
            <p:cNvSpPr/>
            <p:nvPr/>
          </p:nvSpPr>
          <p:spPr>
            <a:xfrm>
              <a:off x="6702840" y="3887280"/>
              <a:ext cx="455760" cy="45648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1345" name="CustomShape 6"/>
            <p:cNvSpPr/>
            <p:nvPr/>
          </p:nvSpPr>
          <p:spPr>
            <a:xfrm>
              <a:off x="4264920" y="2743920"/>
              <a:ext cx="608760" cy="60876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1346" name="Line 7"/>
            <p:cNvSpPr/>
            <p:nvPr/>
          </p:nvSpPr>
          <p:spPr>
            <a:xfrm flipV="1">
              <a:off x="1522800" y="2286360"/>
              <a:ext cx="609840" cy="60948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347" name="Line 8"/>
            <p:cNvSpPr/>
            <p:nvPr/>
          </p:nvSpPr>
          <p:spPr>
            <a:xfrm>
              <a:off x="2513160" y="2286720"/>
              <a:ext cx="609480" cy="60948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348" name="Line 9"/>
            <p:cNvSpPr/>
            <p:nvPr/>
          </p:nvSpPr>
          <p:spPr>
            <a:xfrm flipH="1">
              <a:off x="2512800" y="3201120"/>
              <a:ext cx="609480" cy="76248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349" name="Line 10"/>
            <p:cNvSpPr/>
            <p:nvPr/>
          </p:nvSpPr>
          <p:spPr>
            <a:xfrm flipH="1" flipV="1">
              <a:off x="1522800" y="3200760"/>
              <a:ext cx="609840" cy="76248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350" name="Line 11"/>
            <p:cNvSpPr/>
            <p:nvPr/>
          </p:nvSpPr>
          <p:spPr>
            <a:xfrm flipV="1">
              <a:off x="6093000" y="2286360"/>
              <a:ext cx="609840" cy="60948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351" name="Line 12"/>
            <p:cNvSpPr/>
            <p:nvPr/>
          </p:nvSpPr>
          <p:spPr>
            <a:xfrm>
              <a:off x="7083360" y="2286720"/>
              <a:ext cx="609480" cy="60948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352" name="Line 13"/>
            <p:cNvSpPr/>
            <p:nvPr/>
          </p:nvSpPr>
          <p:spPr>
            <a:xfrm flipH="1">
              <a:off x="7083360" y="3201120"/>
              <a:ext cx="533520" cy="76248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353" name="Line 14"/>
            <p:cNvSpPr/>
            <p:nvPr/>
          </p:nvSpPr>
          <p:spPr>
            <a:xfrm flipH="1" flipV="1">
              <a:off x="6092640" y="3200760"/>
              <a:ext cx="685800" cy="76248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354" name="Line 15"/>
            <p:cNvSpPr/>
            <p:nvPr/>
          </p:nvSpPr>
          <p:spPr>
            <a:xfrm>
              <a:off x="3198960" y="3048840"/>
              <a:ext cx="1065960" cy="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355" name="Line 16"/>
            <p:cNvSpPr/>
            <p:nvPr/>
          </p:nvSpPr>
          <p:spPr>
            <a:xfrm>
              <a:off x="4874760" y="3048840"/>
              <a:ext cx="1066320" cy="360"/>
            </a:xfrm>
            <a:prstGeom prst="line">
              <a:avLst/>
            </a:prstGeom>
            <a:ln w="9360">
              <a:solidFill>
                <a:srgbClr val="402000"/>
              </a:solidFill>
              <a:miter/>
              <a:tailEnd type="triangle" w="med" len="med"/>
            </a:ln>
          </p:spPr>
          <p:style>
            <a:lnRef idx="0">
              <a:scrgbClr r="0" g="0" b="0"/>
            </a:lnRef>
            <a:fillRef idx="0">
              <a:scrgbClr r="0" g="0" b="0"/>
            </a:fillRef>
            <a:effectRef idx="0">
              <a:scrgbClr r="0" g="0" b="0"/>
            </a:effectRef>
            <a:fontRef idx="minor"/>
          </p:style>
        </p:sp>
        <p:sp>
          <p:nvSpPr>
            <p:cNvPr id="1356" name="CustomShape 17"/>
            <p:cNvSpPr/>
            <p:nvPr/>
          </p:nvSpPr>
          <p:spPr>
            <a:xfrm>
              <a:off x="1573200" y="1981440"/>
              <a:ext cx="687240" cy="3362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600" b="0" strike="noStrike" spc="-1">
                  <a:solidFill>
                    <a:srgbClr val="000000"/>
                  </a:solidFill>
                  <a:latin typeface="Arial"/>
                  <a:ea typeface="DejaVu Sans"/>
                </a:rPr>
                <a:t>ready</a:t>
              </a:r>
              <a:endParaRPr lang="en-US" sz="1600" b="0" strike="noStrike" spc="-1">
                <a:latin typeface="Arial"/>
              </a:endParaRPr>
            </a:p>
          </p:txBody>
        </p:sp>
        <p:sp>
          <p:nvSpPr>
            <p:cNvPr id="1357" name="CustomShape 18"/>
            <p:cNvSpPr/>
            <p:nvPr/>
          </p:nvSpPr>
          <p:spPr>
            <a:xfrm>
              <a:off x="876600" y="2591640"/>
              <a:ext cx="912600" cy="3362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600" b="0" strike="noStrike" spc="-1">
                  <a:solidFill>
                    <a:srgbClr val="000000"/>
                  </a:solidFill>
                  <a:latin typeface="Arial"/>
                  <a:ea typeface="DejaVu Sans"/>
                </a:rPr>
                <a:t>produce</a:t>
              </a:r>
              <a:endParaRPr lang="en-US" sz="1600" b="0" strike="noStrike" spc="-1">
                <a:latin typeface="Arial"/>
              </a:endParaRPr>
            </a:p>
          </p:txBody>
        </p:sp>
        <p:sp>
          <p:nvSpPr>
            <p:cNvPr id="1358" name="CustomShape 19"/>
            <p:cNvSpPr/>
            <p:nvPr/>
          </p:nvSpPr>
          <p:spPr>
            <a:xfrm>
              <a:off x="4013640" y="2439000"/>
              <a:ext cx="946080" cy="3362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600" b="0" strike="noStrike" spc="-1">
                  <a:solidFill>
                    <a:srgbClr val="000000"/>
                  </a:solidFill>
                  <a:latin typeface="Arial"/>
                  <a:ea typeface="DejaVu Sans"/>
                </a:rPr>
                <a:t>Storage </a:t>
              </a:r>
              <a:endParaRPr lang="en-US" sz="1600" b="0" strike="noStrike" spc="-1">
                <a:latin typeface="Arial"/>
              </a:endParaRPr>
            </a:p>
          </p:txBody>
        </p:sp>
        <p:sp>
          <p:nvSpPr>
            <p:cNvPr id="1359" name="CustomShape 20"/>
            <p:cNvSpPr/>
            <p:nvPr/>
          </p:nvSpPr>
          <p:spPr>
            <a:xfrm>
              <a:off x="6626520" y="1905480"/>
              <a:ext cx="455760" cy="456480"/>
            </a:xfrm>
            <a:prstGeom prst="ellipse">
              <a:avLst/>
            </a:prstGeom>
            <a:noFill/>
            <a:ln w="9360">
              <a:solidFill>
                <a:srgbClr val="402000"/>
              </a:solidFill>
              <a:miter/>
            </a:ln>
          </p:spPr>
          <p:style>
            <a:lnRef idx="0">
              <a:scrgbClr r="0" g="0" b="0"/>
            </a:lnRef>
            <a:fillRef idx="0">
              <a:scrgbClr r="0" g="0" b="0"/>
            </a:fillRef>
            <a:effectRef idx="0">
              <a:scrgbClr r="0" g="0" b="0"/>
            </a:effectRef>
            <a:fontRef idx="minor"/>
          </p:style>
        </p:sp>
        <p:sp>
          <p:nvSpPr>
            <p:cNvPr id="1360" name="CustomShape 21"/>
            <p:cNvSpPr/>
            <p:nvPr/>
          </p:nvSpPr>
          <p:spPr>
            <a:xfrm>
              <a:off x="7029000" y="1905480"/>
              <a:ext cx="1004040" cy="3362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600" b="0" strike="noStrike" spc="-1">
                  <a:solidFill>
                    <a:srgbClr val="000000"/>
                  </a:solidFill>
                  <a:latin typeface="Arial"/>
                  <a:ea typeface="DejaVu Sans"/>
                </a:rPr>
                <a:t>accepted</a:t>
              </a:r>
              <a:endParaRPr lang="en-US" sz="1600" b="0" strike="noStrike" spc="-1">
                <a:latin typeface="Arial"/>
              </a:endParaRPr>
            </a:p>
          </p:txBody>
        </p:sp>
        <p:sp>
          <p:nvSpPr>
            <p:cNvPr id="1361" name="CustomShape 22"/>
            <p:cNvSpPr/>
            <p:nvPr/>
          </p:nvSpPr>
          <p:spPr>
            <a:xfrm>
              <a:off x="7720200" y="2896200"/>
              <a:ext cx="1004040" cy="3362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600" b="0" strike="noStrike" spc="-1">
                  <a:solidFill>
                    <a:srgbClr val="000000"/>
                  </a:solidFill>
                  <a:latin typeface="Arial"/>
                  <a:ea typeface="DejaVu Sans"/>
                </a:rPr>
                <a:t>consume</a:t>
              </a:r>
              <a:endParaRPr lang="en-US" sz="1600" b="0" strike="noStrike" spc="-1">
                <a:latin typeface="Arial"/>
              </a:endParaRPr>
            </a:p>
          </p:txBody>
        </p:sp>
        <p:sp>
          <p:nvSpPr>
            <p:cNvPr id="1362" name="CustomShape 23"/>
            <p:cNvSpPr/>
            <p:nvPr/>
          </p:nvSpPr>
          <p:spPr>
            <a:xfrm>
              <a:off x="7117920" y="4025520"/>
              <a:ext cx="687240" cy="3362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600" b="0" strike="noStrike" spc="-1">
                  <a:solidFill>
                    <a:srgbClr val="000000"/>
                  </a:solidFill>
                  <a:latin typeface="Arial"/>
                  <a:ea typeface="DejaVu Sans"/>
                </a:rPr>
                <a:t>ready</a:t>
              </a:r>
              <a:endParaRPr lang="en-US" sz="1600" b="0" strike="noStrike" spc="-1">
                <a:latin typeface="Arial"/>
              </a:endParaRPr>
            </a:p>
          </p:txBody>
        </p:sp>
        <p:sp>
          <p:nvSpPr>
            <p:cNvPr id="1363" name="CustomShape 24"/>
            <p:cNvSpPr/>
            <p:nvPr/>
          </p:nvSpPr>
          <p:spPr>
            <a:xfrm>
              <a:off x="1764360" y="1524240"/>
              <a:ext cx="110484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000000"/>
                  </a:solidFill>
                  <a:latin typeface="Arial"/>
                  <a:ea typeface="DejaVu Sans"/>
                </a:rPr>
                <a:t>Producer</a:t>
              </a:r>
              <a:endParaRPr lang="en-US" sz="1800" b="0" strike="noStrike" spc="-1">
                <a:latin typeface="Arial"/>
              </a:endParaRPr>
            </a:p>
          </p:txBody>
        </p:sp>
        <p:sp>
          <p:nvSpPr>
            <p:cNvPr id="1364" name="CustomShape 25"/>
            <p:cNvSpPr/>
            <p:nvPr/>
          </p:nvSpPr>
          <p:spPr>
            <a:xfrm>
              <a:off x="6271200" y="1524240"/>
              <a:ext cx="123120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000000"/>
                  </a:solidFill>
                  <a:latin typeface="Arial"/>
                  <a:ea typeface="DejaVu Sans"/>
                </a:rPr>
                <a:t>Consumer</a:t>
              </a:r>
              <a:endParaRPr lang="en-US" sz="1800" b="0" strike="noStrike" spc="-1">
                <a:latin typeface="Arial"/>
              </a:endParaRPr>
            </a:p>
          </p:txBody>
        </p:sp>
        <p:sp>
          <p:nvSpPr>
            <p:cNvPr id="1365" name="CustomShape 26"/>
            <p:cNvSpPr/>
            <p:nvPr/>
          </p:nvSpPr>
          <p:spPr>
            <a:xfrm>
              <a:off x="1370880" y="2896200"/>
              <a:ext cx="227160" cy="303840"/>
            </a:xfrm>
            <a:prstGeom prst="rect">
              <a:avLst/>
            </a:prstGeom>
            <a:solidFill>
              <a:srgbClr val="CD3333"/>
            </a:solidFill>
            <a:ln w="9360">
              <a:solidFill>
                <a:srgbClr val="402000"/>
              </a:solidFill>
              <a:miter/>
            </a:ln>
          </p:spPr>
          <p:style>
            <a:lnRef idx="0">
              <a:scrgbClr r="0" g="0" b="0"/>
            </a:lnRef>
            <a:fillRef idx="0">
              <a:scrgbClr r="0" g="0" b="0"/>
            </a:fillRef>
            <a:effectRef idx="0">
              <a:scrgbClr r="0" g="0" b="0"/>
            </a:effectRef>
            <a:fontRef idx="minor"/>
          </p:style>
        </p:sp>
        <p:sp>
          <p:nvSpPr>
            <p:cNvPr id="1366" name="CustomShape 27"/>
            <p:cNvSpPr/>
            <p:nvPr/>
          </p:nvSpPr>
          <p:spPr>
            <a:xfrm>
              <a:off x="2970360" y="2896200"/>
              <a:ext cx="227520" cy="303840"/>
            </a:xfrm>
            <a:prstGeom prst="rect">
              <a:avLst/>
            </a:prstGeom>
            <a:solidFill>
              <a:srgbClr val="CD3333"/>
            </a:solidFill>
            <a:ln w="9360">
              <a:solidFill>
                <a:srgbClr val="402000"/>
              </a:solidFill>
              <a:miter/>
            </a:ln>
          </p:spPr>
          <p:style>
            <a:lnRef idx="0">
              <a:scrgbClr r="0" g="0" b="0"/>
            </a:lnRef>
            <a:fillRef idx="0">
              <a:scrgbClr r="0" g="0" b="0"/>
            </a:fillRef>
            <a:effectRef idx="0">
              <a:scrgbClr r="0" g="0" b="0"/>
            </a:effectRef>
            <a:fontRef idx="minor"/>
          </p:style>
        </p:sp>
        <p:sp>
          <p:nvSpPr>
            <p:cNvPr id="1367" name="CustomShape 28"/>
            <p:cNvSpPr/>
            <p:nvPr/>
          </p:nvSpPr>
          <p:spPr>
            <a:xfrm>
              <a:off x="7540560" y="2896200"/>
              <a:ext cx="227520" cy="303840"/>
            </a:xfrm>
            <a:prstGeom prst="rect">
              <a:avLst/>
            </a:prstGeom>
            <a:solidFill>
              <a:srgbClr val="CD3333"/>
            </a:solidFill>
            <a:ln w="9360">
              <a:solidFill>
                <a:srgbClr val="402000"/>
              </a:solidFill>
              <a:miter/>
            </a:ln>
          </p:spPr>
          <p:style>
            <a:lnRef idx="0">
              <a:scrgbClr r="0" g="0" b="0"/>
            </a:lnRef>
            <a:fillRef idx="0">
              <a:scrgbClr r="0" g="0" b="0"/>
            </a:fillRef>
            <a:effectRef idx="0">
              <a:scrgbClr r="0" g="0" b="0"/>
            </a:effectRef>
            <a:fontRef idx="minor"/>
          </p:style>
        </p:sp>
        <p:sp>
          <p:nvSpPr>
            <p:cNvPr id="1368" name="CustomShape 29"/>
            <p:cNvSpPr/>
            <p:nvPr/>
          </p:nvSpPr>
          <p:spPr>
            <a:xfrm>
              <a:off x="5941080" y="2896200"/>
              <a:ext cx="227160" cy="303840"/>
            </a:xfrm>
            <a:prstGeom prst="rect">
              <a:avLst/>
            </a:prstGeom>
            <a:solidFill>
              <a:srgbClr val="CD3333"/>
            </a:solidFill>
            <a:ln w="9360">
              <a:solidFill>
                <a:srgbClr val="402000"/>
              </a:solidFill>
              <a:miter/>
            </a:ln>
          </p:spPr>
          <p:style>
            <a:lnRef idx="0">
              <a:scrgbClr r="0" g="0" b="0"/>
            </a:lnRef>
            <a:fillRef idx="0">
              <a:scrgbClr r="0" g="0" b="0"/>
            </a:fillRef>
            <a:effectRef idx="0">
              <a:scrgbClr r="0" g="0" b="0"/>
            </a:effectRef>
            <a:fontRef idx="minor"/>
          </p:style>
        </p:sp>
        <p:sp>
          <p:nvSpPr>
            <p:cNvPr id="1369" name="CustomShape 30"/>
            <p:cNvSpPr/>
            <p:nvPr/>
          </p:nvSpPr>
          <p:spPr>
            <a:xfrm>
              <a:off x="2998800" y="2577240"/>
              <a:ext cx="619920" cy="3362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600" b="0" strike="noStrike" spc="-1">
                  <a:solidFill>
                    <a:srgbClr val="000000"/>
                  </a:solidFill>
                  <a:latin typeface="Arial"/>
                  <a:ea typeface="DejaVu Sans"/>
                </a:rPr>
                <a:t>send</a:t>
              </a:r>
              <a:endParaRPr lang="en-US" sz="1600" b="0" strike="noStrike" spc="-1">
                <a:latin typeface="Arial"/>
              </a:endParaRPr>
            </a:p>
          </p:txBody>
        </p:sp>
        <p:sp>
          <p:nvSpPr>
            <p:cNvPr id="1370" name="CustomShape 31"/>
            <p:cNvSpPr/>
            <p:nvPr/>
          </p:nvSpPr>
          <p:spPr>
            <a:xfrm>
              <a:off x="5582520" y="2500920"/>
              <a:ext cx="778680" cy="3362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600" b="0" strike="noStrike" spc="-1">
                  <a:solidFill>
                    <a:srgbClr val="000000"/>
                  </a:solidFill>
                  <a:latin typeface="Arial"/>
                  <a:ea typeface="DejaVu Sans"/>
                </a:rPr>
                <a:t>accept</a:t>
              </a:r>
              <a:endParaRPr lang="en-US" sz="1600" b="0" strike="noStrike" spc="-1">
                <a:latin typeface="Arial"/>
              </a:endParaRPr>
            </a:p>
          </p:txBody>
        </p:sp>
      </p:grpSp>
      <p:grpSp>
        <p:nvGrpSpPr>
          <p:cNvPr id="1371" name="Group 32"/>
          <p:cNvGrpSpPr/>
          <p:nvPr/>
        </p:nvGrpSpPr>
        <p:grpSpPr>
          <a:xfrm>
            <a:off x="1404720" y="4344840"/>
            <a:ext cx="1918440" cy="1828440"/>
            <a:chOff x="1404720" y="4344840"/>
            <a:chExt cx="1918440" cy="1828440"/>
          </a:xfrm>
        </p:grpSpPr>
        <p:sp>
          <p:nvSpPr>
            <p:cNvPr id="1372" name="CustomShape 33"/>
            <p:cNvSpPr/>
            <p:nvPr/>
          </p:nvSpPr>
          <p:spPr>
            <a:xfrm>
              <a:off x="1463040" y="4344840"/>
              <a:ext cx="1750680" cy="182844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1373" name="Line 34"/>
            <p:cNvSpPr/>
            <p:nvPr/>
          </p:nvSpPr>
          <p:spPr>
            <a:xfrm>
              <a:off x="1463040" y="4725720"/>
              <a:ext cx="1751760" cy="360"/>
            </a:xfrm>
            <a:prstGeom prst="line">
              <a:avLst/>
            </a:prstGeom>
            <a:ln w="9360">
              <a:solidFill>
                <a:srgbClr val="402000"/>
              </a:solidFill>
              <a:miter/>
            </a:ln>
          </p:spPr>
          <p:style>
            <a:lnRef idx="0">
              <a:scrgbClr r="0" g="0" b="0"/>
            </a:lnRef>
            <a:fillRef idx="0">
              <a:scrgbClr r="0" g="0" b="0"/>
            </a:fillRef>
            <a:effectRef idx="0">
              <a:scrgbClr r="0" g="0" b="0"/>
            </a:effectRef>
            <a:fontRef idx="minor"/>
          </p:style>
        </p:sp>
        <p:sp>
          <p:nvSpPr>
            <p:cNvPr id="1374" name="CustomShape 35"/>
            <p:cNvSpPr/>
            <p:nvPr/>
          </p:nvSpPr>
          <p:spPr>
            <a:xfrm>
              <a:off x="1519560" y="4383000"/>
              <a:ext cx="110484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000000"/>
                  </a:solidFill>
                  <a:latin typeface="Arial"/>
                  <a:ea typeface="DejaVu Sans"/>
                </a:rPr>
                <a:t>Producer</a:t>
              </a:r>
              <a:endParaRPr lang="en-US" sz="1800" b="0" strike="noStrike" spc="-1">
                <a:latin typeface="Arial"/>
              </a:endParaRPr>
            </a:p>
          </p:txBody>
        </p:sp>
        <p:sp>
          <p:nvSpPr>
            <p:cNvPr id="1375" name="Line 36"/>
            <p:cNvSpPr/>
            <p:nvPr/>
          </p:nvSpPr>
          <p:spPr>
            <a:xfrm>
              <a:off x="1463040" y="5259600"/>
              <a:ext cx="1751760" cy="360"/>
            </a:xfrm>
            <a:prstGeom prst="line">
              <a:avLst/>
            </a:prstGeom>
            <a:ln w="9360">
              <a:solidFill>
                <a:srgbClr val="402000"/>
              </a:solidFill>
              <a:miter/>
            </a:ln>
          </p:spPr>
          <p:style>
            <a:lnRef idx="0">
              <a:scrgbClr r="0" g="0" b="0"/>
            </a:lnRef>
            <a:fillRef idx="0">
              <a:scrgbClr r="0" g="0" b="0"/>
            </a:fillRef>
            <a:effectRef idx="0">
              <a:scrgbClr r="0" g="0" b="0"/>
            </a:effectRef>
            <a:fontRef idx="minor"/>
          </p:style>
        </p:sp>
        <p:sp>
          <p:nvSpPr>
            <p:cNvPr id="1376" name="CustomShape 37"/>
            <p:cNvSpPr/>
            <p:nvPr/>
          </p:nvSpPr>
          <p:spPr>
            <a:xfrm>
              <a:off x="1511640" y="4802040"/>
              <a:ext cx="129816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000000"/>
                  </a:solidFill>
                  <a:latin typeface="Arial"/>
                  <a:ea typeface="DejaVu Sans"/>
                </a:rPr>
                <a:t>data: ITEM</a:t>
              </a:r>
              <a:endParaRPr lang="en-US" sz="1800" b="0" strike="noStrike" spc="-1">
                <a:latin typeface="Arial"/>
              </a:endParaRPr>
            </a:p>
          </p:txBody>
        </p:sp>
        <p:sp>
          <p:nvSpPr>
            <p:cNvPr id="1377" name="CustomShape 38"/>
            <p:cNvSpPr/>
            <p:nvPr/>
          </p:nvSpPr>
          <p:spPr>
            <a:xfrm>
              <a:off x="1420200" y="5335920"/>
              <a:ext cx="183024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000000"/>
                  </a:solidFill>
                  <a:latin typeface="Arial"/>
                  <a:ea typeface="DejaVu Sans"/>
                </a:rPr>
                <a:t>ITEM produce( )</a:t>
              </a:r>
              <a:endParaRPr lang="en-US" sz="1800" b="0" strike="noStrike" spc="-1">
                <a:latin typeface="Arial"/>
              </a:endParaRPr>
            </a:p>
          </p:txBody>
        </p:sp>
        <p:sp>
          <p:nvSpPr>
            <p:cNvPr id="1378" name="CustomShape 39"/>
            <p:cNvSpPr/>
            <p:nvPr/>
          </p:nvSpPr>
          <p:spPr>
            <a:xfrm>
              <a:off x="1404720" y="5754960"/>
              <a:ext cx="191844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000000"/>
                  </a:solidFill>
                  <a:latin typeface="Arial"/>
                  <a:ea typeface="DejaVu Sans"/>
                </a:rPr>
                <a:t>void send(ITEM) </a:t>
              </a:r>
              <a:endParaRPr lang="en-US" sz="1800" b="0" strike="noStrike" spc="-1">
                <a:latin typeface="Arial"/>
              </a:endParaRPr>
            </a:p>
          </p:txBody>
        </p:sp>
      </p:grpSp>
      <p:grpSp>
        <p:nvGrpSpPr>
          <p:cNvPr id="1379" name="Group 40"/>
          <p:cNvGrpSpPr/>
          <p:nvPr/>
        </p:nvGrpSpPr>
        <p:grpSpPr>
          <a:xfrm>
            <a:off x="5956200" y="4497120"/>
            <a:ext cx="2349720" cy="1828440"/>
            <a:chOff x="5956200" y="4497120"/>
            <a:chExt cx="2349720" cy="1828440"/>
          </a:xfrm>
        </p:grpSpPr>
        <p:sp>
          <p:nvSpPr>
            <p:cNvPr id="1380" name="CustomShape 41"/>
            <p:cNvSpPr/>
            <p:nvPr/>
          </p:nvSpPr>
          <p:spPr>
            <a:xfrm>
              <a:off x="6033240" y="4497120"/>
              <a:ext cx="2192040" cy="1828440"/>
            </a:xfrm>
            <a:prstGeom prst="rect">
              <a:avLst/>
            </a:prstGeom>
            <a:noFill/>
            <a:ln w="9360">
              <a:solidFill>
                <a:srgbClr val="402000"/>
              </a:solidFill>
              <a:miter/>
            </a:ln>
          </p:spPr>
          <p:style>
            <a:lnRef idx="0">
              <a:scrgbClr r="0" g="0" b="0"/>
            </a:lnRef>
            <a:fillRef idx="0">
              <a:scrgbClr r="0" g="0" b="0"/>
            </a:fillRef>
            <a:effectRef idx="0">
              <a:scrgbClr r="0" g="0" b="0"/>
            </a:effectRef>
            <a:fontRef idx="minor"/>
          </p:style>
        </p:sp>
        <p:sp>
          <p:nvSpPr>
            <p:cNvPr id="1381" name="Line 42"/>
            <p:cNvSpPr/>
            <p:nvPr/>
          </p:nvSpPr>
          <p:spPr>
            <a:xfrm>
              <a:off x="6033240" y="4878000"/>
              <a:ext cx="2193120" cy="360"/>
            </a:xfrm>
            <a:prstGeom prst="line">
              <a:avLst/>
            </a:prstGeom>
            <a:ln w="9360">
              <a:solidFill>
                <a:srgbClr val="402000"/>
              </a:solidFill>
              <a:miter/>
            </a:ln>
          </p:spPr>
          <p:style>
            <a:lnRef idx="0">
              <a:scrgbClr r="0" g="0" b="0"/>
            </a:lnRef>
            <a:fillRef idx="0">
              <a:scrgbClr r="0" g="0" b="0"/>
            </a:fillRef>
            <a:effectRef idx="0">
              <a:scrgbClr r="0" g="0" b="0"/>
            </a:effectRef>
            <a:fontRef idx="minor"/>
          </p:style>
        </p:sp>
        <p:sp>
          <p:nvSpPr>
            <p:cNvPr id="1382" name="CustomShape 43"/>
            <p:cNvSpPr/>
            <p:nvPr/>
          </p:nvSpPr>
          <p:spPr>
            <a:xfrm>
              <a:off x="6077160" y="4535280"/>
              <a:ext cx="123120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000000"/>
                  </a:solidFill>
                  <a:latin typeface="Arial"/>
                  <a:ea typeface="DejaVu Sans"/>
                </a:rPr>
                <a:t>Consumer</a:t>
              </a:r>
              <a:endParaRPr lang="en-US" sz="1800" b="0" strike="noStrike" spc="-1">
                <a:latin typeface="Arial"/>
              </a:endParaRPr>
            </a:p>
          </p:txBody>
        </p:sp>
        <p:sp>
          <p:nvSpPr>
            <p:cNvPr id="1383" name="Line 44"/>
            <p:cNvSpPr/>
            <p:nvPr/>
          </p:nvSpPr>
          <p:spPr>
            <a:xfrm>
              <a:off x="6033240" y="5411880"/>
              <a:ext cx="2193120" cy="360"/>
            </a:xfrm>
            <a:prstGeom prst="line">
              <a:avLst/>
            </a:prstGeom>
            <a:ln w="9360">
              <a:solidFill>
                <a:srgbClr val="402000"/>
              </a:solidFill>
              <a:miter/>
            </a:ln>
          </p:spPr>
          <p:style>
            <a:lnRef idx="0">
              <a:scrgbClr r="0" g="0" b="0"/>
            </a:lnRef>
            <a:fillRef idx="0">
              <a:scrgbClr r="0" g="0" b="0"/>
            </a:fillRef>
            <a:effectRef idx="0">
              <a:scrgbClr r="0" g="0" b="0"/>
            </a:effectRef>
            <a:fontRef idx="minor"/>
          </p:style>
        </p:sp>
        <p:sp>
          <p:nvSpPr>
            <p:cNvPr id="1384" name="CustomShape 45"/>
            <p:cNvSpPr/>
            <p:nvPr/>
          </p:nvSpPr>
          <p:spPr>
            <a:xfrm>
              <a:off x="6081840" y="4954320"/>
              <a:ext cx="129816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000000"/>
                  </a:solidFill>
                  <a:latin typeface="Arial"/>
                  <a:ea typeface="DejaVu Sans"/>
                </a:rPr>
                <a:t>data: ITEM</a:t>
              </a:r>
              <a:endParaRPr lang="en-US" sz="1800" b="0" strike="noStrike" spc="-1">
                <a:latin typeface="Arial"/>
              </a:endParaRPr>
            </a:p>
          </p:txBody>
        </p:sp>
        <p:sp>
          <p:nvSpPr>
            <p:cNvPr id="1385" name="CustomShape 46"/>
            <p:cNvSpPr/>
            <p:nvPr/>
          </p:nvSpPr>
          <p:spPr>
            <a:xfrm>
              <a:off x="5989680" y="5488200"/>
              <a:ext cx="167940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000000"/>
                  </a:solidFill>
                  <a:latin typeface="Arial"/>
                  <a:ea typeface="DejaVu Sans"/>
                </a:rPr>
                <a:t>ITEM accept( )</a:t>
              </a:r>
              <a:endParaRPr lang="en-US" sz="1800" b="0" strike="noStrike" spc="-1">
                <a:latin typeface="Arial"/>
              </a:endParaRPr>
            </a:p>
          </p:txBody>
        </p:sp>
        <p:sp>
          <p:nvSpPr>
            <p:cNvPr id="1386" name="CustomShape 47"/>
            <p:cNvSpPr/>
            <p:nvPr/>
          </p:nvSpPr>
          <p:spPr>
            <a:xfrm>
              <a:off x="5956200" y="5907240"/>
              <a:ext cx="2349720" cy="36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b="0" strike="noStrike" spc="-1">
                  <a:solidFill>
                    <a:srgbClr val="000000"/>
                  </a:solidFill>
                  <a:latin typeface="Arial"/>
                  <a:ea typeface="DejaVu Sans"/>
                </a:rPr>
                <a:t>void consume(ITEM) </a:t>
              </a:r>
              <a:endParaRPr lang="en-US" sz="1800" b="0" strike="noStrike" spc="-1">
                <a:latin typeface="Arial"/>
              </a:endParaRPr>
            </a:p>
          </p:txBody>
        </p:sp>
      </p:gr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40"/>
                                        </p:tgtEl>
                                        <p:attrNameLst>
                                          <p:attrName>style.visibility</p:attrName>
                                        </p:attrNameLst>
                                      </p:cBhvr>
                                      <p:to>
                                        <p:strVal val="visible"/>
                                      </p:to>
                                    </p:set>
                                    <p:anim calcmode="lin" valueType="num">
                                      <p:cBhvr additive="repl">
                                        <p:cTn id="7" dur="500" fill="hold"/>
                                        <p:tgtEl>
                                          <p:spTgt spid="1340"/>
                                        </p:tgtEl>
                                        <p:attrNameLst>
                                          <p:attrName>ppt_x</p:attrName>
                                        </p:attrNameLst>
                                      </p:cBhvr>
                                      <p:tavLst>
                                        <p:tav tm="0">
                                          <p:val>
                                            <p:strVal val="0-#ppt_w/2"/>
                                          </p:val>
                                        </p:tav>
                                        <p:tav tm="100000">
                                          <p:val>
                                            <p:strVal val="#ppt_x"/>
                                          </p:val>
                                        </p:tav>
                                      </p:tavLst>
                                    </p:anim>
                                    <p:anim calcmode="lin" valueType="num">
                                      <p:cBhvr additive="repl">
                                        <p:cTn id="8" dur="500" fill="hold"/>
                                        <p:tgtEl>
                                          <p:spTgt spid="13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341"/>
                                        </p:tgtEl>
                                        <p:attrNameLst>
                                          <p:attrName>style.visibility</p:attrName>
                                        </p:attrNameLst>
                                      </p:cBhvr>
                                      <p:to>
                                        <p:strVal val="visible"/>
                                      </p:to>
                                    </p:set>
                                    <p:anim calcmode="lin" valueType="num">
                                      <p:cBhvr additive="repl">
                                        <p:cTn id="13" dur="500" fill="hold"/>
                                        <p:tgtEl>
                                          <p:spTgt spid="1341"/>
                                        </p:tgtEl>
                                        <p:attrNameLst>
                                          <p:attrName>ppt_x</p:attrName>
                                        </p:attrNameLst>
                                      </p:cBhvr>
                                      <p:tavLst>
                                        <p:tav tm="0">
                                          <p:val>
                                            <p:strVal val="0-#ppt_w/2"/>
                                          </p:val>
                                        </p:tav>
                                        <p:tav tm="100000">
                                          <p:val>
                                            <p:strVal val="#ppt_x"/>
                                          </p:val>
                                        </p:tav>
                                      </p:tavLst>
                                    </p:anim>
                                    <p:anim calcmode="lin" valueType="num">
                                      <p:cBhvr additive="repl">
                                        <p:cTn id="14" dur="500" fill="hold"/>
                                        <p:tgtEl>
                                          <p:spTgt spid="134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nodeType="clickEffect">
                                  <p:stCondLst>
                                    <p:cond delay="0"/>
                                  </p:stCondLst>
                                  <p:childTnLst>
                                    <p:set>
                                      <p:cBhvr>
                                        <p:cTn id="18" dur="1" fill="hold">
                                          <p:stCondLst>
                                            <p:cond delay="0"/>
                                          </p:stCondLst>
                                        </p:cTn>
                                        <p:tgtEl>
                                          <p:spTgt spid="1371"/>
                                        </p:tgtEl>
                                        <p:attrNameLst>
                                          <p:attrName>style.visibility</p:attrName>
                                        </p:attrNameLst>
                                      </p:cBhvr>
                                      <p:to>
                                        <p:strVal val="visible"/>
                                      </p:to>
                                    </p:set>
                                    <p:animEffect transition="in" filter="box(in)">
                                      <p:cBhvr additive="repl">
                                        <p:cTn id="19" dur="500"/>
                                        <p:tgtEl>
                                          <p:spTgt spid="1371"/>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nodeType="clickEffect">
                                  <p:stCondLst>
                                    <p:cond delay="0"/>
                                  </p:stCondLst>
                                  <p:childTnLst>
                                    <p:set>
                                      <p:cBhvr>
                                        <p:cTn id="23" dur="1" fill="hold">
                                          <p:stCondLst>
                                            <p:cond delay="0"/>
                                          </p:stCondLst>
                                        </p:cTn>
                                        <p:tgtEl>
                                          <p:spTgt spid="1379"/>
                                        </p:tgtEl>
                                        <p:attrNameLst>
                                          <p:attrName>style.visibility</p:attrName>
                                        </p:attrNameLst>
                                      </p:cBhvr>
                                      <p:to>
                                        <p:strVal val="visible"/>
                                      </p:to>
                                    </p:set>
                                    <p:animEffect transition="in" filter="box(in)">
                                      <p:cBhvr additive="repl">
                                        <p:cTn id="24" dur="500"/>
                                        <p:tgtEl>
                                          <p:spTgt spid="13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7" name="CustomShape 1"/>
          <p:cNvSpPr/>
          <p:nvPr/>
        </p:nvSpPr>
        <p:spPr>
          <a:xfrm>
            <a:off x="457200" y="914400"/>
            <a:ext cx="9067320" cy="585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800" b="0" strike="noStrike" spc="-1">
                <a:solidFill>
                  <a:srgbClr val="FFFFFF"/>
                </a:solidFill>
                <a:latin typeface="Arial"/>
                <a:ea typeface="DejaVu Sans"/>
              </a:rPr>
              <a:t>THANK YOU!</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990000" y="456840"/>
            <a:ext cx="776844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4400" spc="-1" dirty="0">
                <a:solidFill>
                  <a:srgbClr val="000000"/>
                </a:solidFill>
                <a:latin typeface="Arial"/>
              </a:rPr>
              <a:t>Example Contd.</a:t>
            </a:r>
            <a:endParaRPr lang="en-US" dirty="0"/>
          </a:p>
        </p:txBody>
      </p:sp>
      <p:sp>
        <p:nvSpPr>
          <p:cNvPr id="126" name="CustomShape 2"/>
          <p:cNvSpPr/>
          <p:nvPr/>
        </p:nvSpPr>
        <p:spPr>
          <a:xfrm>
            <a:off x="990000" y="1829160"/>
            <a:ext cx="7768440" cy="411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normAutofit fontScale="85000" lnSpcReduction="20000"/>
          </a:bodyPr>
          <a:lstStyle/>
          <a:p>
            <a:pPr marL="431800" indent="-322580" algn="just">
              <a:lnSpc>
                <a:spcPct val="90000"/>
              </a:lnSpc>
              <a:spcBef>
                <a:spcPts val="799"/>
              </a:spcBef>
              <a:buClr>
                <a:srgbClr val="000000"/>
              </a:buClr>
              <a:buSzPct val="45000"/>
              <a:buFont typeface="Wingdings" charset="2"/>
              <a:buChar char=""/>
            </a:pPr>
            <a:r>
              <a:rPr lang="en-US" sz="3200" spc="-1" dirty="0">
                <a:ea typeface="+mn-lt"/>
                <a:cs typeface="+mn-lt"/>
              </a:rPr>
              <a:t>If we put ourselves in the shoes of the people who had to build these, we could envision using a </a:t>
            </a:r>
            <a:r>
              <a:rPr lang="en-US" sz="3200" b="1" spc="-1" dirty="0">
                <a:ea typeface="+mn-lt"/>
                <a:cs typeface="+mn-lt"/>
              </a:rPr>
              <a:t>Finite State Machine</a:t>
            </a:r>
            <a:r>
              <a:rPr lang="en-US" sz="3200" spc="-1" dirty="0">
                <a:ea typeface="+mn-lt"/>
                <a:cs typeface="+mn-lt"/>
              </a:rPr>
              <a:t> to represent the stoplight. </a:t>
            </a:r>
            <a:endParaRPr lang="en-US" dirty="0">
              <a:ea typeface="+mn-lt"/>
              <a:cs typeface="+mn-lt"/>
            </a:endParaRPr>
          </a:p>
          <a:p>
            <a:pPr marL="431800" indent="-322580" algn="just">
              <a:lnSpc>
                <a:spcPct val="90000"/>
              </a:lnSpc>
              <a:spcBef>
                <a:spcPts val="799"/>
              </a:spcBef>
              <a:buClr>
                <a:srgbClr val="000000"/>
              </a:buClr>
              <a:buSzPct val="45000"/>
              <a:buFont typeface="Wingdings" charset="2"/>
              <a:buChar char=""/>
            </a:pPr>
            <a:r>
              <a:rPr lang="en-US" sz="3200" spc="-1" dirty="0">
                <a:ea typeface="+mn-lt"/>
                <a:cs typeface="+mn-lt"/>
              </a:rPr>
              <a:t>We stick finite on the front state machine because </a:t>
            </a:r>
            <a:endParaRPr lang="en-US">
              <a:ea typeface="+mn-lt"/>
              <a:cs typeface="+mn-lt"/>
            </a:endParaRPr>
          </a:p>
          <a:p>
            <a:pPr marL="889000" lvl="1" indent="-322580" algn="just">
              <a:lnSpc>
                <a:spcPct val="90000"/>
              </a:lnSpc>
              <a:spcBef>
                <a:spcPts val="799"/>
              </a:spcBef>
              <a:buClr>
                <a:srgbClr val="000000"/>
              </a:buClr>
              <a:buSzPct val="45000"/>
              <a:buFont typeface="Wingdings" charset="2"/>
              <a:buChar char=""/>
            </a:pPr>
            <a:r>
              <a:rPr lang="en-US" sz="3200" spc="-1" dirty="0">
                <a:ea typeface="+mn-lt"/>
                <a:cs typeface="+mn-lt"/>
              </a:rPr>
              <a:t>There are a </a:t>
            </a:r>
            <a:r>
              <a:rPr lang="en-US" sz="3200" b="1" spc="-1" dirty="0">
                <a:ea typeface="+mn-lt"/>
                <a:cs typeface="+mn-lt"/>
              </a:rPr>
              <a:t>finite (set number) of states</a:t>
            </a:r>
            <a:r>
              <a:rPr lang="en-US" sz="3200" spc="-1" dirty="0">
                <a:ea typeface="+mn-lt"/>
                <a:cs typeface="+mn-lt"/>
              </a:rPr>
              <a:t> </a:t>
            </a:r>
            <a:r>
              <a:rPr lang="en-US" sz="3200" b="1" spc="-1" dirty="0">
                <a:ea typeface="+mn-lt"/>
                <a:cs typeface="+mn-lt"/>
              </a:rPr>
              <a:t>(</a:t>
            </a:r>
            <a:r>
              <a:rPr lang="en-US" sz="3200" b="1" spc="-1" dirty="0" err="1">
                <a:ea typeface="+mn-lt"/>
                <a:cs typeface="+mn-lt"/>
              </a:rPr>
              <a:t>colours</a:t>
            </a:r>
            <a:r>
              <a:rPr lang="en-US" sz="3200" b="1" spc="-1" dirty="0">
                <a:ea typeface="+mn-lt"/>
                <a:cs typeface="+mn-lt"/>
              </a:rPr>
              <a:t>) </a:t>
            </a:r>
            <a:r>
              <a:rPr lang="en-US" sz="3200" spc="-1" dirty="0">
                <a:ea typeface="+mn-lt"/>
                <a:cs typeface="+mn-lt"/>
              </a:rPr>
              <a:t>that the traffic light will transition between. </a:t>
            </a:r>
            <a:endParaRPr lang="en-US">
              <a:ea typeface="+mn-lt"/>
              <a:cs typeface="+mn-lt"/>
            </a:endParaRPr>
          </a:p>
          <a:p>
            <a:pPr marL="889000" lvl="1" indent="-322580" algn="just">
              <a:lnSpc>
                <a:spcPct val="90000"/>
              </a:lnSpc>
              <a:spcBef>
                <a:spcPts val="799"/>
              </a:spcBef>
              <a:buClr>
                <a:srgbClr val="000000"/>
              </a:buClr>
              <a:buSzPct val="45000"/>
              <a:buFont typeface="Wingdings" charset="2"/>
              <a:buChar char=""/>
            </a:pPr>
            <a:r>
              <a:rPr lang="en-US" sz="3200" spc="-1" dirty="0">
                <a:ea typeface="+mn-lt"/>
                <a:cs typeface="+mn-lt"/>
              </a:rPr>
              <a:t>There are also </a:t>
            </a:r>
            <a:r>
              <a:rPr lang="en-US" sz="3200" b="1" spc="-1" dirty="0">
                <a:ea typeface="+mn-lt"/>
                <a:cs typeface="+mn-lt"/>
              </a:rPr>
              <a:t>a finite number of actions or triggers (traffic light timers) </a:t>
            </a:r>
            <a:r>
              <a:rPr lang="en-US" sz="3200" spc="-1" dirty="0">
                <a:ea typeface="+mn-lt"/>
                <a:cs typeface="+mn-lt"/>
              </a:rPr>
              <a:t>which are then used to transition between the states.</a:t>
            </a:r>
            <a:endParaRPr lang="en-US">
              <a:ea typeface="+mn-lt"/>
              <a:cs typeface="+mn-lt"/>
            </a:endParaRPr>
          </a:p>
          <a:p>
            <a:pPr marL="431800" indent="-322580" algn="just">
              <a:lnSpc>
                <a:spcPct val="90000"/>
              </a:lnSpc>
              <a:spcBef>
                <a:spcPts val="799"/>
              </a:spcBef>
              <a:buClr>
                <a:srgbClr val="000000"/>
              </a:buClr>
              <a:buSzPct val="45000"/>
              <a:buFont typeface="Wingdings" charset="2"/>
              <a:buChar char=""/>
            </a:pPr>
            <a:endParaRPr lang="en-US" sz="3200" spc="-1" dirty="0">
              <a:cs typeface="Arial"/>
            </a:endParaRPr>
          </a:p>
        </p:txBody>
      </p:sp>
    </p:spTree>
    <p:extLst>
      <p:ext uri="{BB962C8B-B14F-4D97-AF65-F5344CB8AC3E}">
        <p14:creationId xmlns:p14="http://schemas.microsoft.com/office/powerpoint/2010/main" val="146179034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493521" y="-2645329"/>
            <a:ext cx="1494241" cy="8885687"/>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descr="A picture containing shape&#10;&#10;Description automatically generated">
            <a:extLst>
              <a:ext uri="{FF2B5EF4-FFF2-40B4-BE49-F238E27FC236}">
                <a16:creationId xmlns:a16="http://schemas.microsoft.com/office/drawing/2014/main" id="{4ED8B3E5-953F-4FC8-A7C3-20B994353351}"/>
              </a:ext>
            </a:extLst>
          </p:cNvPr>
          <p:cNvPicPr>
            <a:picLocks noChangeAspect="1"/>
          </p:cNvPicPr>
          <p:nvPr/>
        </p:nvPicPr>
        <p:blipFill>
          <a:blip r:embed="rId2"/>
          <a:stretch>
            <a:fillRect/>
          </a:stretch>
        </p:blipFill>
        <p:spPr>
          <a:xfrm>
            <a:off x="1063625" y="3294063"/>
            <a:ext cx="4160838" cy="3049588"/>
          </a:xfrm>
          <a:prstGeom prst="rect">
            <a:avLst/>
          </a:prstGeom>
        </p:spPr>
      </p:pic>
      <p:pic>
        <p:nvPicPr>
          <p:cNvPr id="5" name="Picture 6" descr="Diagram&#10;&#10;Description automatically generated">
            <a:extLst>
              <a:ext uri="{FF2B5EF4-FFF2-40B4-BE49-F238E27FC236}">
                <a16:creationId xmlns:a16="http://schemas.microsoft.com/office/drawing/2014/main" id="{1F3C81B8-CF9C-4422-8504-746DBE54C21F}"/>
              </a:ext>
            </a:extLst>
          </p:cNvPr>
          <p:cNvPicPr>
            <a:picLocks noChangeAspect="1"/>
          </p:cNvPicPr>
          <p:nvPr/>
        </p:nvPicPr>
        <p:blipFill>
          <a:blip r:embed="rId3"/>
          <a:stretch>
            <a:fillRect/>
          </a:stretch>
        </p:blipFill>
        <p:spPr>
          <a:xfrm>
            <a:off x="5292725" y="3294063"/>
            <a:ext cx="4089400" cy="3049588"/>
          </a:xfrm>
          <a:prstGeom prst="rect">
            <a:avLst/>
          </a:prstGeom>
        </p:spPr>
      </p:pic>
      <p:sp>
        <p:nvSpPr>
          <p:cNvPr id="2" name="Title 1">
            <a:extLst>
              <a:ext uri="{FF2B5EF4-FFF2-40B4-BE49-F238E27FC236}">
                <a16:creationId xmlns:a16="http://schemas.microsoft.com/office/drawing/2014/main" id="{369FC257-9CA9-4EF6-A9D7-4F652CA941A5}"/>
              </a:ext>
            </a:extLst>
          </p:cNvPr>
          <p:cNvSpPr>
            <a:spLocks noGrp="1"/>
          </p:cNvSpPr>
          <p:nvPr>
            <p:ph type="title"/>
          </p:nvPr>
        </p:nvSpPr>
        <p:spPr>
          <a:xfrm>
            <a:off x="1063729" y="1327864"/>
            <a:ext cx="8284965" cy="946067"/>
          </a:xfrm>
        </p:spPr>
        <p:txBody>
          <a:bodyPr vert="horz" lIns="91440" tIns="45720" rIns="91440" bIns="45720" rtlCol="0" anchor="ctr">
            <a:normAutofit/>
          </a:bodyPr>
          <a:lstStyle/>
          <a:p>
            <a:r>
              <a:rPr lang="en-US" sz="3800" kern="1200">
                <a:solidFill>
                  <a:srgbClr val="FFFFFF"/>
                </a:solidFill>
                <a:latin typeface="+mj-lt"/>
                <a:ea typeface="+mj-ea"/>
                <a:cs typeface="+mj-cs"/>
              </a:rPr>
              <a:t>Finite State Machine for Traffic Light </a:t>
            </a:r>
          </a:p>
        </p:txBody>
      </p:sp>
      <p:sp>
        <p:nvSpPr>
          <p:cNvPr id="7" name="TextBox 6">
            <a:extLst>
              <a:ext uri="{FF2B5EF4-FFF2-40B4-BE49-F238E27FC236}">
                <a16:creationId xmlns:a16="http://schemas.microsoft.com/office/drawing/2014/main" id="{6CC83B45-BEB0-420A-A4D0-C3800EB2586E}"/>
              </a:ext>
            </a:extLst>
          </p:cNvPr>
          <p:cNvSpPr txBox="1"/>
          <p:nvPr/>
        </p:nvSpPr>
        <p:spPr>
          <a:xfrm>
            <a:off x="7121435" y="3733572"/>
            <a:ext cx="86854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32s</a:t>
            </a:r>
          </a:p>
        </p:txBody>
      </p:sp>
      <p:sp>
        <p:nvSpPr>
          <p:cNvPr id="24" name="TextBox 23">
            <a:extLst>
              <a:ext uri="{FF2B5EF4-FFF2-40B4-BE49-F238E27FC236}">
                <a16:creationId xmlns:a16="http://schemas.microsoft.com/office/drawing/2014/main" id="{FB7C3615-8835-4422-B65D-B28860DC16C4}"/>
              </a:ext>
            </a:extLst>
          </p:cNvPr>
          <p:cNvSpPr txBox="1"/>
          <p:nvPr/>
        </p:nvSpPr>
        <p:spPr>
          <a:xfrm>
            <a:off x="7766243" y="4760978"/>
            <a:ext cx="86854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8s</a:t>
            </a:r>
          </a:p>
        </p:txBody>
      </p:sp>
      <p:sp>
        <p:nvSpPr>
          <p:cNvPr id="25" name="TextBox 24">
            <a:extLst>
              <a:ext uri="{FF2B5EF4-FFF2-40B4-BE49-F238E27FC236}">
                <a16:creationId xmlns:a16="http://schemas.microsoft.com/office/drawing/2014/main" id="{DC493444-16DF-4DE6-A78F-67EBA76E9921}"/>
              </a:ext>
            </a:extLst>
          </p:cNvPr>
          <p:cNvSpPr txBox="1"/>
          <p:nvPr/>
        </p:nvSpPr>
        <p:spPr>
          <a:xfrm>
            <a:off x="6260231" y="4580230"/>
            <a:ext cx="86854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50s</a:t>
            </a:r>
          </a:p>
        </p:txBody>
      </p:sp>
      <p:sp>
        <p:nvSpPr>
          <p:cNvPr id="26" name="TextBox 25">
            <a:extLst>
              <a:ext uri="{FF2B5EF4-FFF2-40B4-BE49-F238E27FC236}">
                <a16:creationId xmlns:a16="http://schemas.microsoft.com/office/drawing/2014/main" id="{1907DBF8-54E1-41BF-BA39-3ACBE8851C5B}"/>
              </a:ext>
            </a:extLst>
          </p:cNvPr>
          <p:cNvSpPr txBox="1"/>
          <p:nvPr/>
        </p:nvSpPr>
        <p:spPr>
          <a:xfrm>
            <a:off x="3484041" y="3552824"/>
            <a:ext cx="86854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32s</a:t>
            </a:r>
          </a:p>
        </p:txBody>
      </p:sp>
      <p:sp>
        <p:nvSpPr>
          <p:cNvPr id="27" name="TextBox 26">
            <a:extLst>
              <a:ext uri="{FF2B5EF4-FFF2-40B4-BE49-F238E27FC236}">
                <a16:creationId xmlns:a16="http://schemas.microsoft.com/office/drawing/2014/main" id="{BA24368F-9155-46A6-B3C6-0CC5B0E3703A}"/>
              </a:ext>
            </a:extLst>
          </p:cNvPr>
          <p:cNvSpPr txBox="1"/>
          <p:nvPr/>
        </p:nvSpPr>
        <p:spPr>
          <a:xfrm>
            <a:off x="3776554" y="5483967"/>
            <a:ext cx="86854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8s</a:t>
            </a:r>
          </a:p>
        </p:txBody>
      </p:sp>
      <p:sp>
        <p:nvSpPr>
          <p:cNvPr id="28" name="TextBox 27">
            <a:extLst>
              <a:ext uri="{FF2B5EF4-FFF2-40B4-BE49-F238E27FC236}">
                <a16:creationId xmlns:a16="http://schemas.microsoft.com/office/drawing/2014/main" id="{3576A7FE-04EA-4680-A506-2065277915A1}"/>
              </a:ext>
            </a:extLst>
          </p:cNvPr>
          <p:cNvSpPr txBox="1"/>
          <p:nvPr/>
        </p:nvSpPr>
        <p:spPr>
          <a:xfrm>
            <a:off x="2090210" y="5483966"/>
            <a:ext cx="86854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50s</a:t>
            </a:r>
          </a:p>
        </p:txBody>
      </p:sp>
      <p:sp>
        <p:nvSpPr>
          <p:cNvPr id="29" name="TextBox 28">
            <a:extLst>
              <a:ext uri="{FF2B5EF4-FFF2-40B4-BE49-F238E27FC236}">
                <a16:creationId xmlns:a16="http://schemas.microsoft.com/office/drawing/2014/main" id="{49796AF0-FC58-45E5-82F6-A9FC362260FF}"/>
              </a:ext>
            </a:extLst>
          </p:cNvPr>
          <p:cNvSpPr txBox="1"/>
          <p:nvPr/>
        </p:nvSpPr>
        <p:spPr>
          <a:xfrm>
            <a:off x="1066976" y="2696652"/>
            <a:ext cx="483672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Assuming green is the initial state</a:t>
            </a:r>
          </a:p>
        </p:txBody>
      </p:sp>
    </p:spTree>
    <p:extLst>
      <p:ext uri="{BB962C8B-B14F-4D97-AF65-F5344CB8AC3E}">
        <p14:creationId xmlns:p14="http://schemas.microsoft.com/office/powerpoint/2010/main" val="3578160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990000" y="456840"/>
            <a:ext cx="776844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4400" spc="-1" dirty="0">
                <a:solidFill>
                  <a:srgbClr val="000000"/>
                </a:solidFill>
                <a:latin typeface="Arial"/>
              </a:rPr>
              <a:t>Example Contd.</a:t>
            </a:r>
            <a:endParaRPr lang="en-US" dirty="0"/>
          </a:p>
        </p:txBody>
      </p:sp>
      <p:sp>
        <p:nvSpPr>
          <p:cNvPr id="126" name="CustomShape 2"/>
          <p:cNvSpPr/>
          <p:nvPr/>
        </p:nvSpPr>
        <p:spPr>
          <a:xfrm>
            <a:off x="990000" y="1829160"/>
            <a:ext cx="7768440" cy="411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marL="431800" indent="-322580" algn="just">
              <a:lnSpc>
                <a:spcPct val="90000"/>
              </a:lnSpc>
              <a:spcBef>
                <a:spcPts val="799"/>
              </a:spcBef>
              <a:buClr>
                <a:srgbClr val="000000"/>
              </a:buClr>
              <a:buSzPct val="45000"/>
              <a:buFont typeface="Wingdings" charset="2"/>
              <a:buChar char=""/>
            </a:pPr>
            <a:r>
              <a:rPr lang="en-US" sz="3200" spc="-1" dirty="0">
                <a:ea typeface="+mn-lt"/>
                <a:cs typeface="+mn-lt"/>
              </a:rPr>
              <a:t>We can also model it with a </a:t>
            </a:r>
            <a:r>
              <a:rPr lang="en-US" sz="3200" b="1" spc="-1" dirty="0">
                <a:ea typeface="+mn-lt"/>
                <a:cs typeface="+mn-lt"/>
              </a:rPr>
              <a:t>state transition table</a:t>
            </a:r>
            <a:r>
              <a:rPr lang="en-US" sz="3200" spc="-1" dirty="0">
                <a:ea typeface="+mn-lt"/>
                <a:cs typeface="+mn-lt"/>
              </a:rPr>
              <a:t>, which shows the </a:t>
            </a:r>
            <a:r>
              <a:rPr lang="en-US" sz="3200" b="1" spc="-1" dirty="0">
                <a:ea typeface="+mn-lt"/>
                <a:cs typeface="+mn-lt"/>
              </a:rPr>
              <a:t>state</a:t>
            </a:r>
            <a:r>
              <a:rPr lang="en-US" sz="3200" spc="-1" dirty="0">
                <a:ea typeface="+mn-lt"/>
                <a:cs typeface="+mn-lt"/>
              </a:rPr>
              <a:t> the machine is currently in, what is the </a:t>
            </a:r>
            <a:r>
              <a:rPr lang="en-US" sz="3200" b="1" spc="-1" dirty="0">
                <a:ea typeface="+mn-lt"/>
                <a:cs typeface="+mn-lt"/>
              </a:rPr>
              <a:t>input</a:t>
            </a:r>
            <a:r>
              <a:rPr lang="en-US" sz="3200" spc="-1" dirty="0">
                <a:ea typeface="+mn-lt"/>
                <a:cs typeface="+mn-lt"/>
              </a:rPr>
              <a:t> it receives, what is the </a:t>
            </a:r>
            <a:r>
              <a:rPr lang="en-US" sz="3200" b="1" spc="-1" dirty="0">
                <a:ea typeface="+mn-lt"/>
                <a:cs typeface="+mn-lt"/>
              </a:rPr>
              <a:t>next state</a:t>
            </a:r>
            <a:r>
              <a:rPr lang="en-US" sz="3200" spc="-1" dirty="0">
                <a:ea typeface="+mn-lt"/>
                <a:cs typeface="+mn-lt"/>
              </a:rPr>
              <a:t>, and the </a:t>
            </a:r>
            <a:r>
              <a:rPr lang="en-US" sz="3200" b="1" spc="-1" dirty="0">
                <a:ea typeface="+mn-lt"/>
                <a:cs typeface="+mn-lt"/>
              </a:rPr>
              <a:t>output</a:t>
            </a:r>
            <a:r>
              <a:rPr lang="en-US" sz="3200" spc="-1" dirty="0">
                <a:ea typeface="+mn-lt"/>
                <a:cs typeface="+mn-lt"/>
              </a:rPr>
              <a:t>:</a:t>
            </a:r>
            <a:endParaRPr lang="en-US" sz="3200" spc="-1" dirty="0">
              <a:cs typeface="Arial"/>
            </a:endParaRPr>
          </a:p>
        </p:txBody>
      </p:sp>
      <p:pic>
        <p:nvPicPr>
          <p:cNvPr id="2" name="Picture 2" descr="Table&#10;&#10;Description automatically generated">
            <a:extLst>
              <a:ext uri="{FF2B5EF4-FFF2-40B4-BE49-F238E27FC236}">
                <a16:creationId xmlns:a16="http://schemas.microsoft.com/office/drawing/2014/main" id="{7B2077E0-F110-475C-8B3C-FFEF8F52DE84}"/>
              </a:ext>
            </a:extLst>
          </p:cNvPr>
          <p:cNvPicPr>
            <a:picLocks noChangeAspect="1"/>
          </p:cNvPicPr>
          <p:nvPr/>
        </p:nvPicPr>
        <p:blipFill>
          <a:blip r:embed="rId3"/>
          <a:stretch>
            <a:fillRect/>
          </a:stretch>
        </p:blipFill>
        <p:spPr>
          <a:xfrm>
            <a:off x="1317823" y="4314683"/>
            <a:ext cx="7987379" cy="2186934"/>
          </a:xfrm>
          <a:prstGeom prst="rect">
            <a:avLst/>
          </a:prstGeom>
        </p:spPr>
      </p:pic>
    </p:spTree>
    <p:extLst>
      <p:ext uri="{BB962C8B-B14F-4D97-AF65-F5344CB8AC3E}">
        <p14:creationId xmlns:p14="http://schemas.microsoft.com/office/powerpoint/2010/main" val="156680972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127" name="CustomShape 1"/>
          <p:cNvSpPr/>
          <p:nvPr/>
        </p:nvSpPr>
        <p:spPr>
          <a:xfrm>
            <a:off x="2457637" y="641124"/>
            <a:ext cx="4892554" cy="87562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spcBef>
                <a:spcPct val="0"/>
              </a:spcBef>
              <a:spcAft>
                <a:spcPts val="600"/>
              </a:spcAft>
            </a:pPr>
            <a:r>
              <a:rPr lang="en-US" sz="3200" b="0" strike="noStrike" spc="-1" dirty="0">
                <a:latin typeface="Arial"/>
                <a:ea typeface="DejaVu Sans"/>
                <a:cs typeface="Arial"/>
              </a:rPr>
              <a:t>Example: </a:t>
            </a:r>
            <a:r>
              <a:rPr lang="en-US" sz="3200" spc="-1" dirty="0">
                <a:latin typeface="Arial"/>
                <a:ea typeface="DejaVu Sans"/>
                <a:cs typeface="Arial"/>
              </a:rPr>
              <a:t>Turnstile </a:t>
            </a:r>
            <a:r>
              <a:rPr lang="en-US" sz="3200" b="0" strike="noStrike" spc="-1" dirty="0">
                <a:latin typeface="Arial"/>
                <a:ea typeface="DejaVu Sans"/>
                <a:cs typeface="Arial"/>
              </a:rPr>
              <a:t>(</a:t>
            </a:r>
            <a:r>
              <a:rPr lang="en-US" sz="3200" spc="-1" dirty="0">
                <a:latin typeface="Arial"/>
                <a:ea typeface="DejaVu Sans"/>
                <a:cs typeface="Arial"/>
              </a:rPr>
              <a:t>FSM</a:t>
            </a:r>
            <a:r>
              <a:rPr lang="en-US" sz="3200" b="0" strike="noStrike" spc="-1" dirty="0">
                <a:latin typeface="Arial"/>
                <a:ea typeface="DejaVu Sans"/>
                <a:cs typeface="Arial"/>
              </a:rPr>
              <a:t>)</a:t>
            </a:r>
            <a:endParaRPr lang="en-US" sz="3200" spc="-1" dirty="0">
              <a:ea typeface="+mn-lt"/>
              <a:cs typeface="+mn-lt"/>
            </a:endParaRPr>
          </a:p>
          <a:p>
            <a:pPr algn="ctr"/>
            <a:endParaRPr lang="en-US" sz="3200" b="0" strike="noStrike" spc="-1" dirty="0">
              <a:solidFill>
                <a:srgbClr val="000000"/>
              </a:solidFill>
              <a:latin typeface="Arial"/>
              <a:cs typeface="Arial"/>
            </a:endParaRPr>
          </a:p>
        </p:txBody>
      </p:sp>
      <p:sp>
        <p:nvSpPr>
          <p:cNvPr id="172" name="CustomShape 46"/>
          <p:cNvSpPr/>
          <p:nvPr/>
        </p:nvSpPr>
        <p:spPr>
          <a:xfrm>
            <a:off x="987311" y="2237358"/>
            <a:ext cx="5188368" cy="1394606"/>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nchor="t"/>
          <a:lstStyle/>
          <a:p>
            <a:pPr marL="285750" indent="-228600">
              <a:lnSpc>
                <a:spcPct val="90000"/>
              </a:lnSpc>
              <a:spcAft>
                <a:spcPts val="600"/>
              </a:spcAft>
              <a:buFont typeface="Arial,Sans-Serif"/>
              <a:buChar char="•"/>
            </a:pPr>
            <a:r>
              <a:rPr lang="en-US" spc="-1" dirty="0">
                <a:solidFill>
                  <a:srgbClr val="000000"/>
                </a:solidFill>
                <a:ea typeface="+mn-lt"/>
                <a:cs typeface="+mn-lt"/>
              </a:rPr>
              <a:t>Inserting a coin into a turnstile will unlock it </a:t>
            </a:r>
          </a:p>
          <a:p>
            <a:pPr marL="285750" indent="-228600">
              <a:lnSpc>
                <a:spcPct val="90000"/>
              </a:lnSpc>
              <a:spcAft>
                <a:spcPts val="600"/>
              </a:spcAft>
              <a:buFont typeface="Arial,Sans-Serif"/>
              <a:buChar char="•"/>
            </a:pPr>
            <a:r>
              <a:rPr lang="en-US" spc="-1" dirty="0">
                <a:solidFill>
                  <a:srgbClr val="000000"/>
                </a:solidFill>
                <a:ea typeface="+mn-lt"/>
                <a:cs typeface="+mn-lt"/>
              </a:rPr>
              <a:t>After the turnstile has been pushed, it locks again. </a:t>
            </a:r>
          </a:p>
          <a:p>
            <a:pPr marL="285750" indent="-228600">
              <a:lnSpc>
                <a:spcPct val="90000"/>
              </a:lnSpc>
              <a:spcAft>
                <a:spcPts val="600"/>
              </a:spcAft>
              <a:buFont typeface="Arial,Sans-Serif"/>
              <a:buChar char="•"/>
            </a:pPr>
            <a:r>
              <a:rPr lang="en-US" spc="-1" dirty="0">
                <a:solidFill>
                  <a:srgbClr val="000000"/>
                </a:solidFill>
                <a:ea typeface="+mn-lt"/>
                <a:cs typeface="+mn-lt"/>
              </a:rPr>
              <a:t>Inserting a coin into an unlocked turnstile, </a:t>
            </a:r>
          </a:p>
          <a:p>
            <a:pPr marL="285750" indent="-228600">
              <a:lnSpc>
                <a:spcPct val="90000"/>
              </a:lnSpc>
              <a:spcAft>
                <a:spcPts val="600"/>
              </a:spcAft>
              <a:buFont typeface="Arial,Sans-Serif"/>
              <a:buChar char="•"/>
            </a:pPr>
            <a:r>
              <a:rPr lang="en-US" spc="-1" dirty="0">
                <a:solidFill>
                  <a:srgbClr val="000000"/>
                </a:solidFill>
                <a:ea typeface="+mn-lt"/>
                <a:cs typeface="+mn-lt"/>
              </a:rPr>
              <a:t>or pushing against a locked turnstile </a:t>
            </a:r>
            <a:endParaRPr lang="en-US" dirty="0">
              <a:solidFill>
                <a:srgbClr val="000000"/>
              </a:solidFill>
              <a:ea typeface="+mn-lt"/>
              <a:cs typeface="+mn-lt"/>
            </a:endParaRPr>
          </a:p>
          <a:p>
            <a:pPr marL="57150">
              <a:lnSpc>
                <a:spcPct val="90000"/>
              </a:lnSpc>
              <a:spcAft>
                <a:spcPts val="600"/>
              </a:spcAft>
            </a:pPr>
            <a:r>
              <a:rPr lang="en-US" spc="-1" dirty="0">
                <a:solidFill>
                  <a:srgbClr val="000000"/>
                </a:solidFill>
                <a:ea typeface="+mn-lt"/>
                <a:cs typeface="+mn-lt"/>
              </a:rPr>
              <a:t>    will not change its state. </a:t>
            </a:r>
            <a:endParaRPr lang="en-US" dirty="0"/>
          </a:p>
          <a:p>
            <a:pPr>
              <a:lnSpc>
                <a:spcPct val="100000"/>
              </a:lnSpc>
            </a:pPr>
            <a:endParaRPr lang="en-US" sz="1800" b="1" strike="noStrike" spc="-1" dirty="0">
              <a:solidFill>
                <a:srgbClr val="000000"/>
              </a:solidFill>
              <a:latin typeface="Times New Roman"/>
            </a:endParaRPr>
          </a:p>
        </p:txBody>
      </p:sp>
      <p:pic>
        <p:nvPicPr>
          <p:cNvPr id="2" name="Picture 3" descr="A picture containing ground, floor&#10;&#10;Description automatically generated">
            <a:extLst>
              <a:ext uri="{FF2B5EF4-FFF2-40B4-BE49-F238E27FC236}">
                <a16:creationId xmlns:a16="http://schemas.microsoft.com/office/drawing/2014/main" id="{1CA4C2E8-1597-49F3-BC76-0D49F1234A2F}"/>
              </a:ext>
            </a:extLst>
          </p:cNvPr>
          <p:cNvPicPr>
            <a:picLocks noChangeAspect="1"/>
          </p:cNvPicPr>
          <p:nvPr/>
        </p:nvPicPr>
        <p:blipFill>
          <a:blip r:embed="rId3"/>
          <a:stretch>
            <a:fillRect/>
          </a:stretch>
        </p:blipFill>
        <p:spPr>
          <a:xfrm>
            <a:off x="6553609" y="2235190"/>
            <a:ext cx="2497138" cy="1884607"/>
          </a:xfrm>
          <a:prstGeom prst="rect">
            <a:avLst/>
          </a:prstGeom>
        </p:spPr>
      </p:pic>
      <p:pic>
        <p:nvPicPr>
          <p:cNvPr id="3" name="Picture 2" descr="Diagram&#10;&#10;Description automatically generated">
            <a:extLst>
              <a:ext uri="{FF2B5EF4-FFF2-40B4-BE49-F238E27FC236}">
                <a16:creationId xmlns:a16="http://schemas.microsoft.com/office/drawing/2014/main" id="{72FBAC9F-622D-4E92-87FA-4CBA2CCAD41D}"/>
              </a:ext>
            </a:extLst>
          </p:cNvPr>
          <p:cNvPicPr>
            <a:picLocks noChangeAspect="1"/>
          </p:cNvPicPr>
          <p:nvPr/>
        </p:nvPicPr>
        <p:blipFill>
          <a:blip r:embed="rId4"/>
          <a:stretch>
            <a:fillRect/>
          </a:stretch>
        </p:blipFill>
        <p:spPr>
          <a:xfrm>
            <a:off x="2589580" y="4528219"/>
            <a:ext cx="5124519" cy="1849450"/>
          </a:xfrm>
          <a:prstGeom prst="rect">
            <a:avLst/>
          </a:prstGeom>
        </p:spPr>
      </p:pic>
    </p:spTree>
    <p:extLst>
      <p:ext uri="{BB962C8B-B14F-4D97-AF65-F5344CB8AC3E}">
        <p14:creationId xmlns:p14="http://schemas.microsoft.com/office/powerpoint/2010/main" val="2824942832"/>
      </p:ext>
    </p:extLst>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84C809AD19F7E4D9CE8D686D62A7F25" ma:contentTypeVersion="2" ma:contentTypeDescription="Create a new document." ma:contentTypeScope="" ma:versionID="892bf44ddc1b14daecb87b8e9b6f2f21">
  <xsd:schema xmlns:xsd="http://www.w3.org/2001/XMLSchema" xmlns:xs="http://www.w3.org/2001/XMLSchema" xmlns:p="http://schemas.microsoft.com/office/2006/metadata/properties" xmlns:ns2="8dae1f0d-6849-4bb1-b2e3-71de3eaa5682" targetNamespace="http://schemas.microsoft.com/office/2006/metadata/properties" ma:root="true" ma:fieldsID="13e074c1d8f3a4c682c6070ca9a6aa30" ns2:_="">
    <xsd:import namespace="8dae1f0d-6849-4bb1-b2e3-71de3eaa568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ae1f0d-6849-4bb1-b2e3-71de3eaa568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903FCF5-44DB-44C8-ADD5-AE6062F6BCA4}">
  <ds:schemaRefs>
    <ds:schemaRef ds:uri="http://schemas.microsoft.com/sharepoint/v3/contenttype/forms"/>
  </ds:schemaRefs>
</ds:datastoreItem>
</file>

<file path=customXml/itemProps2.xml><?xml version="1.0" encoding="utf-8"?>
<ds:datastoreItem xmlns:ds="http://schemas.openxmlformats.org/officeDocument/2006/customXml" ds:itemID="{6FDDE177-1345-4F7D-B801-B8F9AFB64F57}"/>
</file>

<file path=customXml/itemProps3.xml><?xml version="1.0" encoding="utf-8"?>
<ds:datastoreItem xmlns:ds="http://schemas.openxmlformats.org/officeDocument/2006/customXml" ds:itemID="{5397FD79-9244-4D6A-AEA3-EED142C6855A}">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272</TotalTime>
  <Application>Microsoft Office PowerPoint</Application>
  <PresentationFormat>Custom</PresentationFormat>
  <Slides>51</Slides>
  <Notes>3</Notes>
  <HiddenSlides>0</HiddenSlides>
  <ScaleCrop>false</ScaleCrop>
  <HeadingPairs>
    <vt:vector size="4" baseType="variant">
      <vt:variant>
        <vt:lpstr>Theme</vt:lpstr>
      </vt:variant>
      <vt:variant>
        <vt:i4>3</vt:i4>
      </vt:variant>
      <vt:variant>
        <vt:lpstr>Slide Titles</vt:lpstr>
      </vt:variant>
      <vt:variant>
        <vt:i4>51</vt:i4>
      </vt:variant>
    </vt:vector>
  </HeadingPairs>
  <TitlesOfParts>
    <vt:vector size="54" baseType="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Finite State Machine for Traffic Light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Blueprint Plans</dc:title>
  <dc:subject/>
  <dc:creator/>
  <dc:description/>
  <cp:lastModifiedBy/>
  <cp:revision>211</cp:revision>
  <dcterms:created xsi:type="dcterms:W3CDTF">2020-12-22T19:22:38Z</dcterms:created>
  <dcterms:modified xsi:type="dcterms:W3CDTF">2022-01-03T21:31:11Z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0x010100384C809AD19F7E4D9CE8D686D62A7F25</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Notes">
    <vt:i4>3</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42</vt:i4>
  </property>
</Properties>
</file>