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87D54B-5055-4737-8A8A-A0C5273737C7}">
          <p14:sldIdLst>
            <p14:sldId id="256"/>
            <p14:sldId id="294"/>
            <p14:sldId id="295"/>
            <p14:sldId id="298"/>
            <p14:sldId id="297"/>
            <p14:sldId id="299"/>
            <p14:sldId id="300"/>
            <p14:sldId id="301"/>
            <p14:sldId id="303"/>
          </p14:sldIdLst>
        </p14:section>
        <p14:section name="Untitled Section" id="{BDC65AA1-2453-487A-A2A1-27D1342BD3FD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928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73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734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28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2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973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697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0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32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282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562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227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4580-D2D2-4D05-AA34-3F7E6F4E2E70}" type="datetimeFigureOut">
              <a:rPr lang="en-PK" smtClean="0"/>
              <a:t>19/06/2021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B121-4158-4AC9-B27F-AB7B10A765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93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83A5-0F43-4385-8190-359E299FF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59" y="657606"/>
            <a:ext cx="8292465" cy="3264408"/>
          </a:xfrm>
        </p:spPr>
        <p:txBody>
          <a:bodyPr>
            <a:scene3d>
              <a:camera prst="orthographicFront"/>
              <a:lightRig rig="threePt" dir="t">
                <a:rot lat="0" lon="0" rev="0"/>
              </a:lightRig>
            </a:scene3d>
            <a:sp3d extrusionH="44450" contourW="6350">
              <a:bevelT w="12700" h="44450"/>
              <a:bevelB w="0" h="146050"/>
            </a:sp3d>
          </a:bodyPr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Marketing of Zoom </a:t>
            </a:r>
            <a:endParaRPr lang="en-PK" sz="2000" dirty="0">
              <a:effectLst>
                <a:glow rad="63500">
                  <a:srgbClr val="00B0F0">
                    <a:alpha val="69000"/>
                  </a:srgbClr>
                </a:glow>
                <a:outerShdw blurRad="419100" dist="50800" dir="11820000" sx="76000" sy="76000" algn="ctr" rotWithShape="0">
                  <a:srgbClr val="000000">
                    <a:alpha val="91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6A988-2BEA-4718-B413-D0ED3504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6650" y="3922014"/>
            <a:ext cx="6936990" cy="723900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By 19SW42</a:t>
            </a:r>
            <a:endParaRPr lang="en-PK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1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ED69-F58D-4F6F-8F26-1A3FCACF9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0" y="724281"/>
            <a:ext cx="5705856" cy="3264408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  <a:sym typeface="Wingdings" panose="05000000000000000000" pitchFamily="2" charset="2"/>
              </a:rPr>
              <a:t>(: </a:t>
            </a:r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THANKS</a:t>
            </a:r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  <a:sym typeface="Wingdings" panose="05000000000000000000" pitchFamily="2" charset="2"/>
              </a:rPr>
              <a:t>:)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1676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4A5E-1F75-44C3-B325-639E4E7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080" y="352425"/>
            <a:ext cx="6961669" cy="1685152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Introduction To Zoom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111D4-34FE-4ADE-848A-CE5DBD377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18" y="1551802"/>
            <a:ext cx="762657" cy="7487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0FF031-9D1D-490F-AED9-4EE99965F30D}"/>
              </a:ext>
            </a:extLst>
          </p:cNvPr>
          <p:cNvSpPr txBox="1"/>
          <p:nvPr/>
        </p:nvSpPr>
        <p:spPr>
          <a:xfrm>
            <a:off x="5372100" y="2188445"/>
            <a:ext cx="6657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Zoom </a:t>
            </a:r>
            <a:r>
              <a:rPr lang="en-US">
                <a:cs typeface="Arial" panose="020B0604020202020204" pitchFamily="34" charset="0"/>
              </a:rPr>
              <a:t>is a video conferencing </a:t>
            </a:r>
            <a:r>
              <a:rPr lang="en-US" dirty="0">
                <a:cs typeface="Arial" panose="020B0604020202020204" pitchFamily="34" charset="0"/>
              </a:rPr>
              <a:t>service that you can use to virtually meet with others; either by video or audio only or both, all while conducting live chats.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It provides you ability to record those sessions to view later.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125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C60D-BD69-46F4-BE6E-B28E12AD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97" y="384175"/>
            <a:ext cx="3829050" cy="1325563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Features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8102-B019-4221-BDDD-EF695F55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647700"/>
            <a:ext cx="6281873" cy="540410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One-on-one meetings</a:t>
            </a:r>
            <a:r>
              <a:rPr lang="en-US" dirty="0"/>
              <a:t>: Host unlimited one-on-one meetings even with free plan.</a:t>
            </a:r>
          </a:p>
          <a:p>
            <a:r>
              <a:rPr lang="en-US" b="1" dirty="0"/>
              <a:t>Group-video conferences</a:t>
            </a:r>
            <a:r>
              <a:rPr lang="en-US" dirty="0"/>
              <a:t>: Host up to 500 participants(if you purchase the “Large meeting add-on” ). However the free plan, allows you to host video conferences of up to 40 minutes and up to 100 participants.</a:t>
            </a:r>
          </a:p>
          <a:p>
            <a:r>
              <a:rPr lang="en-US" b="1" dirty="0"/>
              <a:t>Screen Sharing: </a:t>
            </a:r>
            <a:r>
              <a:rPr lang="en-US" dirty="0"/>
              <a:t>Meet one-on-one or with large groups and share your screen  with them so they see what you see.</a:t>
            </a:r>
          </a:p>
          <a:p>
            <a:r>
              <a:rPr lang="en-US" b="1" dirty="0"/>
              <a:t>Recording: </a:t>
            </a:r>
            <a:r>
              <a:rPr lang="en-US" dirty="0"/>
              <a:t>You can record your meetings or events too.</a:t>
            </a:r>
          </a:p>
          <a:p>
            <a:r>
              <a:rPr lang="en-US" dirty="0"/>
              <a:t>If you don’t have access to download apps then you can run Zoom in a browser too.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603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E2A3-1B9E-40EF-8078-8ECDF5D3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30" y="589705"/>
            <a:ext cx="3694595" cy="1421975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Availability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3DDF-1D07-40E8-AE7A-4CD502A0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desktop app is available for windows and macOS, while the mobile app is available for android and iOS.</a:t>
            </a:r>
          </a:p>
        </p:txBody>
      </p:sp>
    </p:spTree>
    <p:extLst>
      <p:ext uri="{BB962C8B-B14F-4D97-AF65-F5344CB8AC3E}">
        <p14:creationId xmlns:p14="http://schemas.microsoft.com/office/powerpoint/2010/main" val="14718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7568-E8B5-455C-BB1B-AB518A6F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Why our product?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9703-567D-4218-9BB6-18B1F1B3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assures security of users by providing many security features.</a:t>
            </a:r>
          </a:p>
          <a:p>
            <a:r>
              <a:rPr lang="en-US" dirty="0"/>
              <a:t>One can set password for a meeting so that only allowed  participants can join meeting.</a:t>
            </a:r>
          </a:p>
          <a:p>
            <a:r>
              <a:rPr lang="en-US" dirty="0"/>
              <a:t>One can lock the meeting after it has started so that no new members will be able to join it.</a:t>
            </a:r>
          </a:p>
          <a:p>
            <a:r>
              <a:rPr lang="en-US" dirty="0"/>
              <a:t>It also provides other security tools like removing a participant, muting participants, reporting participants(who are causing trouble), disabling chat etc. </a:t>
            </a:r>
          </a:p>
          <a:p>
            <a:r>
              <a:rPr lang="en-US" dirty="0"/>
              <a:t>Zoom allows you to adjust the audio and remove unnecessary &amp; unwanted background noise.</a:t>
            </a:r>
          </a:p>
          <a:p>
            <a:r>
              <a:rPr lang="en-US" dirty="0"/>
              <a:t>Zoom offers you virtual backgrounds like space, ocean-side views etc. If you want to customize then you can also do that.</a:t>
            </a:r>
          </a:p>
          <a:p>
            <a:r>
              <a:rPr lang="en-US" dirty="0"/>
              <a:t>You can also add filters to zoom calls, which can be either simple color shades(sepia, black, white </a:t>
            </a:r>
            <a:r>
              <a:rPr lang="en-US" dirty="0" err="1"/>
              <a:t>etc</a:t>
            </a:r>
            <a:r>
              <a:rPr lang="en-US" dirty="0"/>
              <a:t>) or snapchat filters.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185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D56C-9CFA-4AE8-8D6D-4F11F5A7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Why our product?</a:t>
            </a:r>
            <a:b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2200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(continued…)</a:t>
            </a:r>
            <a:endParaRPr lang="en-PK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9295-7485-46E8-A4D0-E163BD2A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 offers you with 49-person gallery view. </a:t>
            </a:r>
          </a:p>
          <a:p>
            <a:r>
              <a:rPr lang="en-US" dirty="0"/>
              <a:t>You can use various shortcut keys to access features/change settings easily. </a:t>
            </a:r>
          </a:p>
          <a:p>
            <a:pPr marL="0" indent="0">
              <a:buNone/>
            </a:pPr>
            <a:r>
              <a:rPr lang="en-US" sz="1200" dirty="0" err="1"/>
              <a:t>Alt+A</a:t>
            </a:r>
            <a:r>
              <a:rPr lang="en-US" sz="1200" dirty="0"/>
              <a:t> -&gt;mute/unmute audio, </a:t>
            </a:r>
            <a:r>
              <a:rPr lang="en-US" sz="1200" dirty="0" err="1"/>
              <a:t>Alt+M</a:t>
            </a:r>
            <a:r>
              <a:rPr lang="en-US" sz="1200" dirty="0"/>
              <a:t> -&gt;mute/unmute audio for everyone except host, </a:t>
            </a:r>
            <a:r>
              <a:rPr lang="en-US" sz="1200" dirty="0" err="1"/>
              <a:t>Alt+S</a:t>
            </a:r>
            <a:r>
              <a:rPr lang="en-US" sz="1200" dirty="0"/>
              <a:t> -&gt; start screen sharing, </a:t>
            </a:r>
            <a:r>
              <a:rPr lang="en-US" sz="1200" dirty="0" err="1"/>
              <a:t>Alt+R</a:t>
            </a:r>
            <a:r>
              <a:rPr lang="en-US" sz="1200" dirty="0"/>
              <a:t> -&gt; start/stop recording, </a:t>
            </a:r>
            <a:r>
              <a:rPr lang="en-US" sz="1200" dirty="0" err="1"/>
              <a:t>Alt+p</a:t>
            </a:r>
            <a:r>
              <a:rPr lang="en-US" sz="1200" dirty="0"/>
              <a:t> -&gt; pause/resume recording and many more.</a:t>
            </a:r>
            <a:endParaRPr lang="en-US" dirty="0"/>
          </a:p>
          <a:p>
            <a:r>
              <a:rPr lang="en-US" dirty="0"/>
              <a:t> It has a </a:t>
            </a:r>
            <a:r>
              <a:rPr lang="en-US"/>
              <a:t>feature of </a:t>
            </a:r>
            <a:r>
              <a:rPr lang="en-US" dirty="0"/>
              <a:t>remote access control that is you can control screen of host just by sending him a request of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98232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9338-16CB-40A6-8802-09FEA6DC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Why our product?</a:t>
            </a:r>
            <a:b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2200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(continued…)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661D8-691A-4945-9A75-92AABA257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72" y="1765758"/>
            <a:ext cx="5044428" cy="3366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06301-732C-4CC0-8268-B4CCB4D97967}"/>
              </a:ext>
            </a:extLst>
          </p:cNvPr>
          <p:cNvSpPr txBox="1"/>
          <p:nvPr/>
        </p:nvSpPr>
        <p:spPr>
          <a:xfrm>
            <a:off x="7324725" y="135623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interface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599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9338-16CB-40A6-8802-09FEA6DC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Why our product?</a:t>
            </a:r>
            <a:b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2200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(continued…)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419B-AC2B-4D83-BB73-D046202E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 is easy to use than other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r>
              <a:rPr lang="en-US" dirty="0"/>
              <a:t>Moreover you can join a meeting without providing any login credentials. To do so you just need to provide the link/meeting ID of the meeting that you are going to join and the Name that will be displayed on .</a:t>
            </a:r>
          </a:p>
          <a:p>
            <a:r>
              <a:rPr lang="en-US" dirty="0"/>
              <a:t>However if you want to create your own meeting then you have multiple choices to login with(</a:t>
            </a:r>
            <a:r>
              <a:rPr lang="en-US" dirty="0" err="1"/>
              <a:t>i.e</a:t>
            </a:r>
            <a:r>
              <a:rPr lang="en-US" dirty="0"/>
              <a:t> Zoom  account, Facebook account or Google account).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725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D19A-2385-4FF4-9DB1-F8D0C5B7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Why our product?</a:t>
            </a:r>
            <a:br>
              <a:rPr lang="en-US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2200" dirty="0">
                <a:effectLst>
                  <a:glow rad="63500">
                    <a:srgbClr val="00B0F0">
                      <a:alpha val="69000"/>
                    </a:srgbClr>
                  </a:glow>
                  <a:outerShdw blurRad="419100" dist="50800" dir="11820000" sx="76000" sy="76000" algn="ctr" rotWithShape="0">
                    <a:srgbClr val="000000">
                      <a:alpha val="91000"/>
                    </a:srgbClr>
                  </a:outerShdw>
                </a:effectLst>
                <a:latin typeface="Algerian" panose="04020705040A02060702" pitchFamily="82" charset="0"/>
              </a:rPr>
              <a:t>(continued…)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9D74B-DA11-4BE0-B310-495C83F92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061942"/>
            <a:ext cx="3498979" cy="2258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79CDE-CBB2-468C-B25F-B4D8D8F53916}"/>
              </a:ext>
            </a:extLst>
          </p:cNvPr>
          <p:cNvSpPr txBox="1"/>
          <p:nvPr/>
        </p:nvSpPr>
        <p:spPr>
          <a:xfrm>
            <a:off x="6395916" y="60960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meeting without login</a:t>
            </a: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6BC3F-F65D-4B8E-B930-ACFC8843D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65" y="3791958"/>
            <a:ext cx="3666452" cy="2456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6D1C8-25D7-4053-9962-E85313CC2FF4}"/>
              </a:ext>
            </a:extLst>
          </p:cNvPr>
          <p:cNvSpPr txBox="1"/>
          <p:nvPr/>
        </p:nvSpPr>
        <p:spPr>
          <a:xfrm>
            <a:off x="6395916" y="3394239"/>
            <a:ext cx="36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Sign-in to create meetings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4586139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552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Century Gothic</vt:lpstr>
      <vt:lpstr>Elephant</vt:lpstr>
      <vt:lpstr>BrushVTI</vt:lpstr>
      <vt:lpstr>Marketing of Zoom </vt:lpstr>
      <vt:lpstr>Introduction To Zoom</vt:lpstr>
      <vt:lpstr>Features</vt:lpstr>
      <vt:lpstr>Availability</vt:lpstr>
      <vt:lpstr>Why our product?</vt:lpstr>
      <vt:lpstr>Why our product? (continued…)</vt:lpstr>
      <vt:lpstr>Why our product? (continued…)</vt:lpstr>
      <vt:lpstr>Why our product? (continued…)</vt:lpstr>
      <vt:lpstr>Why our product? (continued…)</vt:lpstr>
      <vt:lpstr>(: THANKS:)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SIMPLEX ALGORITHM FOR SOLVING LP PROBLEMS</dc:title>
  <dc:creator>Zohaib Hassan</dc:creator>
  <cp:lastModifiedBy>19SW44</cp:lastModifiedBy>
  <cp:revision>82</cp:revision>
  <dcterms:created xsi:type="dcterms:W3CDTF">2021-04-10T10:53:39Z</dcterms:created>
  <dcterms:modified xsi:type="dcterms:W3CDTF">2021-06-19T13:59:30Z</dcterms:modified>
</cp:coreProperties>
</file>