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121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606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021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12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43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018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633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5925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426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848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284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419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956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410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894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79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914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DA8A45-4C06-40D0-8B92-EFCFCE02D3BE}" type="datetimeFigureOut">
              <a:rPr lang="en-PK" smtClean="0"/>
              <a:t>14/02/2021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482CEF-0A06-48C6-A5AC-7D1DF48CBF5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778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15B-8989-4CE3-8724-216B24FD7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 MANAGEMENT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C911-DD9B-4B23-A8B1-9099E367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19sw42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56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340A-7F44-4974-B3CC-A57DEA0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08EF-F9A1-4C22-8666-861DCD8994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130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61AD-10C0-4F0D-AED6-CCAD441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F3A4-8E59-48BB-8246-9B749AC0FA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122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B94A-28AA-4159-A010-94197E7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35C0-3B14-4F29-8850-7E49723274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353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96E7-5D08-4B01-99D6-ED01A63E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BB38-C2F0-4121-A82B-51743924BD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7631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REQUIREMENTS MANAGEMENT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MANAGEMENT</dc:title>
  <dc:creator>Zohaib Hassan</dc:creator>
  <cp:lastModifiedBy>Zohaib Hassan</cp:lastModifiedBy>
  <cp:revision>1</cp:revision>
  <dcterms:created xsi:type="dcterms:W3CDTF">2021-02-14T07:52:31Z</dcterms:created>
  <dcterms:modified xsi:type="dcterms:W3CDTF">2021-02-14T07:55:36Z</dcterms:modified>
</cp:coreProperties>
</file>