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media/image5.png" ContentType="image/png"/>
  <Override PartName="/ppt/media/image4.png" ContentType="image/png"/>
  <Override PartName="/ppt/media/image3.png" ContentType="image/png"/>
  <Override PartName="/ppt/media/image2.png" ContentType="image/png"/>
  <Override PartName="/ppt/media/image8.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3.png" ContentType="image/png"/>
  <Override PartName="/ppt/slideMasters/_rels/slideMaster32.xml.rels" ContentType="application/vnd.openxmlformats-package.relationships+xml"/>
  <Override PartName="/ppt/slideMasters/_rels/slideMaster31.xml.rels" ContentType="application/vnd.openxmlformats-package.relationships+xml"/>
  <Override PartName="/ppt/slideMasters/_rels/slideMaster30.xml.rels" ContentType="application/vnd.openxmlformats-package.relationships+xml"/>
  <Override PartName="/ppt/slideMasters/_rels/slideMaster29.xml.rels" ContentType="application/vnd.openxmlformats-package.relationships+xml"/>
  <Override PartName="/ppt/slideMasters/_rels/slideMaster28.xml.rels" ContentType="application/vnd.openxmlformats-package.relationships+xml"/>
  <Override PartName="/ppt/slideMasters/_rels/slideMaster27.xml.rels" ContentType="application/vnd.openxmlformats-package.relationships+xml"/>
  <Override PartName="/ppt/slideMasters/_rels/slideMaster26.xml.rels" ContentType="application/vnd.openxmlformats-package.relationships+xml"/>
  <Override PartName="/ppt/slideMasters/_rels/slideMaster25.xml.rels" ContentType="application/vnd.openxmlformats-package.relationships+xml"/>
  <Override PartName="/ppt/slideMasters/_rels/slideMaster19.xml.rels" ContentType="application/vnd.openxmlformats-package.relationships+xml"/>
  <Override PartName="/ppt/slideMasters/_rels/slideMaster20.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24.xml.rels" ContentType="application/vnd.openxmlformats-package.relationships+xml"/>
  <Override PartName="/ppt/slideMasters/_rels/slideMaster18.xml.rels" ContentType="application/vnd.openxmlformats-package.relationships+xml"/>
  <Override PartName="/ppt/slideMasters/_rels/slideMaster9.xml.rels" ContentType="application/vnd.openxmlformats-package.relationships+xml"/>
  <Override PartName="/ppt/slideMasters/_rels/slideMaster1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21.xml.rels" ContentType="application/vnd.openxmlformats-package.relationships+xml"/>
  <Override PartName="/ppt/slideMasters/_rels/slideMaster7.xml.rels" ContentType="application/vnd.openxmlformats-package.relationships+xml"/>
  <Override PartName="/ppt/slideMasters/_rels/slideMaster23.xml.rels" ContentType="application/vnd.openxmlformats-package.relationships+xml"/>
  <Override PartName="/ppt/slideMasters/_rels/slideMaster22.xml.rels" ContentType="application/vnd.openxmlformats-package.relationships+xml"/>
  <Override PartName="/ppt/slideMasters/_rels/slideMaster1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32.xml" ContentType="application/vnd.openxmlformats-officedocument.presentationml.slideMaster+xml"/>
  <Override PartName="/ppt/slideMasters/slideMaster31.xml" ContentType="application/vnd.openxmlformats-officedocument.presentationml.slideMaster+xml"/>
  <Override PartName="/ppt/slideMasters/slideMaster30.xml" ContentType="application/vnd.openxmlformats-officedocument.presentationml.slideMaster+xml"/>
  <Override PartName="/ppt/slideMasters/slideMaster29.xml" ContentType="application/vnd.openxmlformats-officedocument.presentationml.slideMaster+xml"/>
  <Override PartName="/ppt/slideMasters/slideMaster28.xml" ContentType="application/vnd.openxmlformats-officedocument.presentationml.slideMaster+xml"/>
  <Override PartName="/ppt/slideMasters/slideMaster27.xml" ContentType="application/vnd.openxmlformats-officedocument.presentationml.slideMaster+xml"/>
  <Override PartName="/ppt/slideMasters/slideMaster26.xml" ContentType="application/vnd.openxmlformats-officedocument.presentationml.slideMaster+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32.xml" ContentType="application/vnd.openxmlformats-officedocument.theme+xml"/>
  <Override PartName="/ppt/theme/theme31.xml" ContentType="application/vnd.openxmlformats-officedocument.theme+xml"/>
  <Override PartName="/ppt/theme/theme30.xml" ContentType="application/vnd.openxmlformats-officedocument.theme+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slideLayouts/slideLayout384.xml" ContentType="application/vnd.openxmlformats-officedocument.presentationml.slideLayout+xml"/>
  <Override PartName="/ppt/slideLayouts/slideLayout383.xml" ContentType="application/vnd.openxmlformats-officedocument.presentationml.slideLayout+xml"/>
  <Override PartName="/ppt/slideLayouts/slideLayout382.xml" ContentType="application/vnd.openxmlformats-officedocument.presentationml.slideLayout+xml"/>
  <Override PartName="/ppt/slideLayouts/slideLayout381.xml" ContentType="application/vnd.openxmlformats-officedocument.presentationml.slideLayout+xml"/>
  <Override PartName="/ppt/slideLayouts/slideLayout380.xml" ContentType="application/vnd.openxmlformats-officedocument.presentationml.slideLayout+xml"/>
  <Override PartName="/ppt/slideLayouts/slideLayout379.xml" ContentType="application/vnd.openxmlformats-officedocument.presentationml.slideLayout+xml"/>
  <Override PartName="/ppt/slideLayouts/slideLayout378.xml" ContentType="application/vnd.openxmlformats-officedocument.presentationml.slideLayout+xml"/>
  <Override PartName="/ppt/slideLayouts/slideLayout377.xml" ContentType="application/vnd.openxmlformats-officedocument.presentationml.slideLayout+xml"/>
  <Override PartName="/ppt/slideLayouts/slideLayout376.xml" ContentType="application/vnd.openxmlformats-officedocument.presentationml.slideLayout+xml"/>
  <Override PartName="/ppt/slideLayouts/slideLayout375.xml" ContentType="application/vnd.openxmlformats-officedocument.presentationml.slideLayout+xml"/>
  <Override PartName="/ppt/slideLayouts/slideLayout374.xml" ContentType="application/vnd.openxmlformats-officedocument.presentationml.slideLayout+xml"/>
  <Override PartName="/ppt/slideLayouts/slideLayout373.xml" ContentType="application/vnd.openxmlformats-officedocument.presentationml.slideLayout+xml"/>
  <Override PartName="/ppt/slideLayouts/slideLayout372.xml" ContentType="application/vnd.openxmlformats-officedocument.presentationml.slideLayout+xml"/>
  <Override PartName="/ppt/slideLayouts/slideLayout371.xml" ContentType="application/vnd.openxmlformats-officedocument.presentationml.slideLayout+xml"/>
  <Override PartName="/ppt/slideLayouts/slideLayout370.xml" ContentType="application/vnd.openxmlformats-officedocument.presentationml.slideLayout+xml"/>
  <Override PartName="/ppt/slideLayouts/slideLayout369.xml" ContentType="application/vnd.openxmlformats-officedocument.presentationml.slideLayout+xml"/>
  <Override PartName="/ppt/slideLayouts/slideLayout368.xml" ContentType="application/vnd.openxmlformats-officedocument.presentationml.slideLayout+xml"/>
  <Override PartName="/ppt/slideLayouts/slideLayout367.xml" ContentType="application/vnd.openxmlformats-officedocument.presentationml.slideLayout+xml"/>
  <Override PartName="/ppt/slideLayouts/slideLayout366.xml" ContentType="application/vnd.openxmlformats-officedocument.presentationml.slideLayout+xml"/>
  <Override PartName="/ppt/slideLayouts/slideLayout365.xml" ContentType="application/vnd.openxmlformats-officedocument.presentationml.slideLayout+xml"/>
  <Override PartName="/ppt/slideLayouts/slideLayout364.xml" ContentType="application/vnd.openxmlformats-officedocument.presentationml.slideLayout+xml"/>
  <Override PartName="/ppt/slideLayouts/slideLayout363.xml" ContentType="application/vnd.openxmlformats-officedocument.presentationml.slideLayout+xml"/>
  <Override PartName="/ppt/slideLayouts/slideLayout362.xml" ContentType="application/vnd.openxmlformats-officedocument.presentationml.slideLayout+xml"/>
  <Override PartName="/ppt/slideLayouts/slideLayout361.xml" ContentType="application/vnd.openxmlformats-officedocument.presentationml.slideLayout+xml"/>
  <Override PartName="/ppt/slideLayouts/slideLayout360.xml" ContentType="application/vnd.openxmlformats-officedocument.presentationml.slideLayout+xml"/>
  <Override PartName="/ppt/slideLayouts/slideLayout359.xml" ContentType="application/vnd.openxmlformats-officedocument.presentationml.slideLayout+xml"/>
  <Override PartName="/ppt/slideLayouts/slideLayout358.xml" ContentType="application/vnd.openxmlformats-officedocument.presentationml.slideLayout+xml"/>
  <Override PartName="/ppt/slideLayouts/slideLayout357.xml" ContentType="application/vnd.openxmlformats-officedocument.presentationml.slideLayout+xml"/>
  <Override PartName="/ppt/slideLayouts/slideLayout356.xml" ContentType="application/vnd.openxmlformats-officedocument.presentationml.slideLayout+xml"/>
  <Override PartName="/ppt/slideLayouts/slideLayout355.xml" ContentType="application/vnd.openxmlformats-officedocument.presentationml.slideLayout+xml"/>
  <Override PartName="/ppt/slideLayouts/slideLayout354.xml" ContentType="application/vnd.openxmlformats-officedocument.presentationml.slideLayout+xml"/>
  <Override PartName="/ppt/slideLayouts/slideLayout353.xml" ContentType="application/vnd.openxmlformats-officedocument.presentationml.slideLayout+xml"/>
  <Override PartName="/ppt/slideLayouts/slideLayout352.xml" ContentType="application/vnd.openxmlformats-officedocument.presentationml.slideLayout+xml"/>
  <Override PartName="/ppt/slideLayouts/slideLayout351.xml" ContentType="application/vnd.openxmlformats-officedocument.presentationml.slideLayout+xml"/>
  <Override PartName="/ppt/slideLayouts/slideLayout350.xml" ContentType="application/vnd.openxmlformats-officedocument.presentationml.slideLayout+xml"/>
  <Override PartName="/ppt/slideLayouts/slideLayout349.xml" ContentType="application/vnd.openxmlformats-officedocument.presentationml.slideLayout+xml"/>
  <Override PartName="/ppt/slideLayouts/slideLayout348.xml" ContentType="application/vnd.openxmlformats-officedocument.presentationml.slideLayout+xml"/>
  <Override PartName="/ppt/slideLayouts/slideLayout347.xml" ContentType="application/vnd.openxmlformats-officedocument.presentationml.slideLayout+xml"/>
  <Override PartName="/ppt/slideLayouts/slideLayout346.xml" ContentType="application/vnd.openxmlformats-officedocument.presentationml.slideLayout+xml"/>
  <Override PartName="/ppt/slideLayouts/slideLayout345.xml" ContentType="application/vnd.openxmlformats-officedocument.presentationml.slideLayout+xml"/>
  <Override PartName="/ppt/slideLayouts/slideLayout344.xml" ContentType="application/vnd.openxmlformats-officedocument.presentationml.slideLayout+xml"/>
  <Override PartName="/ppt/slideLayouts/slideLayout343.xml" ContentType="application/vnd.openxmlformats-officedocument.presentationml.slideLayout+xml"/>
  <Override PartName="/ppt/slideLayouts/slideLayout342.xml" ContentType="application/vnd.openxmlformats-officedocument.presentationml.slideLayout+xml"/>
  <Override PartName="/ppt/slideLayouts/slideLayout341.xml" ContentType="application/vnd.openxmlformats-officedocument.presentationml.slideLayout+xml"/>
  <Override PartName="/ppt/slideLayouts/slideLayout340.xml" ContentType="application/vnd.openxmlformats-officedocument.presentationml.slideLayout+xml"/>
  <Override PartName="/ppt/slideLayouts/slideLayout339.xml" ContentType="application/vnd.openxmlformats-officedocument.presentationml.slideLayout+xml"/>
  <Override PartName="/ppt/slideLayouts/_rels/slideLayout383.xml.rels" ContentType="application/vnd.openxmlformats-package.relationships+xml"/>
  <Override PartName="/ppt/slideLayouts/_rels/slideLayout382.xml.rels" ContentType="application/vnd.openxmlformats-package.relationships+xml"/>
  <Override PartName="/ppt/slideLayouts/_rels/slideLayout381.xml.rels" ContentType="application/vnd.openxmlformats-package.relationships+xml"/>
  <Override PartName="/ppt/slideLayouts/_rels/slideLayout380.xml.rels" ContentType="application/vnd.openxmlformats-package.relationships+xml"/>
  <Override PartName="/ppt/slideLayouts/_rels/slideLayout379.xml.rels" ContentType="application/vnd.openxmlformats-package.relationships+xml"/>
  <Override PartName="/ppt/slideLayouts/_rels/slideLayout378.xml.rels" ContentType="application/vnd.openxmlformats-package.relationships+xml"/>
  <Override PartName="/ppt/slideLayouts/_rels/slideLayout377.xml.rels" ContentType="application/vnd.openxmlformats-package.relationships+xml"/>
  <Override PartName="/ppt/slideLayouts/_rels/slideLayout376.xml.rels" ContentType="application/vnd.openxmlformats-package.relationships+xml"/>
  <Override PartName="/ppt/slideLayouts/_rels/slideLayout370.xml.rels" ContentType="application/vnd.openxmlformats-package.relationships+xml"/>
  <Override PartName="/ppt/slideLayouts/_rels/slideLayout369.xml.rels" ContentType="application/vnd.openxmlformats-package.relationships+xml"/>
  <Override PartName="/ppt/slideLayouts/_rels/slideLayout368.xml.rels" ContentType="application/vnd.openxmlformats-package.relationships+xml"/>
  <Override PartName="/ppt/slideLayouts/_rels/slideLayout367.xml.rels" ContentType="application/vnd.openxmlformats-package.relationships+xml"/>
  <Override PartName="/ppt/slideLayouts/_rels/slideLayout366.xml.rels" ContentType="application/vnd.openxmlformats-package.relationships+xml"/>
  <Override PartName="/ppt/slideLayouts/_rels/slideLayout364.xml.rels" ContentType="application/vnd.openxmlformats-package.relationships+xml"/>
  <Override PartName="/ppt/slideLayouts/_rels/slideLayout363.xml.rels" ContentType="application/vnd.openxmlformats-package.relationships+xml"/>
  <Override PartName="/ppt/slideLayouts/_rels/slideLayout362.xml.rels" ContentType="application/vnd.openxmlformats-package.relationships+xml"/>
  <Override PartName="/ppt/slideLayouts/_rels/slideLayout361.xml.rels" ContentType="application/vnd.openxmlformats-package.relationships+xml"/>
  <Override PartName="/ppt/slideLayouts/_rels/slideLayout359.xml.rels" ContentType="application/vnd.openxmlformats-package.relationships+xml"/>
  <Override PartName="/ppt/slideLayouts/_rels/slideLayout358.xml.rels" ContentType="application/vnd.openxmlformats-package.relationships+xml"/>
  <Override PartName="/ppt/slideLayouts/_rels/slideLayout357.xml.rels" ContentType="application/vnd.openxmlformats-package.relationships+xml"/>
  <Override PartName="/ppt/slideLayouts/_rels/slideLayout356.xml.rels" ContentType="application/vnd.openxmlformats-package.relationships+xml"/>
  <Override PartName="/ppt/slideLayouts/_rels/slideLayout355.xml.rels" ContentType="application/vnd.openxmlformats-package.relationships+xml"/>
  <Override PartName="/ppt/slideLayouts/_rels/slideLayout352.xml.rels" ContentType="application/vnd.openxmlformats-package.relationships+xml"/>
  <Override PartName="/ppt/slideLayouts/_rels/slideLayout351.xml.rels" ContentType="application/vnd.openxmlformats-package.relationships+xml"/>
  <Override PartName="/ppt/slideLayouts/_rels/slideLayout350.xml.rels" ContentType="application/vnd.openxmlformats-package.relationships+xml"/>
  <Override PartName="/ppt/slideLayouts/_rels/slideLayout349.xml.rels" ContentType="application/vnd.openxmlformats-package.relationships+xml"/>
  <Override PartName="/ppt/slideLayouts/_rels/slideLayout348.xml.rels" ContentType="application/vnd.openxmlformats-package.relationships+xml"/>
  <Override PartName="/ppt/slideLayouts/_rels/slideLayout347.xml.rels" ContentType="application/vnd.openxmlformats-package.relationships+xml"/>
  <Override PartName="/ppt/slideLayouts/_rels/slideLayout346.xml.rels" ContentType="application/vnd.openxmlformats-package.relationships+xml"/>
  <Override PartName="/ppt/slideLayouts/_rels/slideLayout345.xml.rels" ContentType="application/vnd.openxmlformats-package.relationships+xml"/>
  <Override PartName="/ppt/slideLayouts/_rels/slideLayout344.xml.rels" ContentType="application/vnd.openxmlformats-package.relationships+xml"/>
  <Override PartName="/ppt/slideLayouts/_rels/slideLayout343.xml.rels" ContentType="application/vnd.openxmlformats-package.relationships+xml"/>
  <Override PartName="/ppt/slideLayouts/_rels/slideLayout342.xml.rels" ContentType="application/vnd.openxmlformats-package.relationships+xml"/>
  <Override PartName="/ppt/slideLayouts/_rels/slideLayout339.xml.rels" ContentType="application/vnd.openxmlformats-package.relationships+xml"/>
  <Override PartName="/ppt/slideLayouts/_rels/slideLayout338.xml.rels" ContentType="application/vnd.openxmlformats-package.relationships+xml"/>
  <Override PartName="/ppt/slideLayouts/_rels/slideLayout337.xml.rels" ContentType="application/vnd.openxmlformats-package.relationships+xml"/>
  <Override PartName="/ppt/slideLayouts/_rels/slideLayout159.xml.rels" ContentType="application/vnd.openxmlformats-package.relationships+xml"/>
  <Override PartName="/ppt/slideLayouts/_rels/slideLayout341.xml.rels" ContentType="application/vnd.openxmlformats-package.relationships+xml"/>
  <Override PartName="/ppt/slideLayouts/_rels/slideLayout155.xml.rels" ContentType="application/vnd.openxmlformats-package.relationships+xml"/>
  <Override PartName="/ppt/slideLayouts/_rels/slideLayout218.xml.rels" ContentType="application/vnd.openxmlformats-package.relationships+xml"/>
  <Override PartName="/ppt/slideLayouts/_rels/slideLayout147.xml.rels" ContentType="application/vnd.openxmlformats-package.relationships+xml"/>
  <Override PartName="/ppt/slideLayouts/_rels/slideLayout162.xml.rels" ContentType="application/vnd.openxmlformats-package.relationships+xml"/>
  <Override PartName="/ppt/slideLayouts/_rels/slideLayout146.xml.rels" ContentType="application/vnd.openxmlformats-package.relationships+xml"/>
  <Override PartName="/ppt/slideLayouts/_rels/slideLayout161.xml.rels" ContentType="application/vnd.openxmlformats-package.relationships+xml"/>
  <Override PartName="/ppt/slideLayouts/_rels/slideLayout143.xml.rels" ContentType="application/vnd.openxmlformats-package.relationships+xml"/>
  <Override PartName="/ppt/slideLayouts/_rels/slideLayout128.xml.rels" ContentType="application/vnd.openxmlformats-package.relationships+xml"/>
  <Override PartName="/ppt/slideLayouts/_rels/slideLayout142.xml.rels" ContentType="application/vnd.openxmlformats-package.relationships+xml"/>
  <Override PartName="/ppt/slideLayouts/_rels/slideLayout127.xml.rels" ContentType="application/vnd.openxmlformats-package.relationships+xml"/>
  <Override PartName="/ppt/slideLayouts/_rels/slideLayout205.xml.rels" ContentType="application/vnd.openxmlformats-package.relationships+xml"/>
  <Override PartName="/ppt/slideLayouts/_rels/slideLayout299.xml.rels" ContentType="application/vnd.openxmlformats-package.relationships+xml"/>
  <Override PartName="/ppt/slideLayouts/_rels/slideLayout141.xml.rels" ContentType="application/vnd.openxmlformats-package.relationships+xml"/>
  <Override PartName="/ppt/slideLayouts/_rels/slideLayout126.xml.rels" ContentType="application/vnd.openxmlformats-package.relationships+xml"/>
  <Override PartName="/ppt/slideLayouts/_rels/slideLayout204.xml.rels" ContentType="application/vnd.openxmlformats-package.relationships+xml"/>
  <Override PartName="/ppt/slideLayouts/_rels/slideLayout298.xml.rels" ContentType="application/vnd.openxmlformats-package.relationships+xml"/>
  <Override PartName="/ppt/slideLayouts/_rels/slideLayout131.xml.rels" ContentType="application/vnd.openxmlformats-package.relationships+xml"/>
  <Override PartName="/ppt/slideLayouts/_rels/slideLayout130.xml.rels" ContentType="application/vnd.openxmlformats-package.relationships+xml"/>
  <Override PartName="/ppt/slideLayouts/_rels/slideLayout115.xml.rels" ContentType="application/vnd.openxmlformats-package.relationships+xml"/>
  <Override PartName="/ppt/slideLayouts/_rels/slideLayout287.xml.rels" ContentType="application/vnd.openxmlformats-package.relationships+xml"/>
  <Override PartName="/ppt/slideLayouts/_rels/slideLayout119.xml.rels" ContentType="application/vnd.openxmlformats-package.relationships+xml"/>
  <Override PartName="/ppt/slideLayouts/_rels/slideLayout134.xml.rels" ContentType="application/vnd.openxmlformats-package.relationships+xml"/>
  <Override PartName="/ppt/slideLayouts/_rels/slideLayout166.xml.rels" ContentType="application/vnd.openxmlformats-package.relationships+xml"/>
  <Override PartName="/ppt/slideLayouts/_rels/slideLayout7.xml.rels" ContentType="application/vnd.openxmlformats-package.relationships+xml"/>
  <Override PartName="/ppt/slideLayouts/_rels/slideLayout229.xml.rels" ContentType="application/vnd.openxmlformats-package.relationships+xml"/>
  <Override PartName="/ppt/slideLayouts/_rels/slideLayout244.xml.rels" ContentType="application/vnd.openxmlformats-package.relationships+xml"/>
  <Override PartName="/ppt/slideLayouts/_rels/slideLayout165.xml.rels" ContentType="application/vnd.openxmlformats-package.relationships+xml"/>
  <Override PartName="/ppt/slideLayouts/_rels/slideLayout180.xml.rels" ContentType="application/vnd.openxmlformats-package.relationships+xml"/>
  <Override PartName="/ppt/slideLayouts/_rels/slideLayout228.xml.rels" ContentType="application/vnd.openxmlformats-package.relationships+xml"/>
  <Override PartName="/ppt/slideLayouts/_rels/slideLayout243.xml.rels" ContentType="application/vnd.openxmlformats-package.relationships+xml"/>
  <Override PartName="/ppt/slideLayouts/_rels/slideLayout288.xml.rels" ContentType="application/vnd.openxmlformats-package.relationships+xml"/>
  <Override PartName="/ppt/slideLayouts/_rels/slideLayout158.xml.rels" ContentType="application/vnd.openxmlformats-package.relationships+xml"/>
  <Override PartName="/ppt/slideLayouts/_rels/slideLayout109.xml.rels" ContentType="application/vnd.openxmlformats-package.relationships+xml"/>
  <Override PartName="/ppt/slideLayouts/_rels/slideLayout157.xml.rels" ContentType="application/vnd.openxmlformats-package.relationships+xml"/>
  <Override PartName="/ppt/slideLayouts/_rels/slideLayout108.xml.rels" ContentType="application/vnd.openxmlformats-package.relationships+xml"/>
  <Override PartName="/ppt/slideLayouts/_rels/slideLayout123.xml.rels" ContentType="application/vnd.openxmlformats-package.relationships+xml"/>
  <Override PartName="/ppt/slideLayouts/_rels/slideLayout156.xml.rels" ContentType="application/vnd.openxmlformats-package.relationships+xml"/>
  <Override PartName="/ppt/slideLayouts/_rels/slideLayout107.xml.rels" ContentType="application/vnd.openxmlformats-package.relationships+xml"/>
  <Override PartName="/ppt/slideLayouts/_rels/slideLayout122.xml.rels" ContentType="application/vnd.openxmlformats-package.relationships+xml"/>
  <Override PartName="/ppt/slideLayouts/_rels/slideLayout294.xml.rels" ContentType="application/vnd.openxmlformats-package.relationships+xml"/>
  <Override PartName="/ppt/slideLayouts/_rels/slideLayout106.xml.rels" ContentType="application/vnd.openxmlformats-package.relationships+xml"/>
  <Override PartName="/ppt/slideLayouts/_rels/slideLayout121.xml.rels" ContentType="application/vnd.openxmlformats-package.relationships+xml"/>
  <Override PartName="/ppt/slideLayouts/_rels/slideLayout293.xml.rels" ContentType="application/vnd.openxmlformats-package.relationships+xml"/>
  <Override PartName="/ppt/slideLayouts/_rels/slideLayout340.xml.rels" ContentType="application/vnd.openxmlformats-package.relationships+xml"/>
  <Override PartName="/ppt/slideLayouts/_rels/slideLayout154.xml.rels" ContentType="application/vnd.openxmlformats-package.relationships+xml"/>
  <Override PartName="/ppt/slideLayouts/_rels/slideLayout139.xml.rels" ContentType="application/vnd.openxmlformats-package.relationships+xml"/>
  <Override PartName="/ppt/slideLayouts/_rels/slideLayout217.xml.rels" ContentType="application/vnd.openxmlformats-package.relationships+xml"/>
  <Override PartName="/ppt/slideLayouts/_rels/slideLayout105.xml.rels" ContentType="application/vnd.openxmlformats-package.relationships+xml"/>
  <Override PartName="/ppt/slideLayouts/_rels/slideLayout99.xml.rels" ContentType="application/vnd.openxmlformats-package.relationships+xml"/>
  <Override PartName="/ppt/slideLayouts/_rels/slideLayout153.xml.rels" ContentType="application/vnd.openxmlformats-package.relationships+xml"/>
  <Override PartName="/ppt/slideLayouts/_rels/slideLayout138.xml.rels" ContentType="application/vnd.openxmlformats-package.relationships+xml"/>
  <Override PartName="/ppt/slideLayouts/_rels/slideLayout216.xml.rels" ContentType="application/vnd.openxmlformats-package.relationships+xml"/>
  <Override PartName="/ppt/slideLayouts/_rels/slideLayout231.xml.rels" ContentType="application/vnd.openxmlformats-package.relationships+xml"/>
  <Override PartName="/ppt/slideLayouts/_rels/slideLayout104.xml.rels" ContentType="application/vnd.openxmlformats-package.relationships+xml"/>
  <Override PartName="/ppt/slideLayouts/_rels/slideLayout276.xml.rels" ContentType="application/vnd.openxmlformats-package.relationships+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150.xml.rels" ContentType="application/vnd.openxmlformats-package.relationships+xml"/>
  <Override PartName="/ppt/slideLayouts/_rels/slideLayout88.xml.rels" ContentType="application/vnd.openxmlformats-package.relationships+xml"/>
  <Override PartName="/ppt/slideLayouts/_rels/slideLayout140.xml.rels" ContentType="application/vnd.openxmlformats-package.relationships+xml"/>
  <Override PartName="/ppt/slideLayouts/_rels/slideLayout125.xml.rels" ContentType="application/vnd.openxmlformats-package.relationships+xml"/>
  <Override PartName="/ppt/slideLayouts/_rels/slideLayout203.xml.rels" ContentType="application/vnd.openxmlformats-package.relationships+xml"/>
  <Override PartName="/ppt/slideLayouts/_rels/slideLayout297.xml.rels" ContentType="application/vnd.openxmlformats-package.relationships+xml"/>
  <Override PartName="/ppt/slideLayouts/_rels/slideLayout82.xml.rels" ContentType="application/vnd.openxmlformats-package.relationships+xml"/>
  <Override PartName="/ppt/slideLayouts/_rels/slideLayout67.xml.rels" ContentType="application/vnd.openxmlformats-package.relationships+xml"/>
  <Override PartName="/ppt/slideLayouts/_rels/slideLayout79.xml.rels" ContentType="application/vnd.openxmlformats-package.relationships+xml"/>
  <Override PartName="/ppt/slideLayouts/_rels/slideLayout94.xml.rels" ContentType="application/vnd.openxmlformats-package.relationships+xml"/>
  <Override PartName="/ppt/slideLayouts/_rels/slideLayout85.xml.rels" ContentType="application/vnd.openxmlformats-package.relationships+xml"/>
  <Override PartName="/ppt/slideLayouts/_rels/slideLayout51.xml.rels" ContentType="application/vnd.openxmlformats-package.relationships+xml"/>
  <Override PartName="/ppt/slideLayouts/_rels/slideLayout84.xml.rels" ContentType="application/vnd.openxmlformats-package.relationships+xml"/>
  <Override PartName="/ppt/slideLayouts/_rels/slideLayout50.xml.rels" ContentType="application/vnd.openxmlformats-package.relationships+xml"/>
  <Override PartName="/ppt/slideLayouts/_rels/slideLayout120.xml.rels" ContentType="application/vnd.openxmlformats-package.relationships+xml"/>
  <Override PartName="/ppt/slideLayouts/_rels/slideLayout277.xml.rels" ContentType="application/vnd.openxmlformats-package.relationships+xml"/>
  <Override PartName="/ppt/slideLayouts/_rels/slideLayout292.xml.rels" ContentType="application/vnd.openxmlformats-package.relationships+xml"/>
  <Override PartName="/ppt/slideLayouts/_rels/slideLayout171.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66.xml.rels" ContentType="application/vnd.openxmlformats-package.relationships+xml"/>
  <Override PartName="/ppt/slideLayouts/_rels/slideLayout32.xml.rels" ContentType="application/vnd.openxmlformats-package.relationships+xml"/>
  <Override PartName="/ppt/slideLayouts/_rels/slideLayout17.xml.rels" ContentType="application/vnd.openxmlformats-package.relationships+xml"/>
  <Override PartName="/ppt/slideLayouts/_rels/slideLayout27.xml.rels" ContentType="application/vnd.openxmlformats-package.relationships+xml"/>
  <Override PartName="/ppt/slideLayouts/_rels/slideLayout42.xml.rels" ContentType="application/vnd.openxmlformats-package.relationships+xml"/>
  <Override PartName="/ppt/slideLayouts/_rels/slideLayout80.xml.rels" ContentType="application/vnd.openxmlformats-package.relationships+xml"/>
  <Override PartName="/ppt/slideLayouts/_rels/slideLayout65.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29.xml.rels" ContentType="application/vnd.openxmlformats-package.relationships+xml"/>
  <Override PartName="/ppt/slideLayouts/_rels/slideLayout44.xml.rels" ContentType="application/vnd.openxmlformats-package.relationships+xml"/>
  <Override PartName="/ppt/slideLayouts/_rels/slideLayout78.xml.rels" ContentType="application/vnd.openxmlformats-package.relationships+xml"/>
  <Override PartName="/ppt/slideLayouts/_rels/slideLayout93.xml.rels" ContentType="application/vnd.openxmlformats-package.relationships+xml"/>
  <Override PartName="/ppt/slideLayouts/_rels/slideLayout30.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43.xml.rels" ContentType="application/vnd.openxmlformats-package.relationships+xml"/>
  <Override PartName="/ppt/slideLayouts/_rels/slideLayout92.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83.xml.rels" ContentType="application/vnd.openxmlformats-package.relationships+xml"/>
  <Override PartName="/ppt/slideLayouts/_rels/slideLayout225.xml.rels" ContentType="application/vnd.openxmlformats-package.relationships+xml"/>
  <Override PartName="/ppt/slideLayouts/_rels/slideLayout133.xml.rels" ContentType="application/vnd.openxmlformats-package.relationships+xml"/>
  <Override PartName="/ppt/slideLayouts/_rels/slideLayout47.xml.rels" ContentType="application/vnd.openxmlformats-package.relationships+xml"/>
  <Override PartName="/ppt/slideLayouts/_rels/slideLayout62.xml.rels" ContentType="application/vnd.openxmlformats-package.relationships+xml"/>
  <Override PartName="/ppt/slideLayouts/_rels/slideLayout375.xml.rels" ContentType="application/vnd.openxmlformats-package.relationships+xml"/>
  <Override PartName="/ppt/slideLayouts/_rels/slideLayout5.xml.rels" ContentType="application/vnd.openxmlformats-package.relationships+xml"/>
  <Override PartName="/ppt/slideLayouts/_rels/slideLayout98.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09.xml.rels" ContentType="application/vnd.openxmlformats-package.relationships+xml"/>
  <Override PartName="/ppt/slideLayouts/_rels/slideLayout224.xml.rels" ContentType="application/vnd.openxmlformats-package.relationships+xml"/>
  <Override PartName="/ppt/slideLayouts/_rels/slideLayout132.xml.rels" ContentType="application/vnd.openxmlformats-package.relationships+xml"/>
  <Override PartName="/ppt/slideLayouts/_rels/slideLayout289.xml.rels" ContentType="application/vnd.openxmlformats-package.relationships+xml"/>
  <Override PartName="/ppt/slideLayouts/_rels/slideLayout46.xml.rels" ContentType="application/vnd.openxmlformats-package.relationships+xml"/>
  <Override PartName="/ppt/slideLayouts/_rels/slideLayout61.xml.rels" ContentType="application/vnd.openxmlformats-package.relationships+xml"/>
  <Override PartName="/ppt/slideLayouts/_rels/slideLayout374.xml.rels" ContentType="application/vnd.openxmlformats-package.relationships+xml"/>
  <Override PartName="/ppt/slideLayouts/_rels/slideLayout4.xml.rels" ContentType="application/vnd.openxmlformats-package.relationships+xml"/>
  <Override PartName="/ppt/slideLayouts/_rels/slideLayout97.xml.rels" ContentType="application/vnd.openxmlformats-package.relationships+xml"/>
  <Override PartName="/ppt/slideLayouts/_rels/slideLayout48.xml.rels" ContentType="application/vnd.openxmlformats-package.relationships+xml"/>
  <Override PartName="/ppt/slideLayouts/_rels/slideLayout63.xml.rels" ContentType="application/vnd.openxmlformats-package.relationships+xml"/>
  <Override PartName="/ppt/slideLayouts/_rels/slideLayout145.xml.rels" ContentType="application/vnd.openxmlformats-package.relationships+xml"/>
  <Override PartName="/ppt/slideLayouts/_rels/slideLayout160.xml.rels" ContentType="application/vnd.openxmlformats-package.relationships+xml"/>
  <Override PartName="/ppt/slideLayouts/_rels/slideLayout59.xml.rels" ContentType="application/vnd.openxmlformats-package.relationships+xml"/>
  <Override PartName="/ppt/slideLayouts/_rels/slideLayout74.xml.rels" ContentType="application/vnd.openxmlformats-package.relationships+xml"/>
  <Override PartName="/ppt/slideLayouts/_rels/slideLayout208.xml.rels" ContentType="application/vnd.openxmlformats-package.relationships+xml"/>
  <Override PartName="/ppt/slideLayouts/_rels/slideLayout223.xml.rels" ContentType="application/vnd.openxmlformats-package.relationships+xml"/>
  <Override PartName="/ppt/slideLayouts/_rels/slideLayout301.xml.rels" ContentType="application/vnd.openxmlformats-package.relationships+xml"/>
  <Override PartName="/ppt/slideLayouts/_rels/slideLayout60.xml.rels" ContentType="application/vnd.openxmlformats-package.relationships+xml"/>
  <Override PartName="/ppt/slideLayouts/_rels/slideLayout172.xml.rels" ContentType="application/vnd.openxmlformats-package.relationships+xml"/>
  <Override PartName="/ppt/slideLayouts/_rels/slideLayout11.xml.rels" ContentType="application/vnd.openxmlformats-package.relationships+xml"/>
  <Override PartName="/ppt/slideLayouts/_rels/slideLayout144.xml.rels" ContentType="application/vnd.openxmlformats-package.relationships+xml"/>
  <Override PartName="/ppt/slideLayouts/_rels/slideLayout58.xml.rels" ContentType="application/vnd.openxmlformats-package.relationships+xml"/>
  <Override PartName="/ppt/slideLayouts/_rels/slideLayout73.xml.rels" ContentType="application/vnd.openxmlformats-package.relationships+xml"/>
  <Override PartName="/ppt/slideLayouts/_rels/slideLayout354.xml.rels" ContentType="application/vnd.openxmlformats-package.relationships+xml"/>
  <Override PartName="/ppt/slideLayouts/_rels/slideLayout168.xml.rels" ContentType="application/vnd.openxmlformats-package.relationships+xml"/>
  <Override PartName="/ppt/slideLayouts/_rels/slideLayout86.xml.rels" ContentType="application/vnd.openxmlformats-package.relationships+xml"/>
  <Override PartName="/ppt/slideLayouts/_rels/slideLayout270.xml.rels" ContentType="application/vnd.openxmlformats-package.relationships+xml"/>
  <Override PartName="/ppt/slideLayouts/_rels/slideLayout87.xml.rels" ContentType="application/vnd.openxmlformats-package.relationships+xml"/>
  <Override PartName="/ppt/slideLayouts/_rels/slideLayout271.xml.rels" ContentType="application/vnd.openxmlformats-package.relationships+xml"/>
  <Override PartName="/ppt/slideLayouts/_rels/slideLayout148.xml.rels" ContentType="application/vnd.openxmlformats-package.relationships+xml"/>
  <Override PartName="/ppt/slideLayouts/_rels/slideLayout334.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278.xml.rels" ContentType="application/vnd.openxmlformats-package.relationships+xml"/>
  <Override PartName="/ppt/slideLayouts/_rels/slideLayout100.xml.rels" ContentType="application/vnd.openxmlformats-package.relationships+xml"/>
  <Override PartName="/ppt/slideLayouts/_rels/slideLayout272.xml.rels" ContentType="application/vnd.openxmlformats-package.relationships+xml"/>
  <Override PartName="/ppt/slideLayouts/_rels/slideLayout149.xml.rels" ContentType="application/vnd.openxmlformats-package.relationships+xml"/>
  <Override PartName="/ppt/slideLayouts/_rels/slideLayout335.xml.rels" ContentType="application/vnd.openxmlformats-package.relationships+xml"/>
  <Override PartName="/ppt/slideLayouts/_rels/slideLayout91.xml.rels" ContentType="application/vnd.openxmlformats-package.relationships+xml"/>
  <Override PartName="/ppt/slideLayouts/_rels/slideLayout8.xml.rels" ContentType="application/vnd.openxmlformats-package.relationships+xml"/>
  <Override PartName="/ppt/slideLayouts/_rels/slideLayout353.xml.rels" ContentType="application/vnd.openxmlformats-package.relationships+xml"/>
  <Override PartName="/ppt/slideLayouts/_rels/slideLayout167.xml.rels" ContentType="application/vnd.openxmlformats-package.relationships+xml"/>
  <Override PartName="/ppt/slideLayouts/_rels/slideLayout279.xml.rels" ContentType="application/vnd.openxmlformats-package.relationships+xml"/>
  <Override PartName="/ppt/slideLayouts/_rels/slideLayout101.xml.rels" ContentType="application/vnd.openxmlformats-package.relationships+xml"/>
  <Override PartName="/ppt/slideLayouts/_rels/slideLayout258.xml.rels" ContentType="application/vnd.openxmlformats-package.relationships+xml"/>
  <Override PartName="/ppt/slideLayouts/_rels/slideLayout273.xml.rels" ContentType="application/vnd.openxmlformats-package.relationships+xml"/>
  <Override PartName="/ppt/slideLayouts/_rels/slideLayout336.xml.rels" ContentType="application/vnd.openxmlformats-package.relationships+xml"/>
  <Override PartName="/ppt/slideLayouts/_rels/slideLayout151.xml.rels" ContentType="application/vnd.openxmlformats-package.relationships+xml"/>
  <Override PartName="/ppt/slideLayouts/_rels/slideLayout214.xml.rels" ContentType="application/vnd.openxmlformats-package.relationships+xml"/>
  <Override PartName="/ppt/slideLayouts/_rels/slideLayout102.xml.rels" ContentType="application/vnd.openxmlformats-package.relationships+xml"/>
  <Override PartName="/ppt/slideLayouts/_rels/slideLayout259.xml.rels" ContentType="application/vnd.openxmlformats-package.relationships+xml"/>
  <Override PartName="/ppt/slideLayouts/_rels/slideLayout274.xml.rels" ContentType="application/vnd.openxmlformats-package.relationships+xml"/>
  <Override PartName="/ppt/slideLayouts/_rels/slideLayout72.xml.rels" ContentType="application/vnd.openxmlformats-package.relationships+xml"/>
  <Override PartName="/ppt/slideLayouts/_rels/slideLayout152.xml.rels" ContentType="application/vnd.openxmlformats-package.relationships+xml"/>
  <Override PartName="/ppt/slideLayouts/_rels/slideLayout215.xml.rels" ContentType="application/vnd.openxmlformats-package.relationships+xml"/>
  <Override PartName="/ppt/slideLayouts/_rels/slideLayout230.xml.rels" ContentType="application/vnd.openxmlformats-package.relationships+xml"/>
  <Override PartName="/ppt/slideLayouts/_rels/slideLayout103.xml.rels" ContentType="application/vnd.openxmlformats-package.relationships+xml"/>
  <Override PartName="/ppt/slideLayouts/_rels/slideLayout275.xml.rels" ContentType="application/vnd.openxmlformats-package.relationships+xml"/>
  <Override PartName="/ppt/slideLayouts/_rels/slideLayout45.xml.rels" ContentType="application/vnd.openxmlformats-package.relationships+xml"/>
  <Override PartName="/ppt/slideLayouts/_rels/slideLayout110.xml.rels" ContentType="application/vnd.openxmlformats-package.relationships+xml"/>
  <Override PartName="/ppt/slideLayouts/_rels/slideLayout189.xml.rels" ContentType="application/vnd.openxmlformats-package.relationships+xml"/>
  <Override PartName="/ppt/slideLayouts/_rels/slideLayout267.xml.rels" ContentType="application/vnd.openxmlformats-package.relationships+xml"/>
  <Override PartName="/ppt/slideLayouts/_rels/slideLayout282.xml.rels" ContentType="application/vnd.openxmlformats-package.relationships+xml"/>
  <Override PartName="/ppt/slideLayouts/_rels/slideLayout69.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112.xml.rels" ContentType="application/vnd.openxmlformats-package.relationships+xml"/>
  <Override PartName="/ppt/slideLayouts/_rels/slideLayout284.xml.rels" ContentType="application/vnd.openxmlformats-package.relationships+xml"/>
  <Override PartName="/ppt/slideLayouts/_rels/slideLayout113.xml.rels" ContentType="application/vnd.openxmlformats-package.relationships+xml"/>
  <Override PartName="/ppt/slideLayouts/_rels/slideLayout285.xml.rels" ContentType="application/vnd.openxmlformats-package.relationships+xml"/>
  <Override PartName="/ppt/slideLayouts/_rels/slideLayout55.xml.rels" ContentType="application/vnd.openxmlformats-package.relationships+xml"/>
  <Override PartName="/ppt/slideLayouts/_rels/slideLayout163.xml.rels" ContentType="application/vnd.openxmlformats-package.relationships+xml"/>
  <Override PartName="/ppt/slideLayouts/_rels/slideLayout226.xml.rels" ContentType="application/vnd.openxmlformats-package.relationships+xml"/>
  <Override PartName="/ppt/slideLayouts/_rels/slideLayout241.xml.rels" ContentType="application/vnd.openxmlformats-package.relationships+xml"/>
  <Override PartName="/ppt/slideLayouts/_rels/slideLayout114.xml.rels" ContentType="application/vnd.openxmlformats-package.relationships+xml"/>
  <Override PartName="/ppt/slideLayouts/_rels/slideLayout286.xml.rels" ContentType="application/vnd.openxmlformats-package.relationships+xml"/>
  <Override PartName="/ppt/slideLayouts/_rels/slideLayout56.xml.rels" ContentType="application/vnd.openxmlformats-package.relationships+xml"/>
  <Override PartName="/ppt/slideLayouts/_rels/slideLayout164.xml.rels" ContentType="application/vnd.openxmlformats-package.relationships+xml"/>
  <Override PartName="/ppt/slideLayouts/_rels/slideLayout227.xml.rels" ContentType="application/vnd.openxmlformats-package.relationships+xml"/>
  <Override PartName="/ppt/slideLayouts/_rels/slideLayout242.xml.rels" ContentType="application/vnd.openxmlformats-package.relationships+xml"/>
  <Override PartName="/ppt/slideLayouts/_rels/slideLayout57.xml.rels" ContentType="application/vnd.openxmlformats-package.relationships+xml"/>
  <Override PartName="/ppt/slideLayouts/_rels/slideLayout290.xml.rels" ContentType="application/vnd.openxmlformats-package.relationships+xml"/>
  <Override PartName="/ppt/slideLayouts/_rels/slideLayout173.xml.rels" ContentType="application/vnd.openxmlformats-package.relationships+xml"/>
  <Override PartName="/ppt/slideLayouts/_rels/slideLayout12.xml.rels" ContentType="application/vnd.openxmlformats-package.relationships+xml"/>
  <Override PartName="/ppt/slideLayouts/_rels/slideLayout360.xml.rels" ContentType="application/vnd.openxmlformats-package.relationships+xml"/>
  <Override PartName="/ppt/slideLayouts/_rels/slideLayout174.xml.rels" ContentType="application/vnd.openxmlformats-package.relationships+xml"/>
  <Override PartName="/ppt/slideLayouts/_rels/slideLayout13.xml.rels" ContentType="application/vnd.openxmlformats-package.relationships+xml"/>
  <Override PartName="/ppt/slideLayouts/_rels/slideLayout206.xml.rels" ContentType="application/vnd.openxmlformats-package.relationships+xml"/>
  <Override PartName="/ppt/slideLayouts/_rels/slideLayout64.xml.rels" ContentType="application/vnd.openxmlformats-package.relationships+xml"/>
  <Override PartName="/ppt/slideLayouts/_rels/slideLayout18.xml.rels" ContentType="application/vnd.openxmlformats-package.relationships+xml"/>
  <Override PartName="/ppt/slideLayouts/_rels/slideLayout251.xml.rels" ContentType="application/vnd.openxmlformats-package.relationships+xml"/>
  <Override PartName="/ppt/slideLayouts/_rels/slideLayout19.xml.rels" ContentType="application/vnd.openxmlformats-package.relationships+xml"/>
  <Override PartName="/ppt/slideLayouts/_rels/slideLayout252.xml.rels" ContentType="application/vnd.openxmlformats-package.relationships+xml"/>
  <Override PartName="/ppt/slideLayouts/_rels/slideLayout68.xml.rels" ContentType="application/vnd.openxmlformats-package.relationships+xml"/>
  <Override PartName="/ppt/slideLayouts/_rels/slideLayout111.xml.rels" ContentType="application/vnd.openxmlformats-package.relationships+xml"/>
  <Override PartName="/ppt/slideLayouts/_rels/slideLayout268.xml.rels" ContentType="application/vnd.openxmlformats-package.relationships+xml"/>
  <Override PartName="/ppt/slideLayouts/_rels/slideLayout135.xml.rels" ContentType="application/vnd.openxmlformats-package.relationships+xml"/>
  <Override PartName="/ppt/slideLayouts/_rels/slideLayout321.xml.rels" ContentType="application/vnd.openxmlformats-package.relationships+xml"/>
  <Override PartName="/ppt/slideLayouts/_rels/slideLayout136.xml.rels" ContentType="application/vnd.openxmlformats-package.relationships+xml"/>
  <Override PartName="/ppt/slideLayouts/_rels/slideLayout322.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169.xml.rels" ContentType="application/vnd.openxmlformats-package.relationships+xml"/>
  <Override PartName="/ppt/slideLayouts/_rels/slideLayout23.xml.rels" ContentType="application/vnd.openxmlformats-package.relationships+xml"/>
  <Override PartName="/ppt/slideLayouts/_rels/slideLayout184.xml.rels" ContentType="application/vnd.openxmlformats-package.relationships+xml"/>
  <Override PartName="/ppt/slideLayouts/_rels/slideLayout170.xml.rels" ContentType="application/vnd.openxmlformats-package.relationships+xml"/>
  <Override PartName="/ppt/slideLayouts/_rels/slideLayout175.xml.rels" ContentType="application/vnd.openxmlformats-package.relationships+xml"/>
  <Override PartName="/ppt/slideLayouts/_rels/slideLayout190.xml.rels" ContentType="application/vnd.openxmlformats-package.relationships+xml"/>
  <Override PartName="/ppt/slideLayouts/_rels/slideLayout253.xml.rels" ContentType="application/vnd.openxmlformats-package.relationships+xml"/>
  <Override PartName="/ppt/slideLayouts/_rels/slideLayout176.xml.rels" ContentType="application/vnd.openxmlformats-package.relationships+xml"/>
  <Override PartName="/ppt/slideLayouts/_rels/slideLayout191.xml.rels" ContentType="application/vnd.openxmlformats-package.relationships+xml"/>
  <Override PartName="/ppt/slideLayouts/_rels/slideLayout239.xml.rels" ContentType="application/vnd.openxmlformats-package.relationships+xml"/>
  <Override PartName="/ppt/slideLayouts/_rels/slideLayout254.xml.rels" ContentType="application/vnd.openxmlformats-package.relationships+xml"/>
  <Override PartName="/ppt/slideLayouts/_rels/slideLayout177.xml.rels" ContentType="application/vnd.openxmlformats-package.relationships+xml"/>
  <Override PartName="/ppt/slideLayouts/_rels/slideLayout192.xml.rels" ContentType="application/vnd.openxmlformats-package.relationships+xml"/>
  <Override PartName="/ppt/slideLayouts/_rels/slideLayout255.xml.rels" ContentType="application/vnd.openxmlformats-package.relationships+xml"/>
  <Override PartName="/ppt/slideLayouts/_rels/slideLayout178.xml.rels" ContentType="application/vnd.openxmlformats-package.relationships+xml"/>
  <Override PartName="/ppt/slideLayouts/_rels/slideLayout193.xml.rels" ContentType="application/vnd.openxmlformats-package.relationships+xml"/>
  <Override PartName="/ppt/slideLayouts/_rels/slideLayout256.xml.rels" ContentType="application/vnd.openxmlformats-package.relationships+xml"/>
  <Override PartName="/ppt/slideLayouts/_rels/slideLayout365.xml.rels" ContentType="application/vnd.openxmlformats-package.relationships+xml"/>
  <Override PartName="/ppt/slideLayouts/_rels/slideLayout179.xml.rels" ContentType="application/vnd.openxmlformats-package.relationships+xml"/>
  <Override PartName="/ppt/slideLayouts/_rels/slideLayout257.xml.rels" ContentType="application/vnd.openxmlformats-package.relationships+xml"/>
  <Override PartName="/ppt/slideLayouts/_rels/slideLayout20.xml.rels" ContentType="application/vnd.openxmlformats-package.relationships+xml"/>
  <Override PartName="/ppt/slideLayouts/_rels/slideLayout181.xml.rels" ContentType="application/vnd.openxmlformats-package.relationships+xml"/>
  <Override PartName="/ppt/slideLayouts/_rels/slideLayout21.xml.rels" ContentType="application/vnd.openxmlformats-package.relationships+xml"/>
  <Override PartName="/ppt/slideLayouts/_rels/slideLayout182.xml.rels" ContentType="application/vnd.openxmlformats-package.relationships+xml"/>
  <Override PartName="/ppt/slideLayouts/_rels/slideLayout22.xml.rels" ContentType="application/vnd.openxmlformats-package.relationships+xml"/>
  <Override PartName="/ppt/slideLayouts/_rels/slideLayout183.xml.rels" ContentType="application/vnd.openxmlformats-package.relationships+xml"/>
  <Override PartName="/ppt/slideLayouts/_rels/slideLayout371.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185.xml.rels" ContentType="application/vnd.openxmlformats-package.relationships+xml"/>
  <Override PartName="/ppt/slideLayouts/_rels/slideLayout372.xml.rels" ContentType="application/vnd.openxmlformats-package.relationships+xml"/>
  <Override PartName="/ppt/slideLayouts/_rels/slideLayout2.xml.rels" ContentType="application/vnd.openxmlformats-package.relationships+xml"/>
  <Override PartName="/ppt/slideLayouts/_rels/slideLayout25.xml.rels" ContentType="application/vnd.openxmlformats-package.relationships+xml"/>
  <Override PartName="/ppt/slideLayouts/_rels/slideLayout186.xml.rels" ContentType="application/vnd.openxmlformats-package.relationships+xml"/>
  <Override PartName="/ppt/slideLayouts/_rels/slideLayout373.xml.rels" ContentType="application/vnd.openxmlformats-package.relationships+xml"/>
  <Override PartName="/ppt/slideLayouts/_rels/slideLayout3.xml.rels" ContentType="application/vnd.openxmlformats-package.relationships+xml"/>
  <Override PartName="/ppt/slideLayouts/_rels/slideLayout2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266.xml.rels" ContentType="application/vnd.openxmlformats-package.relationships+xml"/>
  <Override PartName="/ppt/slideLayouts/_rels/slideLayout281.xml.rels" ContentType="application/vnd.openxmlformats-package.relationships+xml"/>
  <Override PartName="/ppt/slideLayouts/_rels/slideLayout33.xml.rels" ContentType="application/vnd.openxmlformats-package.relationships+xml"/>
  <Override PartName="/ppt/slideLayouts/_rels/slideLayout194.xml.rels" ContentType="application/vnd.openxmlformats-package.relationships+xml"/>
  <Override PartName="/ppt/slideLayouts/_rels/slideLayout34.xml.rels" ContentType="application/vnd.openxmlformats-package.relationships+xml"/>
  <Override PartName="/ppt/slideLayouts/_rels/slideLayout195.xml.rels" ContentType="application/vnd.openxmlformats-package.relationships+xml"/>
  <Override PartName="/ppt/slideLayouts/_rels/slideLayout35.xml.rels" ContentType="application/vnd.openxmlformats-package.relationships+xml"/>
  <Override PartName="/ppt/slideLayouts/_rels/slideLayout196.xml.rels" ContentType="application/vnd.openxmlformats-package.relationships+xml"/>
  <Override PartName="/ppt/slideLayouts/_rels/slideLayout36.xml.rels" ContentType="application/vnd.openxmlformats-package.relationships+xml"/>
  <Override PartName="/ppt/slideLayouts/_rels/slideLayout197.xml.rels" ContentType="application/vnd.openxmlformats-package.relationships+xml"/>
  <Override PartName="/ppt/slideLayouts/_rels/slideLayout384.xml.rels" ContentType="application/vnd.openxmlformats-package.relationships+xml"/>
  <Override PartName="/ppt/slideLayouts/_rels/slideLayout37.xml.rels" ContentType="application/vnd.openxmlformats-package.relationships+xml"/>
  <Override PartName="/ppt/slideLayouts/_rels/slideLayout198.xml.rels" ContentType="application/vnd.openxmlformats-package.relationships+xml"/>
  <Override PartName="/ppt/slideLayouts/_rels/slideLayout38.xml.rels" ContentType="application/vnd.openxmlformats-package.relationships+xml"/>
  <Override PartName="/ppt/slideLayouts/_rels/slideLayout199.xml.rels" ContentType="application/vnd.openxmlformats-package.relationships+xml"/>
  <Override PartName="/ppt/slideLayouts/_rels/slideLayout200.xml.rels" ContentType="application/vnd.openxmlformats-package.relationships+xml"/>
  <Override PartName="/ppt/slideLayouts/_rels/slideLayout9.xml.rels" ContentType="application/vnd.openxmlformats-package.relationships+xml"/>
  <Override PartName="/ppt/slideLayouts/_rels/slideLayout201.xml.rels" ContentType="application/vnd.openxmlformats-package.relationships+xml"/>
  <Override PartName="/ppt/slideLayouts/_rels/slideLayout295.xml.rels" ContentType="application/vnd.openxmlformats-package.relationships+xml"/>
  <Override PartName="/ppt/slideLayouts/_rels/slideLayout202.xml.rels" ContentType="application/vnd.openxmlformats-package.relationships+xml"/>
  <Override PartName="/ppt/slideLayouts/_rels/slideLayout296.xml.rels" ContentType="application/vnd.openxmlformats-package.relationships+xml"/>
  <Override PartName="/ppt/slideLayouts/_rels/slideLayout207.xml.rels" ContentType="application/vnd.openxmlformats-package.relationships+xml"/>
  <Override PartName="/ppt/slideLayouts/_rels/slideLayout222.xml.rels" ContentType="application/vnd.openxmlformats-package.relationships+xml"/>
  <Override PartName="/ppt/slideLayouts/_rels/slideLayout300.xml.rels" ContentType="application/vnd.openxmlformats-package.relationships+xml"/>
  <Override PartName="/ppt/slideLayouts/_rels/slideLayout210.xml.rels" ContentType="application/vnd.openxmlformats-package.relationships+xml"/>
  <Override PartName="/ppt/slideLayouts/_rels/slideLayout211.xml.rels" ContentType="application/vnd.openxmlformats-package.relationships+xml"/>
  <Override PartName="/ppt/slideLayouts/_rels/slideLayout70.xml.rels" ContentType="application/vnd.openxmlformats-package.relationships+xml"/>
  <Override PartName="/ppt/slideLayouts/_rels/slideLayout212.xml.rels" ContentType="application/vnd.openxmlformats-package.relationships+xml"/>
  <Override PartName="/ppt/slideLayouts/_rels/slideLayout71.xml.rels" ContentType="application/vnd.openxmlformats-package.relationships+xml"/>
  <Override PartName="/ppt/slideLayouts/_rels/slideLayout213.xml.rels" ContentType="application/vnd.openxmlformats-package.relationships+xml"/>
  <Override PartName="/ppt/slideLayouts/_rels/slideLayout77.xml.rels" ContentType="application/vnd.openxmlformats-package.relationships+xml"/>
  <Override PartName="/ppt/slideLayouts/_rels/slideLayout219.xml.rels" ContentType="application/vnd.openxmlformats-package.relationships+xml"/>
  <Override PartName="/ppt/slideLayouts/_rels/slideLayout220.xml.rels" ContentType="application/vnd.openxmlformats-package.relationships+xml"/>
  <Override PartName="/ppt/slideLayouts/_rels/slideLayout221.xml.rels" ContentType="application/vnd.openxmlformats-package.relationships+xml"/>
  <Override PartName="/ppt/slideLayouts/_rels/slideLayout232.xml.rels" ContentType="application/vnd.openxmlformats-package.relationships+xml"/>
  <Override PartName="/ppt/slideLayouts/_rels/slideLayout124.xml.rels" ContentType="application/vnd.openxmlformats-package.relationships+xml"/>
  <Override PartName="/ppt/slideLayouts/_rels/slideLayout310.xml.rels" ContentType="application/vnd.openxmlformats-package.relationships+xml"/>
  <Override PartName="/ppt/slideLayouts/_rels/slideLayout233.xml.rels" ContentType="application/vnd.openxmlformats-package.relationships+xml"/>
  <Override PartName="/ppt/slideLayouts/_rels/slideLayout311.xml.rels" ContentType="application/vnd.openxmlformats-package.relationships+xml"/>
  <Override PartName="/ppt/slideLayouts/_rels/slideLayout234.xml.rels" ContentType="application/vnd.openxmlformats-package.relationships+xml"/>
  <Override PartName="/ppt/slideLayouts/_rels/slideLayout312.xml.rels" ContentType="application/vnd.openxmlformats-package.relationships+xml"/>
  <Override PartName="/ppt/slideLayouts/_rels/slideLayout235.xml.rels" ContentType="application/vnd.openxmlformats-package.relationships+xml"/>
  <Override PartName="/ppt/slideLayouts/_rels/slideLayout250.xml.rels" ContentType="application/vnd.openxmlformats-package.relationships+xml"/>
  <Override PartName="/ppt/slideLayouts/_rels/slideLayout313.xml.rels" ContentType="application/vnd.openxmlformats-package.relationships+xml"/>
  <Override PartName="/ppt/slideLayouts/_rels/slideLayout236.xml.rels" ContentType="application/vnd.openxmlformats-package.relationships+xml"/>
  <Override PartName="/ppt/slideLayouts/_rels/slideLayout314.xml.rels" ContentType="application/vnd.openxmlformats-package.relationships+xml"/>
  <Override PartName="/ppt/slideLayouts/_rels/slideLayout237.xml.rels" ContentType="application/vnd.openxmlformats-package.relationships+xml"/>
  <Override PartName="/ppt/slideLayouts/_rels/slideLayout96.xml.rels" ContentType="application/vnd.openxmlformats-package.relationships+xml"/>
  <Override PartName="/ppt/slideLayouts/_rels/slideLayout238.xml.rels" ContentType="application/vnd.openxmlformats-package.relationships+xml"/>
  <Override PartName="/ppt/slideLayouts/_rels/slideLayout240.xml.rels" ContentType="application/vnd.openxmlformats-package.relationships+xml"/>
  <Override PartName="/ppt/slideLayouts/_rels/slideLayout245.xml.rels" ContentType="application/vnd.openxmlformats-package.relationships+xml"/>
  <Override PartName="/ppt/slideLayouts/_rels/slideLayout260.xml.rels" ContentType="application/vnd.openxmlformats-package.relationships+xml"/>
  <Override PartName="/ppt/slideLayouts/_rels/slideLayout137.xml.rels" ContentType="application/vnd.openxmlformats-package.relationships+xml"/>
  <Override PartName="/ppt/slideLayouts/_rels/slideLayout323.xml.rels" ContentType="application/vnd.openxmlformats-package.relationships+xml"/>
  <Override PartName="/ppt/slideLayouts/_rels/slideLayout246.xml.rels" ContentType="application/vnd.openxmlformats-package.relationships+xml"/>
  <Override PartName="/ppt/slideLayouts/_rels/slideLayout261.xml.rels" ContentType="application/vnd.openxmlformats-package.relationships+xml"/>
  <Override PartName="/ppt/slideLayouts/_rels/slideLayout309.xml.rels" ContentType="application/vnd.openxmlformats-package.relationships+xml"/>
  <Override PartName="/ppt/slideLayouts/_rels/slideLayout324.xml.rels" ContentType="application/vnd.openxmlformats-package.relationships+xml"/>
  <Override PartName="/ppt/slideLayouts/_rels/slideLayout247.xml.rels" ContentType="application/vnd.openxmlformats-package.relationships+xml"/>
  <Override PartName="/ppt/slideLayouts/_rels/slideLayout262.xml.rels" ContentType="application/vnd.openxmlformats-package.relationships+xml"/>
  <Override PartName="/ppt/slideLayouts/_rels/slideLayout325.xml.rels" ContentType="application/vnd.openxmlformats-package.relationships+xml"/>
  <Override PartName="/ppt/slideLayouts/_rels/slideLayout248.xml.rels" ContentType="application/vnd.openxmlformats-package.relationships+xml"/>
  <Override PartName="/ppt/slideLayouts/_rels/slideLayout263.xml.rels" ContentType="application/vnd.openxmlformats-package.relationships+xml"/>
  <Override PartName="/ppt/slideLayouts/_rels/slideLayout326.xml.rels" ContentType="application/vnd.openxmlformats-package.relationships+xml"/>
  <Override PartName="/ppt/slideLayouts/_rels/slideLayout249.xml.rels" ContentType="application/vnd.openxmlformats-package.relationships+xml"/>
  <Override PartName="/ppt/slideLayouts/_rels/slideLayout327.xml.rels" ContentType="application/vnd.openxmlformats-package.relationships+xml"/>
  <Override PartName="/ppt/slideLayouts/_rels/slideLayout264.xml.rels" ContentType="application/vnd.openxmlformats-package.relationships+xml"/>
  <Override PartName="/ppt/slideLayouts/_rels/slideLayout265.xml.rels" ContentType="application/vnd.openxmlformats-package.relationships+xml"/>
  <Override PartName="/ppt/slideLayouts/_rels/slideLayout280.xml.rels" ContentType="application/vnd.openxmlformats-package.relationships+xml"/>
  <Override PartName="/ppt/slideLayouts/_rels/slideLayout269.xml.rels" ContentType="application/vnd.openxmlformats-package.relationships+xml"/>
  <Override PartName="/ppt/slideLayouts/_rels/slideLayout283.xml.rels" ContentType="application/vnd.openxmlformats-package.relationships+xml"/>
  <Override PartName="/ppt/slideLayouts/_rels/slideLayout291.xml.rels" ContentType="application/vnd.openxmlformats-package.relationships+xml"/>
  <Override PartName="/ppt/slideLayouts/_rels/slideLayout116.xml.rels" ContentType="application/vnd.openxmlformats-package.relationships+xml"/>
  <Override PartName="/ppt/slideLayouts/_rels/slideLayout302.xml.rels" ContentType="application/vnd.openxmlformats-package.relationships+xml"/>
  <Override PartName="/ppt/slideLayouts/_rels/slideLayout117.xml.rels" ContentType="application/vnd.openxmlformats-package.relationships+xml"/>
  <Override PartName="/ppt/slideLayouts/_rels/slideLayout303.xml.rels" ContentType="application/vnd.openxmlformats-package.relationships+xml"/>
  <Override PartName="/ppt/slideLayouts/_rels/slideLayout118.xml.rels" ContentType="application/vnd.openxmlformats-package.relationships+xml"/>
  <Override PartName="/ppt/slideLayouts/_rels/slideLayout304.xml.rels" ContentType="application/vnd.openxmlformats-package.relationships+xml"/>
  <Override PartName="/ppt/slideLayouts/_rels/slideLayout305.xml.rels" ContentType="application/vnd.openxmlformats-package.relationships+xml"/>
  <Override PartName="/ppt/slideLayouts/_rels/slideLayout320.xml.rels" ContentType="application/vnd.openxmlformats-package.relationships+xml"/>
  <Override PartName="/ppt/slideLayouts/_rels/slideLayout306.xml.rels" ContentType="application/vnd.openxmlformats-package.relationships+xml"/>
  <Override PartName="/ppt/slideLayouts/_rels/slideLayout307.xml.rels" ContentType="application/vnd.openxmlformats-package.relationships+xml"/>
  <Override PartName="/ppt/slideLayouts/_rels/slideLayout308.xml.rels" ContentType="application/vnd.openxmlformats-package.relationships+xml"/>
  <Override PartName="/ppt/slideLayouts/_rels/slideLayout129.xml.rels" ContentType="application/vnd.openxmlformats-package.relationships+xml"/>
  <Override PartName="/ppt/slideLayouts/_rels/slideLayout315.xml.rels" ContentType="application/vnd.openxmlformats-package.relationships+xml"/>
  <Override PartName="/ppt/slideLayouts/_rels/slideLayout330.xml.rels" ContentType="application/vnd.openxmlformats-package.relationships+xml"/>
  <Override PartName="/ppt/slideLayouts/_rels/slideLayout316.xml.rels" ContentType="application/vnd.openxmlformats-package.relationships+xml"/>
  <Override PartName="/ppt/slideLayouts/_rels/slideLayout331.xml.rels" ContentType="application/vnd.openxmlformats-package.relationships+xml"/>
  <Override PartName="/ppt/slideLayouts/_rels/slideLayout317.xml.rels" ContentType="application/vnd.openxmlformats-package.relationships+xml"/>
  <Override PartName="/ppt/slideLayouts/_rels/slideLayout332.xml.rels" ContentType="application/vnd.openxmlformats-package.relationships+xml"/>
  <Override PartName="/ppt/slideLayouts/_rels/slideLayout318.xml.rels" ContentType="application/vnd.openxmlformats-package.relationships+xml"/>
  <Override PartName="/ppt/slideLayouts/_rels/slideLayout333.xml.rels" ContentType="application/vnd.openxmlformats-package.relationships+xml"/>
  <Override PartName="/ppt/slideLayouts/_rels/slideLayout319.xml.rels" ContentType="application/vnd.openxmlformats-package.relationships+xml"/>
  <Override PartName="/ppt/slideLayouts/_rels/slideLayout328.xml.rels" ContentType="application/vnd.openxmlformats-package.relationships+xml"/>
  <Override PartName="/ppt/slideLayouts/_rels/slideLayout329.xml.rels" ContentType="application/vnd.openxmlformats-package.relationships+xml"/>
  <Override PartName="/ppt/slideLayouts/slideLayout338.xml" ContentType="application/vnd.openxmlformats-officedocument.presentationml.slideLayout+xml"/>
  <Override PartName="/ppt/slideLayouts/slideLayout337.xml" ContentType="application/vnd.openxmlformats-officedocument.presentationml.slideLayout+xml"/>
  <Override PartName="/ppt/slideLayouts/slideLayout166.xml" ContentType="application/vnd.openxmlformats-officedocument.presentationml.slideLayout+xml"/>
  <Override PartName="/ppt/slideLayouts/slideLayout165.xml" ContentType="application/vnd.openxmlformats-officedocument.presentationml.slideLayout+xml"/>
  <Override PartName="/ppt/slideLayouts/slideLayout164.xml" ContentType="application/vnd.openxmlformats-officedocument.presentationml.slideLayout+xml"/>
  <Override PartName="/ppt/slideLayouts/slideLayout163.xml" ContentType="application/vnd.openxmlformats-officedocument.presentationml.slideLayout+xml"/>
  <Override PartName="/ppt/slideLayouts/slideLayout162.xml" ContentType="application/vnd.openxmlformats-officedocument.presentationml.slideLayout+xml"/>
  <Override PartName="/ppt/slideLayouts/slideLayout214.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95.xml" ContentType="application/vnd.openxmlformats-officedocument.presentationml.slideLayout+xml"/>
  <Override PartName="/ppt/slideLayouts/slideLayout108.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Layouts/slideLayout93.xml" ContentType="application/vnd.openxmlformats-officedocument.presentationml.slideLayout+xml"/>
  <Override PartName="/ppt/slideLayouts/slideLayout106.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91.xml" ContentType="application/vnd.openxmlformats-officedocument.presentationml.slideLayout+xml"/>
  <Override PartName="/ppt/slideLayouts/slideLayout104.xml" ContentType="application/vnd.openxmlformats-officedocument.presentationml.slideLayout+xml"/>
  <Override PartName="/ppt/slideLayouts/slideLayout90.xml" ContentType="application/vnd.openxmlformats-officedocument.presentationml.slideLayout+xml"/>
  <Override PartName="/ppt/slideLayouts/slideLayout103.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132.xml" ContentType="application/vnd.openxmlformats-officedocument.presentationml.slideLayout+xml"/>
  <Override PartName="/ppt/slideLayouts/slideLayout42.xml" ContentType="application/vnd.openxmlformats-officedocument.presentationml.slideLayout+xml"/>
  <Override PartName="/ppt/slideLayouts/slideLayout149.xml" ContentType="application/vnd.openxmlformats-officedocument.presentationml.slideLayout+xml"/>
  <Override PartName="/ppt/slideLayouts/slideLayout157.xml" ContentType="application/vnd.openxmlformats-officedocument.presentationml.slideLayout+xml"/>
  <Override PartName="/ppt/slideLayouts/slideLayout50.xml" ContentType="application/vnd.openxmlformats-officedocument.presentationml.slideLayout+xml"/>
  <Override PartName="/ppt/slideLayouts/slideLayout67.xml" ContentType="application/vnd.openxmlformats-officedocument.presentationml.slideLayout+xml"/>
  <Override PartName="/ppt/slideLayouts/slideLayout131.xml" ContentType="application/vnd.openxmlformats-officedocument.presentationml.slideLayout+xml"/>
  <Override PartName="/ppt/slideLayouts/slideLayout142.xml" ContentType="application/vnd.openxmlformats-officedocument.presentationml.slideLayout+xml"/>
  <Override PartName="/ppt/slideLayouts/slideLayout207.xml" ContentType="application/vnd.openxmlformats-officedocument.presentationml.slideLayout+xml"/>
  <Override PartName="/ppt/slideLayouts/slideLayout41.xml" ContentType="application/vnd.openxmlformats-officedocument.presentationml.slideLayout+xml"/>
  <Override PartName="/ppt/slideLayouts/slideLayout148.xml" ContentType="application/vnd.openxmlformats-officedocument.presentationml.slideLayout+xml"/>
  <Override PartName="/ppt/slideLayouts/slideLayout156.xml" ContentType="application/vnd.openxmlformats-officedocument.presentationml.slideLayout+xml"/>
  <Override PartName="/ppt/slideLayouts/slideLayout66.xml" ContentType="application/vnd.openxmlformats-officedocument.presentationml.slideLayout+xml"/>
  <Override PartName="/ppt/slideLayouts/slideLayout130.xml" ContentType="application/vnd.openxmlformats-officedocument.presentationml.slideLayout+xml"/>
  <Override PartName="/ppt/slideLayouts/slideLayout141.xml" ContentType="application/vnd.openxmlformats-officedocument.presentationml.slideLayout+xml"/>
  <Override PartName="/ppt/slideLayouts/slideLayout206.xml" ContentType="application/vnd.openxmlformats-officedocument.presentationml.slideLayout+xml"/>
  <Override PartName="/ppt/slideLayouts/slideLayout40.xml" ContentType="application/vnd.openxmlformats-officedocument.presentationml.slideLayout+xml"/>
  <Override PartName="/ppt/slideLayouts/slideLayout147.xml" ContentType="application/vnd.openxmlformats-officedocument.presentationml.slideLayout+xml"/>
  <Override PartName="/ppt/slideLayouts/slideLayout155.xml" ContentType="application/vnd.openxmlformats-officedocument.presentationml.slideLayout+xml"/>
  <Override PartName="/ppt/slideLayouts/slideLayout179.xml" ContentType="application/vnd.openxmlformats-officedocument.presentationml.slideLayout+xml"/>
  <Override PartName="/ppt/slideLayouts/slideLayout65.xml" ContentType="application/vnd.openxmlformats-officedocument.presentationml.slideLayout+xml"/>
  <Override PartName="/ppt/slideLayouts/slideLayout178.xml" ContentType="application/vnd.openxmlformats-officedocument.presentationml.slideLayout+xml"/>
  <Override PartName="/ppt/slideLayouts/slideLayout64.xml" ContentType="application/vnd.openxmlformats-officedocument.presentationml.slideLayout+xml"/>
  <Override PartName="/ppt/slideLayouts/slideLayout217.xml" ContentType="application/vnd.openxmlformats-officedocument.presentationml.slideLayout+xml"/>
  <Override PartName="/ppt/slideLayouts/slideLayout152.xml" ContentType="application/vnd.openxmlformats-officedocument.presentationml.slideLayout+xml"/>
  <Override PartName="/ppt/slideLayouts/slideLayout176.xml" ContentType="application/vnd.openxmlformats-officedocument.presentationml.slideLayout+xml"/>
  <Override PartName="/ppt/slideLayouts/slideLayout228.xml" ContentType="application/vnd.openxmlformats-officedocument.presentationml.slideLayout+xml"/>
  <Override PartName="/ppt/slideLayouts/slideLayout62.xml" ContentType="application/vnd.openxmlformats-officedocument.presentationml.slideLayout+xml"/>
  <Override PartName="/ppt/slideLayouts/slideLayout218.xml" ContentType="application/vnd.openxmlformats-officedocument.presentationml.slideLayout+xml"/>
  <Override PartName="/ppt/slideLayouts/slideLayout153.xml" ContentType="application/vnd.openxmlformats-officedocument.presentationml.slideLayout+xml"/>
  <Override PartName="/ppt/slideLayouts/slideLayout177.xml" ContentType="application/vnd.openxmlformats-officedocument.presentationml.slideLayout+xml"/>
  <Override PartName="/ppt/slideLayouts/slideLayout229.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133.xml" ContentType="application/vnd.openxmlformats-officedocument.presentationml.slideLayout+xml"/>
  <Override PartName="/ppt/slideLayouts/slideLayout43.xml" ContentType="application/vnd.openxmlformats-officedocument.presentationml.slideLayout+xml"/>
  <Override PartName="/ppt/slideLayouts/slideLayout158.xml" ContentType="application/vnd.openxmlformats-officedocument.presentationml.slideLayout+xml"/>
  <Override PartName="/ppt/slideLayouts/slideLayout51.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134.xml" ContentType="application/vnd.openxmlformats-officedocument.presentationml.slideLayout+xml"/>
  <Override PartName="/ppt/slideLayouts/slideLayout44.xml" ContentType="application/vnd.openxmlformats-officedocument.presentationml.slideLayout+xml"/>
  <Override PartName="/ppt/slideLayouts/slideLayout330.xml" ContentType="application/vnd.openxmlformats-officedocument.presentationml.slideLayout+xml"/>
  <Override PartName="/ppt/slideLayouts/slideLayout159.xml" ContentType="application/vnd.openxmlformats-officedocument.presentationml.slideLayout+xml"/>
  <Override PartName="/ppt/slideLayouts/slideLayout52.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60.xml" ContentType="application/vnd.openxmlformats-officedocument.presentationml.slideLayout+xml"/>
  <Override PartName="/ppt/slideLayouts/slideLayout110.xml" ContentType="application/vnd.openxmlformats-officedocument.presentationml.slideLayout+xml"/>
  <Override PartName="/ppt/slideLayouts/slideLayout20.xml" ContentType="application/vnd.openxmlformats-officedocument.presentationml.slideLayout+xml"/>
  <Override PartName="/ppt/slideLayouts/slideLayout127.xml" ContentType="application/vnd.openxmlformats-officedocument.presentationml.slideLayout+xml"/>
  <Override PartName="/ppt/slideLayouts/slideLayout135.xml" ContentType="application/vnd.openxmlformats-officedocument.presentationml.slideLayout+xml"/>
  <Override PartName="/ppt/slideLayouts/slideLayout45.xml" ContentType="application/vnd.openxmlformats-officedocument.presentationml.slideLayout+xml"/>
  <Override PartName="/ppt/slideLayouts/slideLayout331.xml" ContentType="application/vnd.openxmlformats-officedocument.presentationml.slideLayout+xml"/>
  <Override PartName="/ppt/slideLayouts/slideLayout126.xml" ContentType="application/vnd.openxmlformats-officedocument.presentationml.slideLayout+xml"/>
  <Override PartName="/ppt/slideLayouts/slideLayout36.xml" ContentType="application/vnd.openxmlformats-officedocument.presentationml.slideLayout+xml"/>
  <Override PartName="/ppt/slideLayouts/slideLayout322.xml" ContentType="application/vnd.openxmlformats-officedocument.presentationml.slideLayout+xml"/>
  <Override PartName="/ppt/slideLayouts/slideLayout101.xml" ContentType="application/vnd.openxmlformats-officedocument.presentationml.slideLayout+xml"/>
  <Override PartName="/ppt/slideLayouts/slideLayout11.xml" ContentType="application/vnd.openxmlformats-officedocument.presentationml.slideLayout+xml"/>
  <Override PartName="/ppt/slideLayouts/slideLayout118.xml" ContentType="application/vnd.openxmlformats-officedocument.presentationml.slideLayout+xml"/>
  <Override PartName="/ppt/slideLayouts/slideLayout125.xml" ContentType="application/vnd.openxmlformats-officedocument.presentationml.slideLayout+xml"/>
  <Override PartName="/ppt/slideLayouts/slideLayout35.xml" ContentType="application/vnd.openxmlformats-officedocument.presentationml.slideLayout+xml"/>
  <Override PartName="/ppt/slideLayouts/slideLayout321.xml" ContentType="application/vnd.openxmlformats-officedocument.presentationml.slideLayout+xml"/>
  <Override PartName="/ppt/slideLayouts/slideLayout100.xml" ContentType="application/vnd.openxmlformats-officedocument.presentationml.slideLayout+xml"/>
  <Override PartName="/ppt/slideLayouts/slideLayout10.xml" ContentType="application/vnd.openxmlformats-officedocument.presentationml.slideLayout+xml"/>
  <Override PartName="/ppt/slideLayouts/slideLayout117.xml" ContentType="application/vnd.openxmlformats-officedocument.presentationml.slideLayout+xml"/>
  <Override PartName="/ppt/slideLayouts/slideLayout124.xml" ContentType="application/vnd.openxmlformats-officedocument.presentationml.slideLayout+xml"/>
  <Override PartName="/ppt/slideLayouts/slideLayout34.xml" ContentType="application/vnd.openxmlformats-officedocument.presentationml.slideLayout+xml"/>
  <Override PartName="/ppt/slideLayouts/slideLayout320.xml" ContentType="application/vnd.openxmlformats-officedocument.presentationml.slideLayout+xml"/>
  <Override PartName="/ppt/slideLayouts/slideLayout59.xml" ContentType="application/vnd.openxmlformats-officedocument.presentationml.slideLayout+xml"/>
  <Override PartName="/ppt/slideLayouts/slideLayout123.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122.xml" ContentType="application/vnd.openxmlformats-officedocument.presentationml.slideLayout+xml"/>
  <Override PartName="/ppt/slideLayouts/slideLayout32.xml" ContentType="application/vnd.openxmlformats-officedocument.presentationml.slideLayout+xml"/>
  <Override PartName="/ppt/slideLayouts/slideLayout139.xml" ContentType="application/vnd.openxmlformats-officedocument.presentationml.slideLayout+xml"/>
  <Override PartName="/ppt/slideLayouts/slideLayout57.xml" ContentType="application/vnd.openxmlformats-officedocument.presentationml.slideLayout+xml"/>
  <Override PartName="/ppt/slideLayouts/slideLayout121.xml" ContentType="application/vnd.openxmlformats-officedocument.presentationml.slideLayout+xml"/>
  <Override PartName="/ppt/slideLayouts/slideLayout31.xml" ContentType="application/vnd.openxmlformats-officedocument.presentationml.slideLayout+xml"/>
  <Override PartName="/ppt/slideLayouts/slideLayout138.xml" ContentType="application/vnd.openxmlformats-officedocument.presentationml.slideLayout+xml"/>
  <Override PartName="/ppt/slideLayouts/slideLayout146.xml" ContentType="application/vnd.openxmlformats-officedocument.presentationml.slideLayout+xml"/>
  <Override PartName="/ppt/slideLayouts/slideLayout56.xml" ContentType="application/vnd.openxmlformats-officedocument.presentationml.slideLayout+xml"/>
  <Override PartName="/ppt/slideLayouts/slideLayout120.xml" ContentType="application/vnd.openxmlformats-officedocument.presentationml.slideLayout+xml"/>
  <Override PartName="/ppt/slideLayouts/slideLayout30.xml" ContentType="application/vnd.openxmlformats-officedocument.presentationml.slideLayout+xml"/>
  <Override PartName="/ppt/slideLayouts/slideLayout137.xml" ContentType="application/vnd.openxmlformats-officedocument.presentationml.slideLayout+xml"/>
  <Override PartName="/ppt/slideLayouts/slideLayout145.xml" ContentType="application/vnd.openxmlformats-officedocument.presentationml.slideLayout+xml"/>
  <Override PartName="/ppt/slideLayouts/slideLayout169.xml" ContentType="application/vnd.openxmlformats-officedocument.presentationml.slideLayout+xml"/>
  <Override PartName="/ppt/slideLayouts/slideLayout55.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315.xml" ContentType="application/vnd.openxmlformats-officedocument.presentationml.slideLayout+xml"/>
  <Override PartName="/ppt/slideLayouts/slideLayout314.xml" ContentType="application/vnd.openxmlformats-officedocument.presentationml.slideLayout+xml"/>
  <Override PartName="/ppt/slideLayouts/slideLayout313.xml" ContentType="application/vnd.openxmlformats-officedocument.presentationml.slideLayout+xml"/>
  <Override PartName="/ppt/slideLayouts/slideLayout116.xml" ContentType="application/vnd.openxmlformats-officedocument.presentationml.slideLayout+xml"/>
  <Override PartName="/ppt/slideLayouts/slideLayout26.xml" ContentType="application/vnd.openxmlformats-officedocument.presentationml.slideLayout+xml"/>
  <Override PartName="/ppt/slideLayouts/slideLayout312.xml" ContentType="application/vnd.openxmlformats-officedocument.presentationml.slideLayout+xml"/>
  <Override PartName="/ppt/slideLayouts/slideLayout115.xml" ContentType="application/vnd.openxmlformats-officedocument.presentationml.slideLayout+xml"/>
  <Override PartName="/ppt/slideLayouts/slideLayout25.xml" ContentType="application/vnd.openxmlformats-officedocument.presentationml.slideLayout+xml"/>
  <Override PartName="/ppt/slideLayouts/slideLayout311.xml" ContentType="application/vnd.openxmlformats-officedocument.presentationml.slideLayout+xml"/>
  <Override PartName="/ppt/slideLayouts/slideLayout114.xml" ContentType="application/vnd.openxmlformats-officedocument.presentationml.slideLayout+xml"/>
  <Override PartName="/ppt/slideLayouts/slideLayout24.xml" ContentType="application/vnd.openxmlformats-officedocument.presentationml.slideLayout+xml"/>
  <Override PartName="/ppt/slideLayouts/slideLayout310.xml" ContentType="application/vnd.openxmlformats-officedocument.presentationml.slideLayout+xml"/>
  <Override PartName="/ppt/slideLayouts/slideLayout49.xml" ContentType="application/vnd.openxmlformats-officedocument.presentationml.slideLayout+xml"/>
  <Override PartName="/ppt/slideLayouts/slideLayout335.xml" ContentType="application/vnd.openxmlformats-officedocument.presentationml.slideLayout+xml"/>
  <Override PartName="/ppt/slideLayouts/slideLayout113.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334.xml" ContentType="application/vnd.openxmlformats-officedocument.presentationml.slideLayout+xml"/>
  <Override PartName="/ppt/slideLayouts/slideLayout112.xml" ContentType="application/vnd.openxmlformats-officedocument.presentationml.slideLayout+xml"/>
  <Override PartName="/ppt/slideLayouts/slideLayout22.xml" ContentType="application/vnd.openxmlformats-officedocument.presentationml.slideLayout+xml"/>
  <Override PartName="/ppt/slideLayouts/slideLayout129.xml" ContentType="application/vnd.openxmlformats-officedocument.presentationml.slideLayout+xml"/>
  <Override PartName="/ppt/slideLayouts/slideLayout47.xml" ContentType="application/vnd.openxmlformats-officedocument.presentationml.slideLayout+xml"/>
  <Override PartName="/ppt/slideLayouts/slideLayout333.xml" ContentType="application/vnd.openxmlformats-officedocument.presentationml.slideLayout+xml"/>
  <Override PartName="/ppt/slideLayouts/slideLayout111.xml" ContentType="application/vnd.openxmlformats-officedocument.presentationml.slideLayout+xml"/>
  <Override PartName="/ppt/slideLayouts/slideLayout21.xml" ContentType="application/vnd.openxmlformats-officedocument.presentationml.slideLayout+xml"/>
  <Override PartName="/ppt/slideLayouts/slideLayout128.xml" ContentType="application/vnd.openxmlformats-officedocument.presentationml.slideLayout+xml"/>
  <Override PartName="/ppt/slideLayouts/slideLayout136.xml" ContentType="application/vnd.openxmlformats-officedocument.presentationml.slideLayout+xml"/>
  <Override PartName="/ppt/slideLayouts/slideLayout46.xml" ContentType="application/vnd.openxmlformats-officedocument.presentationml.slideLayout+xml"/>
  <Override PartName="/ppt/slideLayouts/slideLayout332.xml" ContentType="application/vnd.openxmlformats-officedocument.presentationml.slideLayout+xml"/>
  <Override PartName="/ppt/slideLayouts/slideLayout6.xml" ContentType="application/vnd.openxmlformats-officedocument.presentationml.slideLayout+xml"/>
  <Override PartName="/ppt/slideLayouts/slideLayout305.xml" ContentType="application/vnd.openxmlformats-officedocument.presentationml.slideLayout+xml"/>
  <Override PartName="/ppt/slideLayouts/slideLayout5.xml" ContentType="application/vnd.openxmlformats-officedocument.presentationml.slideLayout+xml"/>
  <Override PartName="/ppt/slideLayouts/slideLayout304.xml" ContentType="application/vnd.openxmlformats-officedocument.presentationml.slideLayout+xml"/>
  <Override PartName="/ppt/slideLayouts/slideLayout4.xml" ContentType="application/vnd.openxmlformats-officedocument.presentationml.slideLayout+xml"/>
  <Override PartName="/ppt/slideLayouts/slideLayout303.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302.xml" ContentType="application/vnd.openxmlformats-officedocument.presentationml.slideLayout+xml"/>
  <Override PartName="/ppt/slideLayouts/slideLayout102.xml" ContentType="application/vnd.openxmlformats-officedocument.presentationml.slideLayout+xml"/>
  <Override PartName="/ppt/slideLayouts/slideLayout37.xml" ContentType="application/vnd.openxmlformats-officedocument.presentationml.slideLayout+xml"/>
  <Override PartName="/ppt/slideLayouts/slideLayout323.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324.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00.xml" ContentType="application/vnd.openxmlformats-officedocument.presentationml.slideLayout+xml"/>
  <Override PartName="/ppt/slideLayouts/slideLayout39.xml" ContentType="application/vnd.openxmlformats-officedocument.presentationml.slideLayout+xml"/>
  <Override PartName="/ppt/slideLayouts/slideLayout325.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301.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208.xml" ContentType="application/vnd.openxmlformats-officedocument.presentationml.slideLayout+xml"/>
  <Override PartName="/ppt/slideLayouts/slideLayout143.xml" ContentType="application/vnd.openxmlformats-officedocument.presentationml.slideLayout+xml"/>
  <Override PartName="/ppt/slideLayouts/slideLayout167.xml" ContentType="application/vnd.openxmlformats-officedocument.presentationml.slideLayout+xml"/>
  <Override PartName="/ppt/slideLayouts/slideLayout154.xml" ContentType="application/vnd.openxmlformats-officedocument.presentationml.slideLayout+xml"/>
  <Override PartName="/ppt/slideLayouts/slideLayout219.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209.xml" ContentType="application/vnd.openxmlformats-officedocument.presentationml.slideLayout+xml"/>
  <Override PartName="/ppt/slideLayouts/slideLayout144.xml" ContentType="application/vnd.openxmlformats-officedocument.presentationml.slideLayout+xml"/>
  <Override PartName="/ppt/slideLayouts/slideLayout168.xml" ContentType="application/vnd.openxmlformats-officedocument.presentationml.slideLayout+xml"/>
  <Override PartName="/ppt/slideLayouts/slideLayout54.xml" ContentType="application/vnd.openxmlformats-officedocument.presentationml.slideLayout+xml"/>
  <Override PartName="/ppt/slideLayouts/slideLayout215.xml" ContentType="application/vnd.openxmlformats-officedocument.presentationml.slideLayout+xml"/>
  <Override PartName="/ppt/slideLayouts/slideLayout150.xml" ContentType="application/vnd.openxmlformats-officedocument.presentationml.slideLayout+xml"/>
  <Override PartName="/ppt/slideLayouts/slideLayout174.xml" ContentType="application/vnd.openxmlformats-officedocument.presentationml.slideLayout+xml"/>
  <Override PartName="/ppt/slideLayouts/slideLayout60.xml" ContentType="application/vnd.openxmlformats-officedocument.presentationml.slideLayout+xml"/>
  <Override PartName="/ppt/slideLayouts/slideLayout216.xml" ContentType="application/vnd.openxmlformats-officedocument.presentationml.slideLayout+xml"/>
  <Override PartName="/ppt/slideLayouts/slideLayout151.xml" ContentType="application/vnd.openxmlformats-officedocument.presentationml.slideLayout+xml"/>
  <Override PartName="/ppt/slideLayouts/slideLayout175.xml" ContentType="application/vnd.openxmlformats-officedocument.presentationml.slideLayout+xml"/>
  <Override PartName="/ppt/slideLayouts/slideLayout227.xml" ContentType="application/vnd.openxmlformats-officedocument.presentationml.slideLayout+xml"/>
  <Override PartName="/ppt/slideLayouts/slideLayout61.xml" ContentType="application/vnd.openxmlformats-officedocument.presentationml.slideLayout+xml"/>
  <Override PartName="/ppt/slideLayouts/slideLayout184.xml" ContentType="application/vnd.openxmlformats-officedocument.presentationml.slideLayout+xml"/>
  <Override PartName="/ppt/slideLayouts/slideLayout236.xml" ContentType="application/vnd.openxmlformats-officedocument.presentationml.slideLayout+xml"/>
  <Override PartName="/ppt/slideLayouts/slideLayout70.xml" ContentType="application/vnd.openxmlformats-officedocument.presentationml.slideLayout+xml"/>
  <Override PartName="/ppt/slideLayouts/slideLayout226.xml" ContentType="application/vnd.openxmlformats-officedocument.presentationml.slideLayout+xml"/>
  <Override PartName="/ppt/slideLayouts/slideLayout161.xml" ContentType="application/vnd.openxmlformats-officedocument.presentationml.slideLayout+xml"/>
  <Override PartName="/ppt/slideLayouts/slideLayout185.xml" ContentType="application/vnd.openxmlformats-officedocument.presentationml.slideLayout+xml"/>
  <Override PartName="/ppt/slideLayouts/slideLayout237.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170.xml" ContentType="application/vnd.openxmlformats-officedocument.presentationml.slideLayout+xml"/>
  <Override PartName="/ppt/slideLayouts/slideLayout222.xml" ContentType="application/vnd.openxmlformats-officedocument.presentationml.slideLayout+xml"/>
  <Override PartName="/ppt/slideLayouts/slideLayout171.xml" ContentType="application/vnd.openxmlformats-officedocument.presentationml.slideLayout+xml"/>
  <Override PartName="/ppt/slideLayouts/slideLayout223.xml" ContentType="application/vnd.openxmlformats-officedocument.presentationml.slideLayout+xml"/>
  <Override PartName="/ppt/slideLayouts/slideLayout172.xml" ContentType="application/vnd.openxmlformats-officedocument.presentationml.slideLayout+xml"/>
  <Override PartName="/ppt/slideLayouts/slideLayout224.xml" ContentType="application/vnd.openxmlformats-officedocument.presentationml.slideLayout+xml"/>
  <Override PartName="/ppt/slideLayouts/slideLayout173.xml" ContentType="application/vnd.openxmlformats-officedocument.presentationml.slideLayout+xml"/>
  <Override PartName="/ppt/slideLayouts/slideLayout160.xml" ContentType="application/vnd.openxmlformats-officedocument.presentationml.slideLayout+xml"/>
  <Override PartName="/ppt/slideLayouts/slideLayout225.xml" ContentType="application/vnd.openxmlformats-officedocument.presentationml.slideLayout+xml"/>
  <Override PartName="/ppt/slideLayouts/slideLayout17.xml" ContentType="application/vnd.openxmlformats-officedocument.presentationml.slideLayout+xml"/>
  <Override PartName="/ppt/slideLayouts/slideLayout180.xml" ContentType="application/vnd.openxmlformats-officedocument.presentationml.slideLayout+xml"/>
  <Override PartName="/ppt/slideLayouts/slideLayout232.xml" ContentType="application/vnd.openxmlformats-officedocument.presentationml.slideLayout+xml"/>
  <Override PartName="/ppt/slideLayouts/slideLayout18.xml" ContentType="application/vnd.openxmlformats-officedocument.presentationml.slideLayout+xml"/>
  <Override PartName="/ppt/slideLayouts/slideLayout181.xml" ContentType="application/vnd.openxmlformats-officedocument.presentationml.slideLayout+xml"/>
  <Override PartName="/ppt/slideLayouts/slideLayout233.xml" ContentType="application/vnd.openxmlformats-officedocument.presentationml.slideLayout+xml"/>
  <Override PartName="/ppt/slideLayouts/slideLayout19.xml" ContentType="application/vnd.openxmlformats-officedocument.presentationml.slideLayout+xml"/>
  <Override PartName="/ppt/slideLayouts/slideLayout182.xml" ContentType="application/vnd.openxmlformats-officedocument.presentationml.slideLayout+xml"/>
  <Override PartName="/ppt/slideLayouts/slideLayout234.xml" ContentType="application/vnd.openxmlformats-officedocument.presentationml.slideLayout+xml"/>
  <Override PartName="/ppt/slideLayouts/slideLayout183.xml" ContentType="application/vnd.openxmlformats-officedocument.presentationml.slideLayout+xml"/>
  <Override PartName="/ppt/slideLayouts/slideLayout235.xml" ContentType="application/vnd.openxmlformats-officedocument.presentationml.slideLayout+xml"/>
  <Override PartName="/ppt/slideLayouts/slideLayout186.xml" ContentType="application/vnd.openxmlformats-officedocument.presentationml.slideLayout+xml"/>
  <Override PartName="/ppt/slideLayouts/slideLayout238.xml" ContentType="application/vnd.openxmlformats-officedocument.presentationml.slideLayout+xml"/>
  <Override PartName="/ppt/slideLayouts/slideLayout187.xml" ContentType="application/vnd.openxmlformats-officedocument.presentationml.slideLayout+xml"/>
  <Override PartName="/ppt/slideLayouts/slideLayout239.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27.xml" ContentType="application/vnd.openxmlformats-officedocument.presentationml.slideLayout+xml"/>
  <Override PartName="/ppt/slideLayouts/slideLayout190.xml" ContentType="application/vnd.openxmlformats-officedocument.presentationml.slideLayout+xml"/>
  <Override PartName="/ppt/slideLayouts/slideLayout242.xml" ContentType="application/vnd.openxmlformats-officedocument.presentationml.slideLayout+xml"/>
  <Override PartName="/ppt/slideLayouts/slideLayout28.xml" ContentType="application/vnd.openxmlformats-officedocument.presentationml.slideLayout+xml"/>
  <Override PartName="/ppt/slideLayouts/slideLayout191.xml" ContentType="application/vnd.openxmlformats-officedocument.presentationml.slideLayout+xml"/>
  <Override PartName="/ppt/slideLayouts/slideLayout243.xml" ContentType="application/vnd.openxmlformats-officedocument.presentationml.slideLayout+xml"/>
  <Override PartName="/ppt/slideLayouts/slideLayout29.xml" ContentType="application/vnd.openxmlformats-officedocument.presentationml.slideLayout+xml"/>
  <Override PartName="/ppt/slideLayouts/slideLayout192.xml" ContentType="application/vnd.openxmlformats-officedocument.presentationml.slideLayout+xml"/>
  <Override PartName="/ppt/slideLayouts/slideLayout244.xml" ContentType="application/vnd.openxmlformats-officedocument.presentationml.slideLayout+xml"/>
  <Override PartName="/ppt/slideLayouts/slideLayout193.xml" ContentType="application/vnd.openxmlformats-officedocument.presentationml.slideLayout+xml"/>
  <Override PartName="/ppt/slideLayouts/slideLayout245.xml" ContentType="application/vnd.openxmlformats-officedocument.presentationml.slideLayout+xml"/>
  <Override PartName="/ppt/slideLayouts/slideLayout194.xml" ContentType="application/vnd.openxmlformats-officedocument.presentationml.slideLayout+xml"/>
  <Override PartName="/ppt/slideLayouts/slideLayout246.xml" ContentType="application/vnd.openxmlformats-officedocument.presentationml.slideLayout+xml"/>
  <Override PartName="/ppt/slideLayouts/slideLayout195.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00.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95.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Layouts/slideLayout296.xml" ContentType="application/vnd.openxmlformats-officedocument.presentationml.slideLayout+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97.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slideLayouts/slideLayout298.xml" ContentType="application/vnd.openxmlformats-officedocument.presentationml.slideLayout+xml"/>
  <Override PartName="/ppt/slideLayouts/slideLayout140.xml" ContentType="application/vnd.openxmlformats-officedocument.presentationml.slideLayout+xml"/>
  <Override PartName="/ppt/slideLayouts/slideLayout205.xml" ContentType="application/vnd.openxmlformats-officedocument.presentationml.slideLayout+xml"/>
  <Override PartName="/ppt/slideLayouts/slideLayout29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6.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media/image14.png" ContentType="image/png"/>
  <Override PartName="/ppt/media/image12.png" ContentType="image/png"/>
  <Override PartName="/ppt/media/image11.png" ContentType="image/png"/>
  <Override PartName="/ppt/media/image10.png" ContentType="image/png"/>
  <Override PartName="/ppt/media/image15.png" ContentType="image/png"/>
  <Override PartName="/ppt/media/image9.png" ContentType="image/png"/>
  <Override PartName="/ppt/media/image7.png" ContentType="image/png"/>
  <Override PartName="/ppt/media/image1.png" ContentType="image/png"/>
  <Override PartName="/ppt/media/image6.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 id="2147483908" r:id="rId22"/>
    <p:sldMasterId id="2147483921" r:id="rId23"/>
    <p:sldMasterId id="2147483934" r:id="rId24"/>
    <p:sldMasterId id="2147483947" r:id="rId25"/>
    <p:sldMasterId id="2147483960" r:id="rId26"/>
    <p:sldMasterId id="2147483973" r:id="rId27"/>
    <p:sldMasterId id="2147483986" r:id="rId28"/>
    <p:sldMasterId id="2147483999" r:id="rId29"/>
    <p:sldMasterId id="2147484012" r:id="rId30"/>
    <p:sldMasterId id="2147484025" r:id="rId31"/>
    <p:sldMasterId id="2147484038" r:id="rId32"/>
    <p:sldMasterId id="2147484051"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 id="273" r:id="rId51"/>
    <p:sldId id="274" r:id="rId52"/>
    <p:sldId id="275" r:id="rId53"/>
    <p:sldId id="276" r:id="rId54"/>
    <p:sldId id="277" r:id="rId55"/>
    <p:sldId id="278" r:id="rId56"/>
    <p:sldId id="279" r:id="rId57"/>
    <p:sldId id="280" r:id="rId58"/>
    <p:sldId id="281" r:id="rId59"/>
    <p:sldId id="282" r:id="rId60"/>
    <p:sldId id="283" r:id="rId61"/>
    <p:sldId id="284" r:id="rId62"/>
    <p:sldId id="285" r:id="rId63"/>
    <p:sldId id="286" r:id="rId64"/>
    <p:sldId id="287" r:id="rId65"/>
    <p:sldId id="288" r:id="rId66"/>
    <p:sldId id="289" r:id="rId67"/>
    <p:sldId id="290" r:id="rId68"/>
    <p:sldId id="291" r:id="rId69"/>
  </p:sldIdLst>
  <p:sldSz cx="12192000" cy="6858000"/>
  <p:notesSz cx="7559675" cy="10691812"/>
</p:presentation>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5.xml"/><Relationship Id="rId21" Type="http://schemas.openxmlformats.org/officeDocument/2006/relationships/slideMaster" Target="slideMasters/slideMaster20.xml"/><Relationship Id="rId42" Type="http://schemas.openxmlformats.org/officeDocument/2006/relationships/slide" Target="slides/slide9.xml"/><Relationship Id="rId47" Type="http://schemas.openxmlformats.org/officeDocument/2006/relationships/slide" Target="slides/slide14.xml"/><Relationship Id="rId63" Type="http://schemas.openxmlformats.org/officeDocument/2006/relationships/slide" Target="slides/slide30.xml"/><Relationship Id="rId68" Type="http://schemas.openxmlformats.org/officeDocument/2006/relationships/slide" Target="slides/slide35.xml"/><Relationship Id="rId7" Type="http://schemas.openxmlformats.org/officeDocument/2006/relationships/slideMaster" Target="slideMasters/slideMaster6.xml"/><Relationship Id="rId71" Type="http://schemas.openxmlformats.org/officeDocument/2006/relationships/customXml" Target="../customXml/item2.xml"/><Relationship Id="rId2" Type="http://schemas.openxmlformats.org/officeDocument/2006/relationships/slideMaster" Target="slideMasters/slideMaster1.xml"/><Relationship Id="rId16" Type="http://schemas.openxmlformats.org/officeDocument/2006/relationships/slideMaster" Target="slideMasters/slideMaster15.xml"/><Relationship Id="rId29" Type="http://schemas.openxmlformats.org/officeDocument/2006/relationships/slideMaster" Target="slideMasters/slideMaster28.xml"/><Relationship Id="rId11" Type="http://schemas.openxmlformats.org/officeDocument/2006/relationships/slideMaster" Target="slideMasters/slideMaster10.xml"/><Relationship Id="rId24" Type="http://schemas.openxmlformats.org/officeDocument/2006/relationships/slideMaster" Target="slideMasters/slideMaster23.xml"/><Relationship Id="rId32" Type="http://schemas.openxmlformats.org/officeDocument/2006/relationships/slideMaster" Target="slideMasters/slideMaster31.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3" Type="http://schemas.openxmlformats.org/officeDocument/2006/relationships/slide" Target="slides/slide20.xml"/><Relationship Id="rId58" Type="http://schemas.openxmlformats.org/officeDocument/2006/relationships/slide" Target="slides/slide25.xml"/><Relationship Id="rId66" Type="http://schemas.openxmlformats.org/officeDocument/2006/relationships/slide" Target="slides/slide33.xml"/><Relationship Id="rId5" Type="http://schemas.openxmlformats.org/officeDocument/2006/relationships/slideMaster" Target="slideMasters/slideMaster4.xml"/><Relationship Id="rId61" Type="http://schemas.openxmlformats.org/officeDocument/2006/relationships/slide" Target="slides/slide28.xml"/><Relationship Id="rId19" Type="http://schemas.openxmlformats.org/officeDocument/2006/relationships/slideMaster" Target="slideMasters/slideMaster18.xml"/><Relationship Id="rId14" Type="http://schemas.openxmlformats.org/officeDocument/2006/relationships/slideMaster" Target="slideMasters/slideMaster13.xml"/><Relationship Id="rId22" Type="http://schemas.openxmlformats.org/officeDocument/2006/relationships/slideMaster" Target="slideMasters/slideMaster21.xml"/><Relationship Id="rId27" Type="http://schemas.openxmlformats.org/officeDocument/2006/relationships/slideMaster" Target="slideMasters/slideMaster26.xml"/><Relationship Id="rId30" Type="http://schemas.openxmlformats.org/officeDocument/2006/relationships/slideMaster" Target="slideMasters/slideMaster29.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slide" Target="slides/slide15.xml"/><Relationship Id="rId56" Type="http://schemas.openxmlformats.org/officeDocument/2006/relationships/slide" Target="slides/slide23.xml"/><Relationship Id="rId64" Type="http://schemas.openxmlformats.org/officeDocument/2006/relationships/slide" Target="slides/slide31.xml"/><Relationship Id="rId69" Type="http://schemas.openxmlformats.org/officeDocument/2006/relationships/slide" Target="slides/slide36.xml"/><Relationship Id="rId8" Type="http://schemas.openxmlformats.org/officeDocument/2006/relationships/slideMaster" Target="slideMasters/slideMaster7.xml"/><Relationship Id="rId51" Type="http://schemas.openxmlformats.org/officeDocument/2006/relationships/slide" Target="slides/slide18.xml"/><Relationship Id="rId72" Type="http://schemas.openxmlformats.org/officeDocument/2006/relationships/customXml" Target="../customXml/item3.xml"/><Relationship Id="rId3" Type="http://schemas.openxmlformats.org/officeDocument/2006/relationships/slideMaster" Target="slideMasters/slideMaster2.xml"/><Relationship Id="rId12" Type="http://schemas.openxmlformats.org/officeDocument/2006/relationships/slideMaster" Target="slideMasters/slideMaster11.xml"/><Relationship Id="rId17" Type="http://schemas.openxmlformats.org/officeDocument/2006/relationships/slideMaster" Target="slideMasters/slideMaster16.xml"/><Relationship Id="rId25" Type="http://schemas.openxmlformats.org/officeDocument/2006/relationships/slideMaster" Target="slideMasters/slideMaster24.xml"/><Relationship Id="rId33" Type="http://schemas.openxmlformats.org/officeDocument/2006/relationships/slideMaster" Target="slideMasters/slideMaster32.xml"/><Relationship Id="rId38" Type="http://schemas.openxmlformats.org/officeDocument/2006/relationships/slide" Target="slides/slide5.xml"/><Relationship Id="rId46" Type="http://schemas.openxmlformats.org/officeDocument/2006/relationships/slide" Target="slides/slide13.xml"/><Relationship Id="rId59" Type="http://schemas.openxmlformats.org/officeDocument/2006/relationships/slide" Target="slides/slide26.xml"/><Relationship Id="rId67" Type="http://schemas.openxmlformats.org/officeDocument/2006/relationships/slide" Target="slides/slide34.xml"/><Relationship Id="rId20" Type="http://schemas.openxmlformats.org/officeDocument/2006/relationships/slideMaster" Target="slideMasters/slideMaster19.xml"/><Relationship Id="rId41" Type="http://schemas.openxmlformats.org/officeDocument/2006/relationships/slide" Target="slides/slide8.xml"/><Relationship Id="rId54" Type="http://schemas.openxmlformats.org/officeDocument/2006/relationships/slide" Target="slides/slide21.xml"/><Relationship Id="rId62" Type="http://schemas.openxmlformats.org/officeDocument/2006/relationships/slide" Target="slides/slide29.xml"/><Relationship Id="rId70" Type="http://schemas.openxmlformats.org/officeDocument/2006/relationships/customXml" Target="../customXml/item1.xml"/><Relationship Id="rId1" Type="http://schemas.openxmlformats.org/officeDocument/2006/relationships/theme" Target="theme/theme1.xml"/><Relationship Id="rId6" Type="http://schemas.openxmlformats.org/officeDocument/2006/relationships/slideMaster" Target="slideMasters/slideMaster5.xml"/><Relationship Id="rId15" Type="http://schemas.openxmlformats.org/officeDocument/2006/relationships/slideMaster" Target="slideMasters/slideMaster14.xml"/><Relationship Id="rId23" Type="http://schemas.openxmlformats.org/officeDocument/2006/relationships/slideMaster" Target="slideMasters/slideMaster22.xml"/><Relationship Id="rId28" Type="http://schemas.openxmlformats.org/officeDocument/2006/relationships/slideMaster" Target="slideMasters/slideMaster27.xml"/><Relationship Id="rId36" Type="http://schemas.openxmlformats.org/officeDocument/2006/relationships/slide" Target="slides/slide3.xml"/><Relationship Id="rId49" Type="http://schemas.openxmlformats.org/officeDocument/2006/relationships/slide" Target="slides/slide16.xml"/><Relationship Id="rId57" Type="http://schemas.openxmlformats.org/officeDocument/2006/relationships/slide" Target="slides/slide24.xml"/><Relationship Id="rId10" Type="http://schemas.openxmlformats.org/officeDocument/2006/relationships/slideMaster" Target="slideMasters/slideMaster9.xml"/><Relationship Id="rId31" Type="http://schemas.openxmlformats.org/officeDocument/2006/relationships/slideMaster" Target="slideMasters/slideMaster30.xml"/><Relationship Id="rId44" Type="http://schemas.openxmlformats.org/officeDocument/2006/relationships/slide" Target="slides/slide11.xml"/><Relationship Id="rId52" Type="http://schemas.openxmlformats.org/officeDocument/2006/relationships/slide" Target="slides/slide19.xml"/><Relationship Id="rId60" Type="http://schemas.openxmlformats.org/officeDocument/2006/relationships/slide" Target="slides/slide27.xml"/><Relationship Id="rId65" Type="http://schemas.openxmlformats.org/officeDocument/2006/relationships/slide" Target="slides/slide32.xml"/><Relationship Id="rId4" Type="http://schemas.openxmlformats.org/officeDocument/2006/relationships/slideMaster" Target="slideMasters/slideMaster3.xml"/><Relationship Id="rId9" Type="http://schemas.openxmlformats.org/officeDocument/2006/relationships/slideMaster" Target="slideMasters/slideMaster8.xml"/><Relationship Id="rId13" Type="http://schemas.openxmlformats.org/officeDocument/2006/relationships/slideMaster" Target="slideMasters/slideMaster12.xml"/><Relationship Id="rId18" Type="http://schemas.openxmlformats.org/officeDocument/2006/relationships/slideMaster" Target="slideMasters/slideMaster17.xml"/><Relationship Id="rId39" Type="http://schemas.openxmlformats.org/officeDocument/2006/relationships/slide" Target="slides/slide6.xml"/><Relationship Id="rId34" Type="http://schemas.openxmlformats.org/officeDocument/2006/relationships/slide" Target="slides/slide1.xml"/><Relationship Id="rId50" Type="http://schemas.openxmlformats.org/officeDocument/2006/relationships/slide" Target="slides/slide17.xml"/><Relationship Id="rId55" Type="http://schemas.openxmlformats.org/officeDocument/2006/relationships/slide" Target="slides/slide22.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5.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8.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3.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4.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5.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6.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8.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9.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50.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5.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6.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7.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8.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9.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0.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1.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6.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7.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8.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9.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0.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1.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2.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4.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6.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7.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78.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79.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0.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1.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2.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3.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5.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6.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7.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8.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1.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2.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3.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4.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6.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7.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8.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01.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2.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3.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4.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5.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7.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8.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9.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0.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1.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2.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3.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4.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5.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6.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8.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9.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0.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1.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2.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3.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4.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5.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6.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7.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9.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0.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1.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2.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3.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4.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5.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6.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7.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38.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3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0.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1.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2.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3.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4.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5.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6.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7.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8.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9.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1.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2.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3.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4.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5.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6.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7.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8.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9.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6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2.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3.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4.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5.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6.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7.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8.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9.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70.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2.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3.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4.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5.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6.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7.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8.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9.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0.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1.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3.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4.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4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6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6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7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4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8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8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8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8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8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9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9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9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9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9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9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9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0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1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1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2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2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3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3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3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53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3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4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4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4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4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4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4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4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6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7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7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7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58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9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9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9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9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9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9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9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1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1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2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2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2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3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3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3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4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4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64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64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64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64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64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6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6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8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8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9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69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69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69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69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69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1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7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6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6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6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7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7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7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7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8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8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8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8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8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9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9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9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9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9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0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8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5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6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7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7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7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88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8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8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8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8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9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9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9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0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0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9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9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9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9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5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5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6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7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7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7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7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98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8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98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98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98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8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9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0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5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0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0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0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0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1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5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5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5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16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6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7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7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17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7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8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8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8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8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8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8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0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0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0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2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0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1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2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2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22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22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3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23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23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23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23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3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5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2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2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2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2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2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2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9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3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3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3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3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3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3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3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5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6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6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6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37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37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7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37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37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38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38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38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9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9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0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1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1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1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2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2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2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2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42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43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43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5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4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5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5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7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47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4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48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9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9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50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0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0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5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1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1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1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51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52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2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52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2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2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2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2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4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5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5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5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57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5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7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7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9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9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9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0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0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0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0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0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2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2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3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4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4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5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5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5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5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5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7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8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8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8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8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8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9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9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9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9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0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0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0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0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0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1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2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2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4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4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4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4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5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5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6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7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7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7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7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8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8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8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8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9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9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9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9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9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9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9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0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0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0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17.xml"/><Relationship Id="rId3" Type="http://schemas.openxmlformats.org/officeDocument/2006/relationships/slideLayout" Target="../slideLayouts/slideLayout218.xml"/><Relationship Id="rId4" Type="http://schemas.openxmlformats.org/officeDocument/2006/relationships/slideLayout" Target="../slideLayouts/slideLayout219.xml"/><Relationship Id="rId5" Type="http://schemas.openxmlformats.org/officeDocument/2006/relationships/slideLayout" Target="../slideLayouts/slideLayout220.xml"/><Relationship Id="rId6" Type="http://schemas.openxmlformats.org/officeDocument/2006/relationships/slideLayout" Target="../slideLayouts/slideLayout221.xml"/><Relationship Id="rId7" Type="http://schemas.openxmlformats.org/officeDocument/2006/relationships/slideLayout" Target="../slideLayouts/slideLayout222.xml"/><Relationship Id="rId8" Type="http://schemas.openxmlformats.org/officeDocument/2006/relationships/slideLayout" Target="../slideLayouts/slideLayout223.xml"/><Relationship Id="rId9" Type="http://schemas.openxmlformats.org/officeDocument/2006/relationships/slideLayout" Target="../slideLayouts/slideLayout224.xml"/><Relationship Id="rId10" Type="http://schemas.openxmlformats.org/officeDocument/2006/relationships/slideLayout" Target="../slideLayouts/slideLayout225.xml"/><Relationship Id="rId11" Type="http://schemas.openxmlformats.org/officeDocument/2006/relationships/slideLayout" Target="../slideLayouts/slideLayout226.xml"/><Relationship Id="rId12" Type="http://schemas.openxmlformats.org/officeDocument/2006/relationships/slideLayout" Target="../slideLayouts/slideLayout227.xml"/><Relationship Id="rId13"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29.xml"/><Relationship Id="rId3" Type="http://schemas.openxmlformats.org/officeDocument/2006/relationships/slideLayout" Target="../slideLayouts/slideLayout230.xml"/><Relationship Id="rId4" Type="http://schemas.openxmlformats.org/officeDocument/2006/relationships/slideLayout" Target="../slideLayouts/slideLayout231.xml"/><Relationship Id="rId5" Type="http://schemas.openxmlformats.org/officeDocument/2006/relationships/slideLayout" Target="../slideLayouts/slideLayout232.xml"/><Relationship Id="rId6" Type="http://schemas.openxmlformats.org/officeDocument/2006/relationships/slideLayout" Target="../slideLayouts/slideLayout233.xml"/><Relationship Id="rId7" Type="http://schemas.openxmlformats.org/officeDocument/2006/relationships/slideLayout" Target="../slideLayouts/slideLayout234.xml"/><Relationship Id="rId8" Type="http://schemas.openxmlformats.org/officeDocument/2006/relationships/slideLayout" Target="../slideLayouts/slideLayout235.xml"/><Relationship Id="rId9" Type="http://schemas.openxmlformats.org/officeDocument/2006/relationships/slideLayout" Target="../slideLayouts/slideLayout236.xml"/><Relationship Id="rId10" Type="http://schemas.openxmlformats.org/officeDocument/2006/relationships/slideLayout" Target="../slideLayouts/slideLayout237.xml"/><Relationship Id="rId11" Type="http://schemas.openxmlformats.org/officeDocument/2006/relationships/slideLayout" Target="../slideLayouts/slideLayout238.xml"/><Relationship Id="rId12" Type="http://schemas.openxmlformats.org/officeDocument/2006/relationships/slideLayout" Target="../slideLayouts/slideLayout239.xml"/><Relationship Id="rId13" Type="http://schemas.openxmlformats.org/officeDocument/2006/relationships/slideLayout" Target="../slideLayouts/slideLayout24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41.xml"/><Relationship Id="rId3" Type="http://schemas.openxmlformats.org/officeDocument/2006/relationships/slideLayout" Target="../slideLayouts/slideLayout242.xml"/><Relationship Id="rId4" Type="http://schemas.openxmlformats.org/officeDocument/2006/relationships/slideLayout" Target="../slideLayouts/slideLayout243.xml"/><Relationship Id="rId5" Type="http://schemas.openxmlformats.org/officeDocument/2006/relationships/slideLayout" Target="../slideLayouts/slideLayout244.xml"/><Relationship Id="rId6" Type="http://schemas.openxmlformats.org/officeDocument/2006/relationships/slideLayout" Target="../slideLayouts/slideLayout245.xml"/><Relationship Id="rId7" Type="http://schemas.openxmlformats.org/officeDocument/2006/relationships/slideLayout" Target="../slideLayouts/slideLayout246.xml"/><Relationship Id="rId8" Type="http://schemas.openxmlformats.org/officeDocument/2006/relationships/slideLayout" Target="../slideLayouts/slideLayout247.xml"/><Relationship Id="rId9" Type="http://schemas.openxmlformats.org/officeDocument/2006/relationships/slideLayout" Target="../slideLayouts/slideLayout248.xml"/><Relationship Id="rId10" Type="http://schemas.openxmlformats.org/officeDocument/2006/relationships/slideLayout" Target="../slideLayouts/slideLayout249.xml"/><Relationship Id="rId11" Type="http://schemas.openxmlformats.org/officeDocument/2006/relationships/slideLayout" Target="../slideLayouts/slideLayout250.xml"/><Relationship Id="rId12" Type="http://schemas.openxmlformats.org/officeDocument/2006/relationships/slideLayout" Target="../slideLayouts/slideLayout251.xml"/><Relationship Id="rId13" Type="http://schemas.openxmlformats.org/officeDocument/2006/relationships/slideLayout" Target="../slideLayouts/slideLayout252.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53.xml"/><Relationship Id="rId3" Type="http://schemas.openxmlformats.org/officeDocument/2006/relationships/slideLayout" Target="../slideLayouts/slideLayout254.xml"/><Relationship Id="rId4" Type="http://schemas.openxmlformats.org/officeDocument/2006/relationships/slideLayout" Target="../slideLayouts/slideLayout255.xml"/><Relationship Id="rId5" Type="http://schemas.openxmlformats.org/officeDocument/2006/relationships/slideLayout" Target="../slideLayouts/slideLayout256.xml"/><Relationship Id="rId6" Type="http://schemas.openxmlformats.org/officeDocument/2006/relationships/slideLayout" Target="../slideLayouts/slideLayout257.xml"/><Relationship Id="rId7" Type="http://schemas.openxmlformats.org/officeDocument/2006/relationships/slideLayout" Target="../slideLayouts/slideLayout258.xml"/><Relationship Id="rId8" Type="http://schemas.openxmlformats.org/officeDocument/2006/relationships/slideLayout" Target="../slideLayouts/slideLayout259.xml"/><Relationship Id="rId9" Type="http://schemas.openxmlformats.org/officeDocument/2006/relationships/slideLayout" Target="../slideLayouts/slideLayout260.xml"/><Relationship Id="rId10" Type="http://schemas.openxmlformats.org/officeDocument/2006/relationships/slideLayout" Target="../slideLayouts/slideLayout261.xml"/><Relationship Id="rId11" Type="http://schemas.openxmlformats.org/officeDocument/2006/relationships/slideLayout" Target="../slideLayouts/slideLayout262.xml"/><Relationship Id="rId12" Type="http://schemas.openxmlformats.org/officeDocument/2006/relationships/slideLayout" Target="../slideLayouts/slideLayout263.xml"/><Relationship Id="rId13" Type="http://schemas.openxmlformats.org/officeDocument/2006/relationships/slideLayout" Target="../slideLayouts/slideLayout264.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65.xml"/><Relationship Id="rId3" Type="http://schemas.openxmlformats.org/officeDocument/2006/relationships/slideLayout" Target="../slideLayouts/slideLayout266.xml"/><Relationship Id="rId4" Type="http://schemas.openxmlformats.org/officeDocument/2006/relationships/slideLayout" Target="../slideLayouts/slideLayout267.xml"/><Relationship Id="rId5" Type="http://schemas.openxmlformats.org/officeDocument/2006/relationships/slideLayout" Target="../slideLayouts/slideLayout268.xml"/><Relationship Id="rId6" Type="http://schemas.openxmlformats.org/officeDocument/2006/relationships/slideLayout" Target="../slideLayouts/slideLayout269.xml"/><Relationship Id="rId7" Type="http://schemas.openxmlformats.org/officeDocument/2006/relationships/slideLayout" Target="../slideLayouts/slideLayout270.xml"/><Relationship Id="rId8" Type="http://schemas.openxmlformats.org/officeDocument/2006/relationships/slideLayout" Target="../slideLayouts/slideLayout271.xml"/><Relationship Id="rId9" Type="http://schemas.openxmlformats.org/officeDocument/2006/relationships/slideLayout" Target="../slideLayouts/slideLayout272.xml"/><Relationship Id="rId10" Type="http://schemas.openxmlformats.org/officeDocument/2006/relationships/slideLayout" Target="../slideLayouts/slideLayout273.xml"/><Relationship Id="rId11" Type="http://schemas.openxmlformats.org/officeDocument/2006/relationships/slideLayout" Target="../slideLayouts/slideLayout274.xml"/><Relationship Id="rId12" Type="http://schemas.openxmlformats.org/officeDocument/2006/relationships/slideLayout" Target="../slideLayouts/slideLayout275.xml"/><Relationship Id="rId13" Type="http://schemas.openxmlformats.org/officeDocument/2006/relationships/slideLayout" Target="../slideLayouts/slideLayout276.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77.xml"/><Relationship Id="rId3" Type="http://schemas.openxmlformats.org/officeDocument/2006/relationships/slideLayout" Target="../slideLayouts/slideLayout278.xml"/><Relationship Id="rId4" Type="http://schemas.openxmlformats.org/officeDocument/2006/relationships/slideLayout" Target="../slideLayouts/slideLayout279.xml"/><Relationship Id="rId5" Type="http://schemas.openxmlformats.org/officeDocument/2006/relationships/slideLayout" Target="../slideLayouts/slideLayout280.xml"/><Relationship Id="rId6" Type="http://schemas.openxmlformats.org/officeDocument/2006/relationships/slideLayout" Target="../slideLayouts/slideLayout281.xml"/><Relationship Id="rId7" Type="http://schemas.openxmlformats.org/officeDocument/2006/relationships/slideLayout" Target="../slideLayouts/slideLayout282.xml"/><Relationship Id="rId8" Type="http://schemas.openxmlformats.org/officeDocument/2006/relationships/slideLayout" Target="../slideLayouts/slideLayout283.xml"/><Relationship Id="rId9" Type="http://schemas.openxmlformats.org/officeDocument/2006/relationships/slideLayout" Target="../slideLayouts/slideLayout284.xml"/><Relationship Id="rId10" Type="http://schemas.openxmlformats.org/officeDocument/2006/relationships/slideLayout" Target="../slideLayouts/slideLayout285.xml"/><Relationship Id="rId11" Type="http://schemas.openxmlformats.org/officeDocument/2006/relationships/slideLayout" Target="../slideLayouts/slideLayout286.xml"/><Relationship Id="rId12" Type="http://schemas.openxmlformats.org/officeDocument/2006/relationships/slideLayout" Target="../slideLayouts/slideLayout287.xml"/><Relationship Id="rId13" Type="http://schemas.openxmlformats.org/officeDocument/2006/relationships/slideLayout" Target="../slideLayouts/slideLayout288.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89.xml"/><Relationship Id="rId3" Type="http://schemas.openxmlformats.org/officeDocument/2006/relationships/slideLayout" Target="../slideLayouts/slideLayout290.xml"/><Relationship Id="rId4" Type="http://schemas.openxmlformats.org/officeDocument/2006/relationships/slideLayout" Target="../slideLayouts/slideLayout291.xml"/><Relationship Id="rId5" Type="http://schemas.openxmlformats.org/officeDocument/2006/relationships/slideLayout" Target="../slideLayouts/slideLayout292.xml"/><Relationship Id="rId6" Type="http://schemas.openxmlformats.org/officeDocument/2006/relationships/slideLayout" Target="../slideLayouts/slideLayout293.xml"/><Relationship Id="rId7" Type="http://schemas.openxmlformats.org/officeDocument/2006/relationships/slideLayout" Target="../slideLayouts/slideLayout294.xml"/><Relationship Id="rId8" Type="http://schemas.openxmlformats.org/officeDocument/2006/relationships/slideLayout" Target="../slideLayouts/slideLayout295.xml"/><Relationship Id="rId9" Type="http://schemas.openxmlformats.org/officeDocument/2006/relationships/slideLayout" Target="../slideLayouts/slideLayout296.xml"/><Relationship Id="rId10" Type="http://schemas.openxmlformats.org/officeDocument/2006/relationships/slideLayout" Target="../slideLayouts/slideLayout297.xml"/><Relationship Id="rId11" Type="http://schemas.openxmlformats.org/officeDocument/2006/relationships/slideLayout" Target="../slideLayouts/slideLayout298.xml"/><Relationship Id="rId12" Type="http://schemas.openxmlformats.org/officeDocument/2006/relationships/slideLayout" Target="../slideLayouts/slideLayout299.xml"/><Relationship Id="rId13" Type="http://schemas.openxmlformats.org/officeDocument/2006/relationships/slideLayout" Target="../slideLayouts/slideLayout300.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301.xml"/><Relationship Id="rId3" Type="http://schemas.openxmlformats.org/officeDocument/2006/relationships/slideLayout" Target="../slideLayouts/slideLayout302.xml"/><Relationship Id="rId4" Type="http://schemas.openxmlformats.org/officeDocument/2006/relationships/slideLayout" Target="../slideLayouts/slideLayout303.xml"/><Relationship Id="rId5" Type="http://schemas.openxmlformats.org/officeDocument/2006/relationships/slideLayout" Target="../slideLayouts/slideLayout304.xml"/><Relationship Id="rId6" Type="http://schemas.openxmlformats.org/officeDocument/2006/relationships/slideLayout" Target="../slideLayouts/slideLayout305.xml"/><Relationship Id="rId7" Type="http://schemas.openxmlformats.org/officeDocument/2006/relationships/slideLayout" Target="../slideLayouts/slideLayout306.xml"/><Relationship Id="rId8" Type="http://schemas.openxmlformats.org/officeDocument/2006/relationships/slideLayout" Target="../slideLayouts/slideLayout307.xml"/><Relationship Id="rId9" Type="http://schemas.openxmlformats.org/officeDocument/2006/relationships/slideLayout" Target="../slideLayouts/slideLayout308.xml"/><Relationship Id="rId10" Type="http://schemas.openxmlformats.org/officeDocument/2006/relationships/slideLayout" Target="../slideLayouts/slideLayout309.xml"/><Relationship Id="rId11" Type="http://schemas.openxmlformats.org/officeDocument/2006/relationships/slideLayout" Target="../slideLayouts/slideLayout310.xml"/><Relationship Id="rId12" Type="http://schemas.openxmlformats.org/officeDocument/2006/relationships/slideLayout" Target="../slideLayouts/slideLayout311.xml"/><Relationship Id="rId13" Type="http://schemas.openxmlformats.org/officeDocument/2006/relationships/slideLayout" Target="../slideLayouts/slideLayout312.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313.xml"/><Relationship Id="rId3" Type="http://schemas.openxmlformats.org/officeDocument/2006/relationships/slideLayout" Target="../slideLayouts/slideLayout314.xml"/><Relationship Id="rId4" Type="http://schemas.openxmlformats.org/officeDocument/2006/relationships/slideLayout" Target="../slideLayouts/slideLayout315.xml"/><Relationship Id="rId5" Type="http://schemas.openxmlformats.org/officeDocument/2006/relationships/slideLayout" Target="../slideLayouts/slideLayout316.xml"/><Relationship Id="rId6" Type="http://schemas.openxmlformats.org/officeDocument/2006/relationships/slideLayout" Target="../slideLayouts/slideLayout317.xml"/><Relationship Id="rId7" Type="http://schemas.openxmlformats.org/officeDocument/2006/relationships/slideLayout" Target="../slideLayouts/slideLayout318.xml"/><Relationship Id="rId8" Type="http://schemas.openxmlformats.org/officeDocument/2006/relationships/slideLayout" Target="../slideLayouts/slideLayout319.xml"/><Relationship Id="rId9" Type="http://schemas.openxmlformats.org/officeDocument/2006/relationships/slideLayout" Target="../slideLayouts/slideLayout320.xml"/><Relationship Id="rId10" Type="http://schemas.openxmlformats.org/officeDocument/2006/relationships/slideLayout" Target="../slideLayouts/slideLayout321.xml"/><Relationship Id="rId11" Type="http://schemas.openxmlformats.org/officeDocument/2006/relationships/slideLayout" Target="../slideLayouts/slideLayout322.xml"/><Relationship Id="rId12" Type="http://schemas.openxmlformats.org/officeDocument/2006/relationships/slideLayout" Target="../slideLayouts/slideLayout323.xml"/><Relationship Id="rId13" Type="http://schemas.openxmlformats.org/officeDocument/2006/relationships/slideLayout" Target="../slideLayouts/slideLayout324.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325.xml"/><Relationship Id="rId3" Type="http://schemas.openxmlformats.org/officeDocument/2006/relationships/slideLayout" Target="../slideLayouts/slideLayout326.xml"/><Relationship Id="rId4" Type="http://schemas.openxmlformats.org/officeDocument/2006/relationships/slideLayout" Target="../slideLayouts/slideLayout327.xml"/><Relationship Id="rId5" Type="http://schemas.openxmlformats.org/officeDocument/2006/relationships/slideLayout" Target="../slideLayouts/slideLayout328.xml"/><Relationship Id="rId6" Type="http://schemas.openxmlformats.org/officeDocument/2006/relationships/slideLayout" Target="../slideLayouts/slideLayout329.xml"/><Relationship Id="rId7" Type="http://schemas.openxmlformats.org/officeDocument/2006/relationships/slideLayout" Target="../slideLayouts/slideLayout330.xml"/><Relationship Id="rId8" Type="http://schemas.openxmlformats.org/officeDocument/2006/relationships/slideLayout" Target="../slideLayouts/slideLayout331.xml"/><Relationship Id="rId9" Type="http://schemas.openxmlformats.org/officeDocument/2006/relationships/slideLayout" Target="../slideLayouts/slideLayout332.xml"/><Relationship Id="rId10" Type="http://schemas.openxmlformats.org/officeDocument/2006/relationships/slideLayout" Target="../slideLayouts/slideLayout333.xml"/><Relationship Id="rId11" Type="http://schemas.openxmlformats.org/officeDocument/2006/relationships/slideLayout" Target="../slideLayouts/slideLayout334.xml"/><Relationship Id="rId12" Type="http://schemas.openxmlformats.org/officeDocument/2006/relationships/slideLayout" Target="../slideLayouts/slideLayout335.xml"/><Relationship Id="rId13" Type="http://schemas.openxmlformats.org/officeDocument/2006/relationships/slideLayout" Target="../slideLayouts/slideLayout336.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337.xml"/><Relationship Id="rId3" Type="http://schemas.openxmlformats.org/officeDocument/2006/relationships/slideLayout" Target="../slideLayouts/slideLayout338.xml"/><Relationship Id="rId4" Type="http://schemas.openxmlformats.org/officeDocument/2006/relationships/slideLayout" Target="../slideLayouts/slideLayout339.xml"/><Relationship Id="rId5" Type="http://schemas.openxmlformats.org/officeDocument/2006/relationships/slideLayout" Target="../slideLayouts/slideLayout340.xml"/><Relationship Id="rId6" Type="http://schemas.openxmlformats.org/officeDocument/2006/relationships/slideLayout" Target="../slideLayouts/slideLayout341.xml"/><Relationship Id="rId7" Type="http://schemas.openxmlformats.org/officeDocument/2006/relationships/slideLayout" Target="../slideLayouts/slideLayout342.xml"/><Relationship Id="rId8" Type="http://schemas.openxmlformats.org/officeDocument/2006/relationships/slideLayout" Target="../slideLayouts/slideLayout343.xml"/><Relationship Id="rId9" Type="http://schemas.openxmlformats.org/officeDocument/2006/relationships/slideLayout" Target="../slideLayouts/slideLayout344.xml"/><Relationship Id="rId10" Type="http://schemas.openxmlformats.org/officeDocument/2006/relationships/slideLayout" Target="../slideLayouts/slideLayout345.xml"/><Relationship Id="rId11" Type="http://schemas.openxmlformats.org/officeDocument/2006/relationships/slideLayout" Target="../slideLayouts/slideLayout346.xml"/><Relationship Id="rId12" Type="http://schemas.openxmlformats.org/officeDocument/2006/relationships/slideLayout" Target="../slideLayouts/slideLayout347.xml"/><Relationship Id="rId13" Type="http://schemas.openxmlformats.org/officeDocument/2006/relationships/slideLayout" Target="../slideLayouts/slideLayout348.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49.xml"/><Relationship Id="rId3" Type="http://schemas.openxmlformats.org/officeDocument/2006/relationships/slideLayout" Target="../slideLayouts/slideLayout350.xml"/><Relationship Id="rId4" Type="http://schemas.openxmlformats.org/officeDocument/2006/relationships/slideLayout" Target="../slideLayouts/slideLayout351.xml"/><Relationship Id="rId5" Type="http://schemas.openxmlformats.org/officeDocument/2006/relationships/slideLayout" Target="../slideLayouts/slideLayout352.xml"/><Relationship Id="rId6" Type="http://schemas.openxmlformats.org/officeDocument/2006/relationships/slideLayout" Target="../slideLayouts/slideLayout353.xml"/><Relationship Id="rId7" Type="http://schemas.openxmlformats.org/officeDocument/2006/relationships/slideLayout" Target="../slideLayouts/slideLayout354.xml"/><Relationship Id="rId8" Type="http://schemas.openxmlformats.org/officeDocument/2006/relationships/slideLayout" Target="../slideLayouts/slideLayout355.xml"/><Relationship Id="rId9" Type="http://schemas.openxmlformats.org/officeDocument/2006/relationships/slideLayout" Target="../slideLayouts/slideLayout356.xml"/><Relationship Id="rId10" Type="http://schemas.openxmlformats.org/officeDocument/2006/relationships/slideLayout" Target="../slideLayouts/slideLayout357.xml"/><Relationship Id="rId11" Type="http://schemas.openxmlformats.org/officeDocument/2006/relationships/slideLayout" Target="../slideLayouts/slideLayout358.xml"/><Relationship Id="rId12" Type="http://schemas.openxmlformats.org/officeDocument/2006/relationships/slideLayout" Target="../slideLayouts/slideLayout359.xml"/><Relationship Id="rId13" Type="http://schemas.openxmlformats.org/officeDocument/2006/relationships/slideLayout" Target="../slideLayouts/slideLayout36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61.xml"/><Relationship Id="rId3" Type="http://schemas.openxmlformats.org/officeDocument/2006/relationships/slideLayout" Target="../slideLayouts/slideLayout362.xml"/><Relationship Id="rId4" Type="http://schemas.openxmlformats.org/officeDocument/2006/relationships/slideLayout" Target="../slideLayouts/slideLayout363.xml"/><Relationship Id="rId5" Type="http://schemas.openxmlformats.org/officeDocument/2006/relationships/slideLayout" Target="../slideLayouts/slideLayout364.xml"/><Relationship Id="rId6" Type="http://schemas.openxmlformats.org/officeDocument/2006/relationships/slideLayout" Target="../slideLayouts/slideLayout365.xml"/><Relationship Id="rId7" Type="http://schemas.openxmlformats.org/officeDocument/2006/relationships/slideLayout" Target="../slideLayouts/slideLayout366.xml"/><Relationship Id="rId8" Type="http://schemas.openxmlformats.org/officeDocument/2006/relationships/slideLayout" Target="../slideLayouts/slideLayout367.xml"/><Relationship Id="rId9" Type="http://schemas.openxmlformats.org/officeDocument/2006/relationships/slideLayout" Target="../slideLayouts/slideLayout368.xml"/><Relationship Id="rId10" Type="http://schemas.openxmlformats.org/officeDocument/2006/relationships/slideLayout" Target="../slideLayouts/slideLayout369.xml"/><Relationship Id="rId11" Type="http://schemas.openxmlformats.org/officeDocument/2006/relationships/slideLayout" Target="../slideLayouts/slideLayout370.xml"/><Relationship Id="rId12" Type="http://schemas.openxmlformats.org/officeDocument/2006/relationships/slideLayout" Target="../slideLayouts/slideLayout371.xml"/><Relationship Id="rId13" Type="http://schemas.openxmlformats.org/officeDocument/2006/relationships/slideLayout" Target="../slideLayouts/slideLayout372.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73.xml"/><Relationship Id="rId3" Type="http://schemas.openxmlformats.org/officeDocument/2006/relationships/slideLayout" Target="../slideLayouts/slideLayout374.xml"/><Relationship Id="rId4" Type="http://schemas.openxmlformats.org/officeDocument/2006/relationships/slideLayout" Target="../slideLayouts/slideLayout375.xml"/><Relationship Id="rId5" Type="http://schemas.openxmlformats.org/officeDocument/2006/relationships/slideLayout" Target="../slideLayouts/slideLayout376.xml"/><Relationship Id="rId6" Type="http://schemas.openxmlformats.org/officeDocument/2006/relationships/slideLayout" Target="../slideLayouts/slideLayout377.xml"/><Relationship Id="rId7" Type="http://schemas.openxmlformats.org/officeDocument/2006/relationships/slideLayout" Target="../slideLayouts/slideLayout378.xml"/><Relationship Id="rId8" Type="http://schemas.openxmlformats.org/officeDocument/2006/relationships/slideLayout" Target="../slideLayouts/slideLayout379.xml"/><Relationship Id="rId9" Type="http://schemas.openxmlformats.org/officeDocument/2006/relationships/slideLayout" Target="../slideLayouts/slideLayout380.xml"/><Relationship Id="rId10" Type="http://schemas.openxmlformats.org/officeDocument/2006/relationships/slideLayout" Target="../slideLayouts/slideLayout381.xml"/><Relationship Id="rId11" Type="http://schemas.openxmlformats.org/officeDocument/2006/relationships/slideLayout" Target="../slideLayouts/slideLayout382.xml"/><Relationship Id="rId12" Type="http://schemas.openxmlformats.org/officeDocument/2006/relationships/slideLayout" Target="../slideLayouts/slideLayout383.xml"/><Relationship Id="rId13" Type="http://schemas.openxmlformats.org/officeDocument/2006/relationships/slideLayout" Target="../slideLayouts/slideLayout38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89240" cy="6866640"/>
            <a:chOff x="0" y="-8640"/>
            <a:chExt cx="12189240" cy="6866640"/>
          </a:xfrm>
        </p:grpSpPr>
        <p:sp>
          <p:nvSpPr>
            <p:cNvPr id="1"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2"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3"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4"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5"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6"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7"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8"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9"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10"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grpSp>
        <p:nvGrpSpPr>
          <p:cNvPr id="11" name="Group 12"/>
          <p:cNvGrpSpPr/>
          <p:nvPr/>
        </p:nvGrpSpPr>
        <p:grpSpPr>
          <a:xfrm>
            <a:off x="2880" y="-8640"/>
            <a:ext cx="12186360" cy="6866640"/>
            <a:chOff x="2880" y="-8640"/>
            <a:chExt cx="12186360" cy="6866640"/>
          </a:xfrm>
        </p:grpSpPr>
        <p:sp>
          <p:nvSpPr>
            <p:cNvPr id="12" name="Line 13"/>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3" name="Line 14"/>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4" name="CustomShape 15"/>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15" name="CustomShape 16"/>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16" name="CustomShape 17"/>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17" name="CustomShape 18"/>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18" name="CustomShape 19"/>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19" name="CustomShape 20"/>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20" name="CustomShape 21"/>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21" name="CustomShape 22"/>
            <p:cNvSpPr/>
            <p:nvPr/>
          </p:nvSpPr>
          <p:spPr>
            <a:xfrm rot="10800000">
              <a:off x="2880" y="2880"/>
              <a:ext cx="839880" cy="5663160"/>
            </a:xfrm>
            <a:prstGeom prst="triangle">
              <a:avLst>
                <a:gd name="adj" fmla="val 10000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22" name="PlaceHolder 23"/>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3"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52" name="Group 1"/>
          <p:cNvGrpSpPr/>
          <p:nvPr/>
        </p:nvGrpSpPr>
        <p:grpSpPr>
          <a:xfrm>
            <a:off x="0" y="-8640"/>
            <a:ext cx="12189240" cy="6866640"/>
            <a:chOff x="0" y="-8640"/>
            <a:chExt cx="12189240" cy="6866640"/>
          </a:xfrm>
        </p:grpSpPr>
        <p:sp>
          <p:nvSpPr>
            <p:cNvPr id="453"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454"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455"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456"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457"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458"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459"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460"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461"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462"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463"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64"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1" name="Group 1"/>
          <p:cNvGrpSpPr/>
          <p:nvPr/>
        </p:nvGrpSpPr>
        <p:grpSpPr>
          <a:xfrm>
            <a:off x="0" y="-8640"/>
            <a:ext cx="12189240" cy="6866640"/>
            <a:chOff x="0" y="-8640"/>
            <a:chExt cx="12189240" cy="6866640"/>
          </a:xfrm>
        </p:grpSpPr>
        <p:sp>
          <p:nvSpPr>
            <p:cNvPr id="502"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503"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504"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505"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506"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507"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508"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509"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510"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511"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512"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13"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50" name="Group 1"/>
          <p:cNvGrpSpPr/>
          <p:nvPr/>
        </p:nvGrpSpPr>
        <p:grpSpPr>
          <a:xfrm>
            <a:off x="0" y="-8640"/>
            <a:ext cx="12189240" cy="6866640"/>
            <a:chOff x="0" y="-8640"/>
            <a:chExt cx="12189240" cy="6866640"/>
          </a:xfrm>
        </p:grpSpPr>
        <p:sp>
          <p:nvSpPr>
            <p:cNvPr id="551"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552"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553"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554"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555"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556"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557"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558"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559"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560"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561"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6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99" name="Group 1"/>
          <p:cNvGrpSpPr/>
          <p:nvPr/>
        </p:nvGrpSpPr>
        <p:grpSpPr>
          <a:xfrm>
            <a:off x="0" y="-8640"/>
            <a:ext cx="12189240" cy="6866640"/>
            <a:chOff x="0" y="-8640"/>
            <a:chExt cx="12189240" cy="6866640"/>
          </a:xfrm>
        </p:grpSpPr>
        <p:sp>
          <p:nvSpPr>
            <p:cNvPr id="600"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601"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602"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603"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604"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605"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606"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607"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608"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609"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610"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11"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48" name="Group 1"/>
          <p:cNvGrpSpPr/>
          <p:nvPr/>
        </p:nvGrpSpPr>
        <p:grpSpPr>
          <a:xfrm>
            <a:off x="0" y="-8640"/>
            <a:ext cx="12189240" cy="6866640"/>
            <a:chOff x="0" y="-8640"/>
            <a:chExt cx="12189240" cy="6866640"/>
          </a:xfrm>
        </p:grpSpPr>
        <p:sp>
          <p:nvSpPr>
            <p:cNvPr id="649"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650"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651"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652"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653"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654"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655"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656"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657"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658"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659"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60"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97" name="Group 1"/>
          <p:cNvGrpSpPr/>
          <p:nvPr/>
        </p:nvGrpSpPr>
        <p:grpSpPr>
          <a:xfrm>
            <a:off x="0" y="-8640"/>
            <a:ext cx="12189240" cy="6866640"/>
            <a:chOff x="0" y="-8640"/>
            <a:chExt cx="12189240" cy="6866640"/>
          </a:xfrm>
        </p:grpSpPr>
        <p:sp>
          <p:nvSpPr>
            <p:cNvPr id="698"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699"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700"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701"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702"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703"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704"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705"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706"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707"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708"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09"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46" name="Group 1"/>
          <p:cNvGrpSpPr/>
          <p:nvPr/>
        </p:nvGrpSpPr>
        <p:grpSpPr>
          <a:xfrm>
            <a:off x="0" y="-8640"/>
            <a:ext cx="12189240" cy="6866640"/>
            <a:chOff x="0" y="-8640"/>
            <a:chExt cx="12189240" cy="6866640"/>
          </a:xfrm>
        </p:grpSpPr>
        <p:sp>
          <p:nvSpPr>
            <p:cNvPr id="747"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748"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749"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750"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751"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752"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753"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754"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755"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756"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757"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58"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95" name="Group 1"/>
          <p:cNvGrpSpPr/>
          <p:nvPr/>
        </p:nvGrpSpPr>
        <p:grpSpPr>
          <a:xfrm>
            <a:off x="0" y="-8640"/>
            <a:ext cx="12189240" cy="6866640"/>
            <a:chOff x="0" y="-8640"/>
            <a:chExt cx="12189240" cy="6866640"/>
          </a:xfrm>
        </p:grpSpPr>
        <p:sp>
          <p:nvSpPr>
            <p:cNvPr id="796"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797"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798"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799"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800"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801"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802"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803"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804"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805"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806"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07"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44" name="Group 1"/>
          <p:cNvGrpSpPr/>
          <p:nvPr/>
        </p:nvGrpSpPr>
        <p:grpSpPr>
          <a:xfrm>
            <a:off x="0" y="-8640"/>
            <a:ext cx="12189240" cy="6866640"/>
            <a:chOff x="0" y="-8640"/>
            <a:chExt cx="12189240" cy="6866640"/>
          </a:xfrm>
        </p:grpSpPr>
        <p:sp>
          <p:nvSpPr>
            <p:cNvPr id="845"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846"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847"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848"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849"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850"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851"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852"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853"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854"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855"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56"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93" name="Group 1"/>
          <p:cNvGrpSpPr/>
          <p:nvPr/>
        </p:nvGrpSpPr>
        <p:grpSpPr>
          <a:xfrm>
            <a:off x="0" y="-8640"/>
            <a:ext cx="12189240" cy="6866640"/>
            <a:chOff x="0" y="-8640"/>
            <a:chExt cx="12189240" cy="6866640"/>
          </a:xfrm>
        </p:grpSpPr>
        <p:sp>
          <p:nvSpPr>
            <p:cNvPr id="894"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895"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896"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897"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898"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899"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900"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901"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902"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903"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904"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905"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8640"/>
            <a:ext cx="12189240" cy="6866640"/>
            <a:chOff x="0" y="-8640"/>
            <a:chExt cx="12189240" cy="6866640"/>
          </a:xfrm>
        </p:grpSpPr>
        <p:sp>
          <p:nvSpPr>
            <p:cNvPr id="61"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62"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63"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64"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65"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66"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67"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68"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69"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70"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71"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42" name="Group 1"/>
          <p:cNvGrpSpPr/>
          <p:nvPr/>
        </p:nvGrpSpPr>
        <p:grpSpPr>
          <a:xfrm>
            <a:off x="0" y="-8640"/>
            <a:ext cx="12189240" cy="6866640"/>
            <a:chOff x="0" y="-8640"/>
            <a:chExt cx="12189240" cy="6866640"/>
          </a:xfrm>
        </p:grpSpPr>
        <p:sp>
          <p:nvSpPr>
            <p:cNvPr id="943"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944"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945"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946"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947"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948"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949"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950"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951"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952"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953"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954"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91" name="Group 1"/>
          <p:cNvGrpSpPr/>
          <p:nvPr/>
        </p:nvGrpSpPr>
        <p:grpSpPr>
          <a:xfrm>
            <a:off x="0" y="-8640"/>
            <a:ext cx="12189240" cy="6866640"/>
            <a:chOff x="0" y="-8640"/>
            <a:chExt cx="12189240" cy="6866640"/>
          </a:xfrm>
        </p:grpSpPr>
        <p:sp>
          <p:nvSpPr>
            <p:cNvPr id="992"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993"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994"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995"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996"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997"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998"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999"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1000"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1001"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1002"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003"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40" name="Group 1"/>
          <p:cNvGrpSpPr/>
          <p:nvPr/>
        </p:nvGrpSpPr>
        <p:grpSpPr>
          <a:xfrm>
            <a:off x="0" y="-8640"/>
            <a:ext cx="12189240" cy="6866640"/>
            <a:chOff x="0" y="-8640"/>
            <a:chExt cx="12189240" cy="6866640"/>
          </a:xfrm>
        </p:grpSpPr>
        <p:sp>
          <p:nvSpPr>
            <p:cNvPr id="1041"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042"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043"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1044"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1045"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1046"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1047"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1048"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1049"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1050"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1051"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05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89" name="Group 1"/>
          <p:cNvGrpSpPr/>
          <p:nvPr/>
        </p:nvGrpSpPr>
        <p:grpSpPr>
          <a:xfrm>
            <a:off x="0" y="-8640"/>
            <a:ext cx="12189240" cy="6866640"/>
            <a:chOff x="0" y="-8640"/>
            <a:chExt cx="12189240" cy="6866640"/>
          </a:xfrm>
        </p:grpSpPr>
        <p:sp>
          <p:nvSpPr>
            <p:cNvPr id="1090"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091"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092"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1093"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1094"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1095"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1096"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1097"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1098"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1099"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1100"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01"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38" name="Group 1"/>
          <p:cNvGrpSpPr/>
          <p:nvPr/>
        </p:nvGrpSpPr>
        <p:grpSpPr>
          <a:xfrm>
            <a:off x="0" y="-8640"/>
            <a:ext cx="12189240" cy="6866640"/>
            <a:chOff x="0" y="-8640"/>
            <a:chExt cx="12189240" cy="6866640"/>
          </a:xfrm>
        </p:grpSpPr>
        <p:sp>
          <p:nvSpPr>
            <p:cNvPr id="1139"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140"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141"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1142"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1143"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1144"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1145"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1146"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1147"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1148"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1149"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0"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87" name="Group 1"/>
          <p:cNvGrpSpPr/>
          <p:nvPr/>
        </p:nvGrpSpPr>
        <p:grpSpPr>
          <a:xfrm>
            <a:off x="0" y="-8640"/>
            <a:ext cx="12189240" cy="6866640"/>
            <a:chOff x="0" y="-8640"/>
            <a:chExt cx="12189240" cy="6866640"/>
          </a:xfrm>
        </p:grpSpPr>
        <p:sp>
          <p:nvSpPr>
            <p:cNvPr id="1188"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189"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190"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1191"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1192"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1193"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1194"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1195"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1196"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1197"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1198"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99"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36" name="Group 1"/>
          <p:cNvGrpSpPr/>
          <p:nvPr/>
        </p:nvGrpSpPr>
        <p:grpSpPr>
          <a:xfrm>
            <a:off x="0" y="-8640"/>
            <a:ext cx="12189240" cy="6866640"/>
            <a:chOff x="0" y="-8640"/>
            <a:chExt cx="12189240" cy="6866640"/>
          </a:xfrm>
        </p:grpSpPr>
        <p:sp>
          <p:nvSpPr>
            <p:cNvPr id="1237"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238"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239"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1240"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1241"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1242"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1243"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1244"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1245"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1246"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1247"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48"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85" name="Group 1"/>
          <p:cNvGrpSpPr/>
          <p:nvPr/>
        </p:nvGrpSpPr>
        <p:grpSpPr>
          <a:xfrm>
            <a:off x="0" y="-8640"/>
            <a:ext cx="12189240" cy="6866640"/>
            <a:chOff x="0" y="-8640"/>
            <a:chExt cx="12189240" cy="6866640"/>
          </a:xfrm>
        </p:grpSpPr>
        <p:sp>
          <p:nvSpPr>
            <p:cNvPr id="1286"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287"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288"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1289"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1290"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1291"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1292"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1293"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1294"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1295"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1296"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97"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34" name="Group 1"/>
          <p:cNvGrpSpPr/>
          <p:nvPr/>
        </p:nvGrpSpPr>
        <p:grpSpPr>
          <a:xfrm>
            <a:off x="0" y="-8640"/>
            <a:ext cx="12189240" cy="6866640"/>
            <a:chOff x="0" y="-8640"/>
            <a:chExt cx="12189240" cy="6866640"/>
          </a:xfrm>
        </p:grpSpPr>
        <p:sp>
          <p:nvSpPr>
            <p:cNvPr id="1335"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336"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337"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1338"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1339"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1340"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1341"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1342"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1343"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1344"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1345"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346"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83" name="Group 1"/>
          <p:cNvGrpSpPr/>
          <p:nvPr/>
        </p:nvGrpSpPr>
        <p:grpSpPr>
          <a:xfrm>
            <a:off x="0" y="-8640"/>
            <a:ext cx="12189240" cy="6866640"/>
            <a:chOff x="0" y="-8640"/>
            <a:chExt cx="12189240" cy="6866640"/>
          </a:xfrm>
        </p:grpSpPr>
        <p:sp>
          <p:nvSpPr>
            <p:cNvPr id="1384"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385"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386"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1387"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1388"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1389"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1390"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1391"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1392"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1393"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1394"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395"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9" name="Group 1"/>
          <p:cNvGrpSpPr/>
          <p:nvPr/>
        </p:nvGrpSpPr>
        <p:grpSpPr>
          <a:xfrm>
            <a:off x="0" y="-8640"/>
            <a:ext cx="12189240" cy="6866640"/>
            <a:chOff x="0" y="-8640"/>
            <a:chExt cx="12189240" cy="6866640"/>
          </a:xfrm>
        </p:grpSpPr>
        <p:sp>
          <p:nvSpPr>
            <p:cNvPr id="110"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11"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12"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113"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114"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115"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116"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117"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118"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119"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120"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1"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432" name="Group 1"/>
          <p:cNvGrpSpPr/>
          <p:nvPr/>
        </p:nvGrpSpPr>
        <p:grpSpPr>
          <a:xfrm>
            <a:off x="0" y="-8640"/>
            <a:ext cx="12189240" cy="6866640"/>
            <a:chOff x="0" y="-8640"/>
            <a:chExt cx="12189240" cy="6866640"/>
          </a:xfrm>
        </p:grpSpPr>
        <p:sp>
          <p:nvSpPr>
            <p:cNvPr id="1433"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434"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435"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1436"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1437"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1438"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1439"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1440"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1441"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1442"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1443"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444"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7" r:id="rId13"/>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481" name="Group 1"/>
          <p:cNvGrpSpPr/>
          <p:nvPr/>
        </p:nvGrpSpPr>
        <p:grpSpPr>
          <a:xfrm>
            <a:off x="0" y="-8640"/>
            <a:ext cx="12189240" cy="6866640"/>
            <a:chOff x="0" y="-8640"/>
            <a:chExt cx="12189240" cy="6866640"/>
          </a:xfrm>
        </p:grpSpPr>
        <p:sp>
          <p:nvSpPr>
            <p:cNvPr id="1482"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483"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484"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1485"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1486"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1487"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1488"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1489"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1490"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1491"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1492"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493"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530" name="Group 1"/>
          <p:cNvGrpSpPr/>
          <p:nvPr/>
        </p:nvGrpSpPr>
        <p:grpSpPr>
          <a:xfrm>
            <a:off x="0" y="-8640"/>
            <a:ext cx="12189240" cy="6866640"/>
            <a:chOff x="0" y="-8640"/>
            <a:chExt cx="12189240" cy="6866640"/>
          </a:xfrm>
        </p:grpSpPr>
        <p:sp>
          <p:nvSpPr>
            <p:cNvPr id="1531"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532"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533"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1534"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1535"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1536"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1537"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1538"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1539"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1540"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1541"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54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58" name="Group 1"/>
          <p:cNvGrpSpPr/>
          <p:nvPr/>
        </p:nvGrpSpPr>
        <p:grpSpPr>
          <a:xfrm>
            <a:off x="0" y="-8640"/>
            <a:ext cx="12189240" cy="6866640"/>
            <a:chOff x="0" y="-8640"/>
            <a:chExt cx="12189240" cy="6866640"/>
          </a:xfrm>
        </p:grpSpPr>
        <p:sp>
          <p:nvSpPr>
            <p:cNvPr id="159"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60"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61"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162"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163"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164"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165"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166"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167"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168"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169"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70"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07" name="Group 1"/>
          <p:cNvGrpSpPr/>
          <p:nvPr/>
        </p:nvGrpSpPr>
        <p:grpSpPr>
          <a:xfrm>
            <a:off x="0" y="-8640"/>
            <a:ext cx="12189240" cy="6866640"/>
            <a:chOff x="0" y="-8640"/>
            <a:chExt cx="12189240" cy="6866640"/>
          </a:xfrm>
        </p:grpSpPr>
        <p:sp>
          <p:nvSpPr>
            <p:cNvPr id="208"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209"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210"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211"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212"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213"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214"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215"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216"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217"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218"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19"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56" name="Group 1"/>
          <p:cNvGrpSpPr/>
          <p:nvPr/>
        </p:nvGrpSpPr>
        <p:grpSpPr>
          <a:xfrm>
            <a:off x="0" y="-8640"/>
            <a:ext cx="12189240" cy="6866640"/>
            <a:chOff x="0" y="-8640"/>
            <a:chExt cx="12189240" cy="6866640"/>
          </a:xfrm>
        </p:grpSpPr>
        <p:sp>
          <p:nvSpPr>
            <p:cNvPr id="257"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258"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259"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260"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261"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262"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263"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264"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265"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266"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267"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68"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05" name="Group 1"/>
          <p:cNvGrpSpPr/>
          <p:nvPr/>
        </p:nvGrpSpPr>
        <p:grpSpPr>
          <a:xfrm>
            <a:off x="0" y="-8640"/>
            <a:ext cx="12189240" cy="6866640"/>
            <a:chOff x="0" y="-8640"/>
            <a:chExt cx="12189240" cy="6866640"/>
          </a:xfrm>
        </p:grpSpPr>
        <p:sp>
          <p:nvSpPr>
            <p:cNvPr id="306"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307"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308"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309"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310"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311"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312"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313"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314"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315"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316"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17"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54" name="Group 1"/>
          <p:cNvGrpSpPr/>
          <p:nvPr/>
        </p:nvGrpSpPr>
        <p:grpSpPr>
          <a:xfrm>
            <a:off x="0" y="-8640"/>
            <a:ext cx="12189240" cy="6866640"/>
            <a:chOff x="0" y="-8640"/>
            <a:chExt cx="12189240" cy="6866640"/>
          </a:xfrm>
        </p:grpSpPr>
        <p:sp>
          <p:nvSpPr>
            <p:cNvPr id="355"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356"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357"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358"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359"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360"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361"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362"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363"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364"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365"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66"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03" name="Group 1"/>
          <p:cNvGrpSpPr/>
          <p:nvPr/>
        </p:nvGrpSpPr>
        <p:grpSpPr>
          <a:xfrm>
            <a:off x="0" y="-8640"/>
            <a:ext cx="12189240" cy="6866640"/>
            <a:chOff x="0" y="-8640"/>
            <a:chExt cx="12189240" cy="6866640"/>
          </a:xfrm>
        </p:grpSpPr>
        <p:sp>
          <p:nvSpPr>
            <p:cNvPr id="404" name="Line 2"/>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405" name="Line 3"/>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406" name="CustomShape 4"/>
            <p:cNvSpPr/>
            <p:nvPr/>
          </p:nvSpPr>
          <p:spPr>
            <a:xfrm>
              <a:off x="9181440" y="-8640"/>
              <a:ext cx="3004560" cy="686376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r="5400000" dist="25560">
                <a:srgbClr val="000000">
                  <a:alpha val="35000"/>
                </a:srgbClr>
              </a:outerShdw>
            </a:effectLst>
          </p:spPr>
          <p:style>
            <a:lnRef idx="0"/>
            <a:fillRef idx="0"/>
            <a:effectRef idx="0"/>
            <a:fontRef idx="minor"/>
          </p:style>
        </p:sp>
        <p:sp>
          <p:nvSpPr>
            <p:cNvPr id="407" name="CustomShape 5"/>
            <p:cNvSpPr/>
            <p:nvPr/>
          </p:nvSpPr>
          <p:spPr>
            <a:xfrm>
              <a:off x="9603360" y="-8640"/>
              <a:ext cx="2585520" cy="68637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r="5400000" dist="25560">
                <a:srgbClr val="000000">
                  <a:alpha val="35000"/>
                </a:srgbClr>
              </a:outerShdw>
            </a:effectLst>
          </p:spPr>
          <p:style>
            <a:lnRef idx="0"/>
            <a:fillRef idx="0"/>
            <a:effectRef idx="0"/>
            <a:fontRef idx="minor"/>
          </p:style>
        </p:sp>
        <p:sp>
          <p:nvSpPr>
            <p:cNvPr id="408" name="CustomShape 6"/>
            <p:cNvSpPr/>
            <p:nvPr/>
          </p:nvSpPr>
          <p:spPr>
            <a:xfrm>
              <a:off x="8932320" y="3048120"/>
              <a:ext cx="3256920" cy="3807000"/>
            </a:xfrm>
            <a:prstGeom prst="triangle">
              <a:avLst>
                <a:gd name="adj" fmla="val 100000"/>
              </a:avLst>
            </a:prstGeom>
            <a:solidFill>
              <a:srgbClr val="54a021">
                <a:alpha val="72000"/>
              </a:srgbClr>
            </a:solidFill>
            <a:ln w="12600">
              <a:noFill/>
            </a:ln>
            <a:effectLst>
              <a:outerShdw dir="5400000" dist="25560">
                <a:srgbClr val="000000">
                  <a:alpha val="35000"/>
                </a:srgbClr>
              </a:outerShdw>
            </a:effectLst>
          </p:spPr>
          <p:style>
            <a:lnRef idx="0"/>
            <a:fillRef idx="0"/>
            <a:effectRef idx="0"/>
            <a:fontRef idx="minor"/>
          </p:style>
        </p:sp>
        <p:sp>
          <p:nvSpPr>
            <p:cNvPr id="409" name="CustomShape 7"/>
            <p:cNvSpPr/>
            <p:nvPr/>
          </p:nvSpPr>
          <p:spPr>
            <a:xfrm>
              <a:off x="9334440" y="-8640"/>
              <a:ext cx="2851560" cy="686376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r="5400000" dist="25560">
                <a:srgbClr val="000000">
                  <a:alpha val="35000"/>
                </a:srgbClr>
              </a:outerShdw>
            </a:effectLst>
          </p:spPr>
          <p:style>
            <a:lnRef idx="0"/>
            <a:fillRef idx="0"/>
            <a:effectRef idx="0"/>
            <a:fontRef idx="minor"/>
          </p:style>
        </p:sp>
        <p:sp>
          <p:nvSpPr>
            <p:cNvPr id="410" name="CustomShape 8"/>
            <p:cNvSpPr/>
            <p:nvPr/>
          </p:nvSpPr>
          <p:spPr>
            <a:xfrm>
              <a:off x="10898640" y="-8640"/>
              <a:ext cx="1287360" cy="68637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r="5400000" dist="25560">
                <a:srgbClr val="000000">
                  <a:alpha val="35000"/>
                </a:srgbClr>
              </a:outerShdw>
            </a:effectLst>
          </p:spPr>
          <p:style>
            <a:lnRef idx="0"/>
            <a:fillRef idx="0"/>
            <a:effectRef idx="0"/>
            <a:fontRef idx="minor"/>
          </p:style>
        </p:sp>
        <p:sp>
          <p:nvSpPr>
            <p:cNvPr id="411" name="CustomShape 9"/>
            <p:cNvSpPr/>
            <p:nvPr/>
          </p:nvSpPr>
          <p:spPr>
            <a:xfrm>
              <a:off x="10938960" y="-8640"/>
              <a:ext cx="1247040" cy="68637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r="5400000" dist="25560">
                <a:srgbClr val="000000">
                  <a:alpha val="35000"/>
                </a:srgbClr>
              </a:outerShdw>
            </a:effectLst>
          </p:spPr>
          <p:style>
            <a:lnRef idx="0"/>
            <a:fillRef idx="0"/>
            <a:effectRef idx="0"/>
            <a:fontRef idx="minor"/>
          </p:style>
        </p:sp>
        <p:sp>
          <p:nvSpPr>
            <p:cNvPr id="412" name="CustomShape 10"/>
            <p:cNvSpPr/>
            <p:nvPr/>
          </p:nvSpPr>
          <p:spPr>
            <a:xfrm>
              <a:off x="10371600" y="3589920"/>
              <a:ext cx="1814400" cy="3265200"/>
            </a:xfrm>
            <a:prstGeom prst="triangle">
              <a:avLst>
                <a:gd name="adj" fmla="val 100000"/>
              </a:avLst>
            </a:prstGeom>
            <a:solidFill>
              <a:srgbClr val="90c226">
                <a:alpha val="80000"/>
              </a:srgbClr>
            </a:solidFill>
            <a:ln w="12600">
              <a:noFill/>
            </a:ln>
            <a:effectLst>
              <a:outerShdw dir="5400000" dist="25560">
                <a:srgbClr val="000000">
                  <a:alpha val="35000"/>
                </a:srgbClr>
              </a:outerShdw>
            </a:effectLst>
          </p:spPr>
          <p:style>
            <a:lnRef idx="0"/>
            <a:fillRef idx="0"/>
            <a:effectRef idx="0"/>
            <a:fontRef idx="minor"/>
          </p:style>
        </p:sp>
        <p:sp>
          <p:nvSpPr>
            <p:cNvPr id="413" name="CustomShape 11"/>
            <p:cNvSpPr/>
            <p:nvPr/>
          </p:nvSpPr>
          <p:spPr>
            <a:xfrm>
              <a:off x="0" y="4013280"/>
              <a:ext cx="445680" cy="2841840"/>
            </a:xfrm>
            <a:prstGeom prst="triangle">
              <a:avLst>
                <a:gd name="adj" fmla="val 0"/>
              </a:avLst>
            </a:prstGeom>
            <a:solidFill>
              <a:srgbClr val="90c226">
                <a:alpha val="85000"/>
              </a:srgbClr>
            </a:solidFill>
            <a:ln w="12600">
              <a:noFill/>
            </a:ln>
            <a:effectLst>
              <a:outerShdw dir="5400000" dist="25560">
                <a:srgbClr val="000000">
                  <a:alpha val="35000"/>
                </a:srgbClr>
              </a:outerShdw>
            </a:effectLst>
          </p:spPr>
          <p:style>
            <a:lnRef idx="0"/>
            <a:fillRef idx="0"/>
            <a:effectRef idx="0"/>
            <a:fontRef idx="minor"/>
          </p:style>
        </p:sp>
      </p:grpSp>
      <p:sp>
        <p:nvSpPr>
          <p:cNvPr id="414" name="PlaceHolder 1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5"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09.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1.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4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9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9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05.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17.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2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41.xml"/>
</Relationships>
</file>

<file path=ppt/slides/_rels/slide2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3.xml"/>
</Relationships>
</file>

<file path=ppt/slides/_rels/slide2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6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77.xml"/>
</Relationships>
</file>

<file path=ppt/slides/_rels/slide2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89.xml"/>
</Relationships>
</file>

<file path=ppt/slides/_rels/slide2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0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13.xml"/>
</Relationships>
</file>

<file path=ppt/slides/_rels/slide3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325.xml"/>
</Relationships>
</file>

<file path=ppt/slides/_rels/slide3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37.xml"/>
</Relationships>
</file>

<file path=ppt/slides/_rels/slide3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49.xml"/>
</Relationships>
</file>

<file path=ppt/slides/_rels/slide3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6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9" name="CustomShape 1"/>
          <p:cNvSpPr/>
          <p:nvPr/>
        </p:nvSpPr>
        <p:spPr>
          <a:xfrm>
            <a:off x="126468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                 </a:t>
            </a:r>
            <a:r>
              <a:rPr b="0" lang="en-US" sz="3600" spc="-1" strike="noStrike">
                <a:solidFill>
                  <a:srgbClr val="90c226"/>
                </a:solidFill>
                <a:latin typeface="Trebuchet MS"/>
                <a:ea typeface="DejaVu Sans"/>
              </a:rPr>
              <a:t>FAIR USE NOTICE</a:t>
            </a:r>
            <a:endParaRPr b="0" lang="en-US" sz="3600" spc="-1" strike="noStrike">
              <a:latin typeface="Arial"/>
            </a:endParaRPr>
          </a:p>
        </p:txBody>
      </p:sp>
      <p:sp>
        <p:nvSpPr>
          <p:cNvPr id="1580" name="TextShape 2"/>
          <p:cNvSpPr txBox="1"/>
          <p:nvPr/>
        </p:nvSpPr>
        <p:spPr>
          <a:xfrm>
            <a:off x="1477800" y="2109240"/>
            <a:ext cx="8672040" cy="3468600"/>
          </a:xfrm>
          <a:prstGeom prst="rect">
            <a:avLst/>
          </a:prstGeom>
          <a:noFill/>
          <a:ln>
            <a:noFill/>
          </a:ln>
        </p:spPr>
        <p:txBody>
          <a:bodyPr>
            <a:normAutofit/>
          </a:bodyPr>
          <a:p>
            <a:pPr marL="457200" indent="-228240">
              <a:lnSpc>
                <a:spcPct val="100000"/>
              </a:lnSpc>
            </a:pPr>
            <a:r>
              <a:rPr b="1" lang="en-US" sz="2000" spc="-1" strike="noStrike">
                <a:solidFill>
                  <a:srgbClr val="000000"/>
                </a:solidFill>
                <a:latin typeface="Arial"/>
              </a:rPr>
              <a:t>   </a:t>
            </a:r>
            <a:r>
              <a:rPr b="1" lang="en-US" sz="2000" spc="-1" strike="noStrike">
                <a:solidFill>
                  <a:srgbClr val="000000"/>
                </a:solidFill>
                <a:latin typeface="Arial"/>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authorised by Copyright Owners. Its application constitutes Fair Use of any such copyrighted material as provided in globally accepted law of many countries. The contents of presentations are intended only for the attendees of the class being conducted by the presenter.</a:t>
            </a:r>
            <a:endParaRPr b="0" lang="en-US" sz="2000" spc="-1" strike="noStrike">
              <a:latin typeface="Times New Roman"/>
            </a:endParaRPr>
          </a:p>
          <a:p>
            <a:pPr marL="720">
              <a:lnSpc>
                <a:spcPct val="100000"/>
              </a:lnSpc>
              <a:spcBef>
                <a:spcPts val="1001"/>
              </a:spcBef>
            </a:pPr>
            <a:endParaRPr b="0" lang="en-US" sz="2000" spc="-1" strike="noStrike">
              <a:latin typeface="Times New Roman"/>
            </a:endParaRPr>
          </a:p>
          <a:p>
            <a:pPr>
              <a:lnSpc>
                <a:spcPct val="100000"/>
              </a:lnSpc>
              <a:spcBef>
                <a:spcPts val="1001"/>
              </a:spcBef>
            </a:pPr>
            <a:endParaRPr b="0" lang="en-US" sz="2000" spc="-1" strike="noStrike">
              <a:latin typeface="Times New Roman"/>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5"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Selection Statements</a:t>
            </a:r>
            <a:endParaRPr b="0" lang="en-US" sz="3600" spc="-1" strike="noStrike">
              <a:latin typeface="Arial"/>
            </a:endParaRPr>
          </a:p>
        </p:txBody>
      </p:sp>
      <p:sp>
        <p:nvSpPr>
          <p:cNvPr id="1606" name="CustomShape 2"/>
          <p:cNvSpPr/>
          <p:nvPr/>
        </p:nvSpPr>
        <p:spPr>
          <a:xfrm>
            <a:off x="677160" y="2160720"/>
            <a:ext cx="8593920" cy="3877920"/>
          </a:xfrm>
          <a:prstGeom prst="rect">
            <a:avLst/>
          </a:prstGeom>
          <a:noFill/>
          <a:ln>
            <a:noFill/>
          </a:ln>
        </p:spPr>
        <p:style>
          <a:lnRef idx="0"/>
          <a:fillRef idx="0"/>
          <a:effectRef idx="0"/>
          <a:fontRef idx="minor"/>
        </p:style>
      </p:sp>
      <p:sp>
        <p:nvSpPr>
          <p:cNvPr id="1607" name="CustomShape 3"/>
          <p:cNvSpPr/>
          <p:nvPr/>
        </p:nvSpPr>
        <p:spPr>
          <a:xfrm>
            <a:off x="677160" y="2160720"/>
            <a:ext cx="8593920" cy="3877920"/>
          </a:xfrm>
          <a:prstGeom prst="rect">
            <a:avLst/>
          </a:prstGeom>
          <a:noFill/>
          <a:ln>
            <a:noFill/>
          </a:ln>
        </p:spPr>
        <p:style>
          <a:lnRef idx="0"/>
          <a:fillRef idx="0"/>
          <a:effectRef idx="0"/>
          <a:fontRef idx="minor"/>
        </p:style>
        <p:txBody>
          <a:bodyPr lIns="90000" rIns="90000" tIns="45000" bIns="45000">
            <a:normAutofit/>
          </a:bodyPr>
          <a:p>
            <a:pPr marL="343080" indent="-340200">
              <a:lnSpc>
                <a:spcPct val="100000"/>
              </a:lnSpc>
              <a:buClr>
                <a:srgbClr val="90c226"/>
              </a:buClr>
              <a:buSzPct val="80000"/>
              <a:buFont typeface="Wingdings 3" charset="2"/>
              <a:buChar char=""/>
            </a:pPr>
            <a:r>
              <a:rPr b="1" lang="en-US" sz="1800" spc="-1" strike="noStrike" u="sng">
                <a:solidFill>
                  <a:srgbClr val="404040"/>
                </a:solidFill>
                <a:uFillTx/>
                <a:latin typeface="Trebuchet MS"/>
                <a:ea typeface="DejaVu Sans"/>
              </a:rPr>
              <a:t>Nested if</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A nested if is an if statement that is the target of another if or else.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if(condition1)</a:t>
            </a:r>
            <a:endParaRPr b="0" lang="en-US" sz="1800" spc="-1" strike="noStrike">
              <a:latin typeface="Arial"/>
            </a:endParaRPr>
          </a:p>
          <a:p>
            <a:pPr>
              <a:lnSpc>
                <a:spcPct val="100000"/>
              </a:lnSpc>
            </a:pP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a:t>
            </a:r>
            <a:endParaRPr b="0" lang="en-US" sz="1800" spc="-1" strike="noStrike">
              <a:latin typeface="Arial"/>
            </a:endParaRPr>
          </a:p>
          <a:p>
            <a:pPr>
              <a:lnSpc>
                <a:spcPct val="100000"/>
              </a:lnSpc>
            </a:pP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if(condition2)</a:t>
            </a:r>
            <a:endParaRPr b="0" lang="en-US" sz="1800" spc="-1" strike="noStrike">
              <a:latin typeface="Arial"/>
            </a:endParaRPr>
          </a:p>
          <a:p>
            <a:pPr>
              <a:lnSpc>
                <a:spcPct val="100000"/>
              </a:lnSpc>
            </a:pP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a:t>
            </a:r>
            <a:endParaRPr b="0" lang="en-US" sz="1800" spc="-1" strike="noStrike">
              <a:latin typeface="Arial"/>
            </a:endParaRPr>
          </a:p>
          <a:p>
            <a:pPr>
              <a:lnSpc>
                <a:spcPct val="100000"/>
              </a:lnSpc>
            </a:pP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a:t>
            </a:r>
            <a:endParaRPr b="0" lang="en-US" sz="1800" spc="-1" strike="noStrike">
              <a:latin typeface="Arial"/>
            </a:endParaRPr>
          </a:p>
          <a:p>
            <a:pPr>
              <a:lnSpc>
                <a:spcPct val="100000"/>
              </a:lnSpc>
            </a:pP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if(condition3)</a:t>
            </a:r>
            <a:endParaRPr b="0" lang="en-US" sz="1800" spc="-1" strike="noStrike">
              <a:latin typeface="Arial"/>
            </a:endParaRPr>
          </a:p>
          <a:p>
            <a:pPr>
              <a:lnSpc>
                <a:spcPct val="100000"/>
              </a:lnSpc>
            </a:pP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a:t>
            </a:r>
            <a:endParaRPr b="0" lang="en-US" sz="1800" spc="-1" strike="noStrike">
              <a:latin typeface="Arial"/>
            </a:endParaRPr>
          </a:p>
          <a:p>
            <a:pPr>
              <a:lnSpc>
                <a:spcPct val="100000"/>
              </a:lnSpc>
            </a:pP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a:t>
            </a:r>
            <a:endParaRPr b="0" lang="en-US" sz="1800" spc="-1" strike="noStrike">
              <a:latin typeface="Arial"/>
            </a:endParaRPr>
          </a:p>
          <a:p>
            <a:pPr>
              <a:lnSpc>
                <a:spcPct val="100000"/>
              </a:lnSpc>
            </a:pP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8"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Selection Statements</a:t>
            </a:r>
            <a:endParaRPr b="0" lang="en-US" sz="3600" spc="-1" strike="noStrike">
              <a:latin typeface="Arial"/>
            </a:endParaRPr>
          </a:p>
        </p:txBody>
      </p:sp>
      <p:sp>
        <p:nvSpPr>
          <p:cNvPr id="1609" name="CustomShape 2"/>
          <p:cNvSpPr/>
          <p:nvPr/>
        </p:nvSpPr>
        <p:spPr>
          <a:xfrm>
            <a:off x="677160" y="2160720"/>
            <a:ext cx="8593920" cy="3877920"/>
          </a:xfrm>
          <a:prstGeom prst="rect">
            <a:avLst/>
          </a:prstGeom>
          <a:noFill/>
          <a:ln>
            <a:noFill/>
          </a:ln>
        </p:spPr>
        <p:style>
          <a:lnRef idx="0"/>
          <a:fillRef idx="0"/>
          <a:effectRef idx="0"/>
          <a:fontRef idx="minor"/>
        </p:style>
      </p:sp>
      <p:pic>
        <p:nvPicPr>
          <p:cNvPr id="1610" name="" descr=""/>
          <p:cNvPicPr/>
          <p:nvPr/>
        </p:nvPicPr>
        <p:blipFill>
          <a:blip r:embed="rId1"/>
          <a:stretch/>
        </p:blipFill>
        <p:spPr>
          <a:xfrm>
            <a:off x="822960" y="1371600"/>
            <a:ext cx="9297000" cy="48614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1"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Selection Statements</a:t>
            </a:r>
            <a:endParaRPr b="0" lang="en-US" sz="3600" spc="-1" strike="noStrike">
              <a:latin typeface="Arial"/>
            </a:endParaRPr>
          </a:p>
        </p:txBody>
      </p:sp>
      <p:sp>
        <p:nvSpPr>
          <p:cNvPr id="1612" name="CustomShape 2"/>
          <p:cNvSpPr/>
          <p:nvPr/>
        </p:nvSpPr>
        <p:spPr>
          <a:xfrm>
            <a:off x="677160" y="2160720"/>
            <a:ext cx="8593920" cy="3877920"/>
          </a:xfrm>
          <a:prstGeom prst="rect">
            <a:avLst/>
          </a:prstGeom>
          <a:noFill/>
          <a:ln>
            <a:noFill/>
          </a:ln>
        </p:spPr>
        <p:style>
          <a:lnRef idx="0"/>
          <a:fillRef idx="0"/>
          <a:effectRef idx="0"/>
          <a:fontRef idx="minor"/>
        </p:style>
      </p:sp>
      <p:pic>
        <p:nvPicPr>
          <p:cNvPr id="1613" name="" descr=""/>
          <p:cNvPicPr/>
          <p:nvPr/>
        </p:nvPicPr>
        <p:blipFill>
          <a:blip r:embed="rId1"/>
          <a:stretch/>
        </p:blipFill>
        <p:spPr>
          <a:xfrm>
            <a:off x="822960" y="1371600"/>
            <a:ext cx="2775240" cy="48456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4"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Selection Statements</a:t>
            </a:r>
            <a:endParaRPr b="0" lang="en-US" sz="3600" spc="-1" strike="noStrike">
              <a:latin typeface="Arial"/>
            </a:endParaRPr>
          </a:p>
        </p:txBody>
      </p:sp>
      <p:sp>
        <p:nvSpPr>
          <p:cNvPr id="1615" name="CustomShape 2"/>
          <p:cNvSpPr/>
          <p:nvPr/>
        </p:nvSpPr>
        <p:spPr>
          <a:xfrm>
            <a:off x="677160" y="2160720"/>
            <a:ext cx="8593920" cy="3877920"/>
          </a:xfrm>
          <a:prstGeom prst="rect">
            <a:avLst/>
          </a:prstGeom>
          <a:noFill/>
          <a:ln>
            <a:noFill/>
          </a:ln>
        </p:spPr>
        <p:style>
          <a:lnRef idx="0"/>
          <a:fillRef idx="0"/>
          <a:effectRef idx="0"/>
          <a:fontRef idx="minor"/>
        </p:style>
      </p:sp>
      <p:pic>
        <p:nvPicPr>
          <p:cNvPr id="1616" name="" descr=""/>
          <p:cNvPicPr/>
          <p:nvPr/>
        </p:nvPicPr>
        <p:blipFill>
          <a:blip r:embed="rId1"/>
          <a:stretch/>
        </p:blipFill>
        <p:spPr>
          <a:xfrm>
            <a:off x="822960" y="1280160"/>
            <a:ext cx="8801640" cy="49816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7"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Selection Statements</a:t>
            </a:r>
            <a:endParaRPr b="0" lang="en-US" sz="3600" spc="-1" strike="noStrike">
              <a:latin typeface="Arial"/>
            </a:endParaRPr>
          </a:p>
        </p:txBody>
      </p:sp>
      <p:sp>
        <p:nvSpPr>
          <p:cNvPr id="1618" name="CustomShape 2"/>
          <p:cNvSpPr/>
          <p:nvPr/>
        </p:nvSpPr>
        <p:spPr>
          <a:xfrm>
            <a:off x="677160" y="2160720"/>
            <a:ext cx="8593920" cy="3877920"/>
          </a:xfrm>
          <a:prstGeom prst="rect">
            <a:avLst/>
          </a:prstGeom>
          <a:noFill/>
          <a:ln>
            <a:noFill/>
          </a:ln>
        </p:spPr>
        <p:style>
          <a:lnRef idx="0"/>
          <a:fillRef idx="0"/>
          <a:effectRef idx="0"/>
          <a:fontRef idx="minor"/>
        </p:style>
      </p:sp>
      <p:pic>
        <p:nvPicPr>
          <p:cNvPr id="1619" name="" descr=""/>
          <p:cNvPicPr/>
          <p:nvPr/>
        </p:nvPicPr>
        <p:blipFill>
          <a:blip r:embed="rId1"/>
          <a:stretch/>
        </p:blipFill>
        <p:spPr>
          <a:xfrm>
            <a:off x="822960" y="1317600"/>
            <a:ext cx="8594640" cy="489168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0"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Selection Statements</a:t>
            </a:r>
            <a:endParaRPr b="0" lang="en-US" sz="3600" spc="-1" strike="noStrike">
              <a:latin typeface="Arial"/>
            </a:endParaRPr>
          </a:p>
        </p:txBody>
      </p:sp>
      <p:sp>
        <p:nvSpPr>
          <p:cNvPr id="1621" name="CustomShape 2"/>
          <p:cNvSpPr/>
          <p:nvPr/>
        </p:nvSpPr>
        <p:spPr>
          <a:xfrm>
            <a:off x="677160" y="2160720"/>
            <a:ext cx="8593920" cy="3877920"/>
          </a:xfrm>
          <a:prstGeom prst="rect">
            <a:avLst/>
          </a:prstGeom>
          <a:noFill/>
          <a:ln>
            <a:noFill/>
          </a:ln>
        </p:spPr>
        <p:style>
          <a:lnRef idx="0"/>
          <a:fillRef idx="0"/>
          <a:effectRef idx="0"/>
          <a:fontRef idx="minor"/>
        </p:style>
      </p:sp>
      <p:sp>
        <p:nvSpPr>
          <p:cNvPr id="1622" name="CustomShape 3"/>
          <p:cNvSpPr/>
          <p:nvPr/>
        </p:nvSpPr>
        <p:spPr>
          <a:xfrm>
            <a:off x="677160" y="2160720"/>
            <a:ext cx="8593920" cy="3877920"/>
          </a:xfrm>
          <a:prstGeom prst="rect">
            <a:avLst/>
          </a:prstGeom>
          <a:noFill/>
          <a:ln>
            <a:noFill/>
          </a:ln>
        </p:spPr>
        <p:style>
          <a:lnRef idx="0"/>
          <a:fillRef idx="0"/>
          <a:effectRef idx="0"/>
          <a:fontRef idx="minor"/>
        </p:style>
        <p:txBody>
          <a:bodyPr lIns="90000" rIns="90000" tIns="45000" bIns="45000">
            <a:normAutofit/>
          </a:bodyPr>
          <a:p>
            <a:pPr marL="343080" indent="-340200">
              <a:lnSpc>
                <a:spcPct val="100000"/>
              </a:lnSpc>
              <a:buClr>
                <a:srgbClr val="90c226"/>
              </a:buClr>
              <a:buSzPct val="80000"/>
              <a:buFont typeface="Wingdings 3" charset="2"/>
              <a:buChar char=""/>
            </a:pPr>
            <a:r>
              <a:rPr b="1" lang="en-US" sz="1800" spc="-1" strike="noStrike" u="sng">
                <a:solidFill>
                  <a:srgbClr val="404040"/>
                </a:solidFill>
                <a:uFillTx/>
                <a:latin typeface="Trebuchet MS"/>
                <a:ea typeface="DejaVu Sans"/>
              </a:rPr>
              <a:t>Switch</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The switch statement is Java’s multiway branch statement.</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The expression must be of type </a:t>
            </a:r>
            <a:r>
              <a:rPr b="1" lang="en-US" sz="1800" spc="-1" strike="noStrike">
                <a:solidFill>
                  <a:srgbClr val="404040"/>
                </a:solidFill>
                <a:latin typeface="Trebuchet MS"/>
                <a:ea typeface="DejaVu Sans"/>
              </a:rPr>
              <a:t>byte</a:t>
            </a:r>
            <a:r>
              <a:rPr b="0"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short</a:t>
            </a:r>
            <a:r>
              <a:rPr b="0"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int</a:t>
            </a:r>
            <a:r>
              <a:rPr b="0" lang="en-US" sz="1800" spc="-1" strike="noStrike">
                <a:solidFill>
                  <a:srgbClr val="404040"/>
                </a:solidFill>
                <a:latin typeface="Trebuchet MS"/>
                <a:ea typeface="DejaVu Sans"/>
              </a:rPr>
              <a:t>, or </a:t>
            </a:r>
            <a:r>
              <a:rPr b="1" lang="en-US" sz="1800" spc="-1" strike="noStrike">
                <a:solidFill>
                  <a:srgbClr val="404040"/>
                </a:solidFill>
                <a:latin typeface="Trebuchet MS"/>
                <a:ea typeface="DejaVu Sans"/>
              </a:rPr>
              <a:t>char</a:t>
            </a:r>
            <a:r>
              <a:rPr b="0" lang="en-US" sz="1800" spc="-1" strike="noStrike">
                <a:solidFill>
                  <a:srgbClr val="404040"/>
                </a:solidFill>
                <a:latin typeface="Trebuchet MS"/>
                <a:ea typeface="DejaVu Sans"/>
              </a:rPr>
              <a:t>.</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If none of the constants matches the value of the expression, then the </a:t>
            </a:r>
            <a:r>
              <a:rPr b="1" lang="en-US" sz="1800" spc="-1" strike="noStrike">
                <a:solidFill>
                  <a:srgbClr val="404040"/>
                </a:solidFill>
                <a:latin typeface="Trebuchet MS"/>
                <a:ea typeface="DejaVu Sans"/>
              </a:rPr>
              <a:t>default</a:t>
            </a:r>
            <a:r>
              <a:rPr b="0" lang="en-US" sz="1800" spc="-1" strike="noStrike">
                <a:solidFill>
                  <a:srgbClr val="404040"/>
                </a:solidFill>
                <a:latin typeface="Trebuchet MS"/>
                <a:ea typeface="DejaVu Sans"/>
              </a:rPr>
              <a:t> statement is executed.</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The </a:t>
            </a:r>
            <a:r>
              <a:rPr b="1" lang="en-US" sz="1800" spc="-1" strike="noStrike">
                <a:solidFill>
                  <a:srgbClr val="404040"/>
                </a:solidFill>
                <a:latin typeface="Trebuchet MS"/>
                <a:ea typeface="DejaVu Sans"/>
              </a:rPr>
              <a:t>default</a:t>
            </a:r>
            <a:r>
              <a:rPr b="0" lang="en-US" sz="1800" spc="-1" strike="noStrike">
                <a:solidFill>
                  <a:srgbClr val="404040"/>
                </a:solidFill>
                <a:latin typeface="Trebuchet MS"/>
                <a:ea typeface="DejaVu Sans"/>
              </a:rPr>
              <a:t> statement is optional.</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3"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Selection Statements</a:t>
            </a:r>
            <a:endParaRPr b="0" lang="en-US" sz="3600" spc="-1" strike="noStrike">
              <a:latin typeface="Arial"/>
            </a:endParaRPr>
          </a:p>
        </p:txBody>
      </p:sp>
      <p:sp>
        <p:nvSpPr>
          <p:cNvPr id="1624" name="CustomShape 2"/>
          <p:cNvSpPr/>
          <p:nvPr/>
        </p:nvSpPr>
        <p:spPr>
          <a:xfrm>
            <a:off x="677160" y="2160720"/>
            <a:ext cx="8593920" cy="3877920"/>
          </a:xfrm>
          <a:prstGeom prst="rect">
            <a:avLst/>
          </a:prstGeom>
          <a:noFill/>
          <a:ln>
            <a:noFill/>
          </a:ln>
        </p:spPr>
        <p:style>
          <a:lnRef idx="0"/>
          <a:fillRef idx="0"/>
          <a:effectRef idx="0"/>
          <a:fontRef idx="minor"/>
        </p:style>
      </p:sp>
      <p:pic>
        <p:nvPicPr>
          <p:cNvPr id="1625" name="" descr=""/>
          <p:cNvPicPr/>
          <p:nvPr/>
        </p:nvPicPr>
        <p:blipFill>
          <a:blip r:embed="rId1"/>
          <a:stretch/>
        </p:blipFill>
        <p:spPr>
          <a:xfrm>
            <a:off x="786240" y="1203840"/>
            <a:ext cx="8357040" cy="519624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6"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Class Activity</a:t>
            </a:r>
            <a:endParaRPr b="0" lang="en-US" sz="3600" spc="-1" strike="noStrike">
              <a:latin typeface="Arial"/>
            </a:endParaRPr>
          </a:p>
        </p:txBody>
      </p:sp>
      <p:sp>
        <p:nvSpPr>
          <p:cNvPr id="1627" name="CustomShape 2"/>
          <p:cNvSpPr/>
          <p:nvPr/>
        </p:nvSpPr>
        <p:spPr>
          <a:xfrm>
            <a:off x="677160" y="2160720"/>
            <a:ext cx="8593920" cy="3877920"/>
          </a:xfrm>
          <a:prstGeom prst="rect">
            <a:avLst/>
          </a:prstGeom>
          <a:noFill/>
          <a:ln>
            <a:noFill/>
          </a:ln>
        </p:spPr>
        <p:style>
          <a:lnRef idx="0"/>
          <a:fillRef idx="0"/>
          <a:effectRef idx="0"/>
          <a:fontRef idx="minor"/>
        </p:style>
      </p:sp>
      <p:sp>
        <p:nvSpPr>
          <p:cNvPr id="1628" name="CustomShape 3"/>
          <p:cNvSpPr/>
          <p:nvPr/>
        </p:nvSpPr>
        <p:spPr>
          <a:xfrm>
            <a:off x="677160" y="2160720"/>
            <a:ext cx="8593920" cy="3877920"/>
          </a:xfrm>
          <a:prstGeom prst="rect">
            <a:avLst/>
          </a:prstGeom>
          <a:noFill/>
          <a:ln>
            <a:noFill/>
          </a:ln>
        </p:spPr>
        <p:style>
          <a:lnRef idx="0"/>
          <a:fillRef idx="0"/>
          <a:effectRef idx="0"/>
          <a:fontRef idx="minor"/>
        </p:style>
        <p:txBody>
          <a:bodyPr lIns="90000" rIns="90000" tIns="45000" bIns="45000">
            <a:normAutofit/>
          </a:bodyPr>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Write a program that prints the designation of the employee according to their pay scale: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lvl="3" marL="864000" indent="-215280">
              <a:lnSpc>
                <a:spcPct val="100000"/>
              </a:lnSpc>
              <a:buClr>
                <a:srgbClr val="000000"/>
              </a:buClr>
              <a:buSzPct val="45000"/>
              <a:buFont typeface="Wingdings" charset="2"/>
              <a:buChar char=""/>
            </a:pPr>
            <a:r>
              <a:rPr b="0" lang="en-US" sz="1800" spc="-1" strike="noStrike">
                <a:solidFill>
                  <a:srgbClr val="404040"/>
                </a:solidFill>
                <a:latin typeface="Trebuchet MS"/>
                <a:ea typeface="DejaVu Sans"/>
              </a:rPr>
              <a:t>10000 – 20000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Manager Operations</a:t>
            </a:r>
            <a:endParaRPr b="0" lang="en-US" sz="1800" spc="-1" strike="noStrike">
              <a:latin typeface="Arial"/>
            </a:endParaRPr>
          </a:p>
          <a:p>
            <a:pPr lvl="3" marL="864000" indent="-215280">
              <a:lnSpc>
                <a:spcPct val="100000"/>
              </a:lnSpc>
              <a:buClr>
                <a:srgbClr val="000000"/>
              </a:buClr>
              <a:buSzPct val="45000"/>
              <a:buFont typeface="Wingdings" charset="2"/>
              <a:buChar char=""/>
            </a:pPr>
            <a:r>
              <a:rPr b="0" lang="en-US" sz="1800" spc="-1" strike="noStrike">
                <a:solidFill>
                  <a:srgbClr val="404040"/>
                </a:solidFill>
                <a:latin typeface="Trebuchet MS"/>
                <a:ea typeface="DejaVu Sans"/>
              </a:rPr>
              <a:t>20000 – 30000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Manager</a:t>
            </a:r>
            <a:endParaRPr b="0" lang="en-US" sz="1800" spc="-1" strike="noStrike">
              <a:latin typeface="Arial"/>
            </a:endParaRPr>
          </a:p>
          <a:p>
            <a:pPr lvl="3" marL="864000" indent="-215280">
              <a:lnSpc>
                <a:spcPct val="100000"/>
              </a:lnSpc>
              <a:buClr>
                <a:srgbClr val="000000"/>
              </a:buClr>
              <a:buSzPct val="45000"/>
              <a:buFont typeface="Wingdings" charset="2"/>
              <a:buChar char=""/>
            </a:pPr>
            <a:r>
              <a:rPr b="0" lang="en-US" sz="1800" spc="-1" strike="noStrike">
                <a:solidFill>
                  <a:srgbClr val="404040"/>
                </a:solidFill>
                <a:latin typeface="Trebuchet MS"/>
                <a:ea typeface="DejaVu Sans"/>
              </a:rPr>
              <a:t>30000 – 40000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Area Manager</a:t>
            </a:r>
            <a:endParaRPr b="0" lang="en-US" sz="1800" spc="-1" strike="noStrike">
              <a:latin typeface="Arial"/>
            </a:endParaRPr>
          </a:p>
          <a:p>
            <a:pPr lvl="3" marL="864000" indent="-215280">
              <a:lnSpc>
                <a:spcPct val="100000"/>
              </a:lnSpc>
              <a:buClr>
                <a:srgbClr val="000000"/>
              </a:buClr>
              <a:buSzPct val="45000"/>
              <a:buFont typeface="Wingdings" charset="2"/>
              <a:buChar char=""/>
            </a:pPr>
            <a:r>
              <a:rPr b="0" lang="en-US" sz="1800" spc="-1" strike="noStrike">
                <a:solidFill>
                  <a:srgbClr val="404040"/>
                </a:solidFill>
                <a:latin typeface="Trebuchet MS"/>
                <a:ea typeface="DejaVu Sans"/>
              </a:rPr>
              <a:t>40000 – 50000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Regional Manager</a:t>
            </a:r>
            <a:endParaRPr b="0" lang="en-US"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9"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Iteration Statements</a:t>
            </a:r>
            <a:endParaRPr b="0" lang="en-US" sz="3600" spc="-1" strike="noStrike">
              <a:latin typeface="Arial"/>
            </a:endParaRPr>
          </a:p>
        </p:txBody>
      </p:sp>
      <p:sp>
        <p:nvSpPr>
          <p:cNvPr id="1630" name="CustomShape 2"/>
          <p:cNvSpPr/>
          <p:nvPr/>
        </p:nvSpPr>
        <p:spPr>
          <a:xfrm>
            <a:off x="677160" y="2160720"/>
            <a:ext cx="8593920" cy="3877920"/>
          </a:xfrm>
          <a:prstGeom prst="rect">
            <a:avLst/>
          </a:prstGeom>
          <a:noFill/>
          <a:ln>
            <a:noFill/>
          </a:ln>
        </p:spPr>
        <p:style>
          <a:lnRef idx="0"/>
          <a:fillRef idx="0"/>
          <a:effectRef idx="0"/>
          <a:fontRef idx="minor"/>
        </p:style>
      </p:sp>
      <p:sp>
        <p:nvSpPr>
          <p:cNvPr id="1631" name="CustomShape 3"/>
          <p:cNvSpPr/>
          <p:nvPr/>
        </p:nvSpPr>
        <p:spPr>
          <a:xfrm>
            <a:off x="677160" y="2160720"/>
            <a:ext cx="8593920" cy="3877920"/>
          </a:xfrm>
          <a:prstGeom prst="rect">
            <a:avLst/>
          </a:prstGeom>
          <a:noFill/>
          <a:ln>
            <a:noFill/>
          </a:ln>
        </p:spPr>
        <p:style>
          <a:lnRef idx="0"/>
          <a:fillRef idx="0"/>
          <a:effectRef idx="0"/>
          <a:fontRef idx="minor"/>
        </p:style>
        <p:txBody>
          <a:bodyPr lIns="90000" rIns="90000" tIns="45000" bIns="45000">
            <a:normAutofit/>
          </a:bodyPr>
          <a:p>
            <a:pPr marL="343080" indent="-340200">
              <a:lnSpc>
                <a:spcPct val="100000"/>
              </a:lnSpc>
              <a:buClr>
                <a:srgbClr val="90c226"/>
              </a:buClr>
              <a:buSzPct val="80000"/>
              <a:buFont typeface="Wingdings 3" charset="2"/>
              <a:buChar char=""/>
            </a:pPr>
            <a:r>
              <a:rPr b="1" lang="en-US" sz="1800" spc="-1" strike="noStrike" u="sng">
                <a:solidFill>
                  <a:srgbClr val="404040"/>
                </a:solidFill>
                <a:uFillTx/>
                <a:latin typeface="Trebuchet MS"/>
                <a:ea typeface="DejaVu Sans"/>
              </a:rPr>
              <a:t>While</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A while statement repeats action again and again as long as a controlling boolean expression is true.</a:t>
            </a: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When condition becomes false, control passes to the next line of code immediately following the loop.</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1" lang="en-US" sz="1800" spc="-1" strike="noStrike">
                <a:solidFill>
                  <a:srgbClr val="404040"/>
                </a:solidFill>
                <a:latin typeface="Trebuchet MS"/>
                <a:ea typeface="DejaVu Sans"/>
              </a:rPr>
              <a:t>Syntax</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while(condition) {</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body of loop</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a:t>
            </a:r>
            <a:endParaRPr b="0" lang="en-US"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2"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Iteration Statements</a:t>
            </a:r>
            <a:endParaRPr b="0" lang="en-US" sz="3600" spc="-1" strike="noStrike">
              <a:latin typeface="Arial"/>
            </a:endParaRPr>
          </a:p>
        </p:txBody>
      </p:sp>
      <p:sp>
        <p:nvSpPr>
          <p:cNvPr id="1633" name="CustomShape 2"/>
          <p:cNvSpPr/>
          <p:nvPr/>
        </p:nvSpPr>
        <p:spPr>
          <a:xfrm>
            <a:off x="677160" y="2160720"/>
            <a:ext cx="8593920" cy="3877920"/>
          </a:xfrm>
          <a:prstGeom prst="rect">
            <a:avLst/>
          </a:prstGeom>
          <a:noFill/>
          <a:ln>
            <a:noFill/>
          </a:ln>
        </p:spPr>
        <p:style>
          <a:lnRef idx="0"/>
          <a:fillRef idx="0"/>
          <a:effectRef idx="0"/>
          <a:fontRef idx="minor"/>
        </p:style>
      </p:sp>
      <p:pic>
        <p:nvPicPr>
          <p:cNvPr id="1634" name="" descr=""/>
          <p:cNvPicPr/>
          <p:nvPr/>
        </p:nvPicPr>
        <p:blipFill>
          <a:blip r:embed="rId1"/>
          <a:stretch/>
        </p:blipFill>
        <p:spPr>
          <a:xfrm>
            <a:off x="1722240" y="1375920"/>
            <a:ext cx="6872400" cy="46627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1" name="CustomShape 1"/>
          <p:cNvSpPr/>
          <p:nvPr/>
        </p:nvSpPr>
        <p:spPr>
          <a:xfrm>
            <a:off x="1506960" y="2404440"/>
            <a:ext cx="7764120" cy="1643400"/>
          </a:xfrm>
          <a:prstGeom prst="rect">
            <a:avLst/>
          </a:prstGeom>
          <a:noFill/>
          <a:ln>
            <a:noFill/>
          </a:ln>
        </p:spPr>
        <p:style>
          <a:lnRef idx="0"/>
          <a:fillRef idx="0"/>
          <a:effectRef idx="0"/>
          <a:fontRef idx="minor"/>
        </p:style>
        <p:txBody>
          <a:bodyPr lIns="90000" rIns="90000" tIns="45000" bIns="45000" anchor="b"/>
          <a:p>
            <a:pPr algn="r">
              <a:lnSpc>
                <a:spcPct val="100000"/>
              </a:lnSpc>
            </a:pPr>
            <a:r>
              <a:rPr b="0" lang="en-US" sz="5400" spc="-1" strike="noStrike">
                <a:solidFill>
                  <a:srgbClr val="90c226"/>
                </a:solidFill>
                <a:latin typeface="Trebuchet MS"/>
                <a:ea typeface="DejaVu Sans"/>
              </a:rPr>
              <a:t>Data Structure &amp; Algorithms</a:t>
            </a:r>
            <a:endParaRPr b="0" lang="en-US" sz="5400" spc="-1" strike="noStrike">
              <a:latin typeface="Arial"/>
            </a:endParaRPr>
          </a:p>
        </p:txBody>
      </p:sp>
      <p:sp>
        <p:nvSpPr>
          <p:cNvPr id="1582" name="CustomShape 2"/>
          <p:cNvSpPr/>
          <p:nvPr/>
        </p:nvSpPr>
        <p:spPr>
          <a:xfrm>
            <a:off x="1506960" y="4050720"/>
            <a:ext cx="7764120" cy="1094040"/>
          </a:xfrm>
          <a:prstGeom prst="rect">
            <a:avLst/>
          </a:prstGeom>
          <a:noFill/>
          <a:ln>
            <a:noFill/>
          </a:ln>
        </p:spPr>
        <p:style>
          <a:lnRef idx="0"/>
          <a:fillRef idx="0"/>
          <a:effectRef idx="0"/>
          <a:fontRef idx="minor"/>
        </p:style>
        <p:txBody>
          <a:bodyPr lIns="90000" rIns="90000" tIns="45000" bIns="45000"/>
          <a:p>
            <a:pPr algn="r">
              <a:lnSpc>
                <a:spcPct val="100000"/>
              </a:lnSpc>
              <a:spcBef>
                <a:spcPts val="1001"/>
              </a:spcBef>
            </a:pPr>
            <a:r>
              <a:rPr b="0" lang="en-US" sz="1800" spc="-1" strike="noStrike">
                <a:solidFill>
                  <a:srgbClr val="808080"/>
                </a:solidFill>
                <a:latin typeface="Trebuchet MS"/>
                <a:ea typeface="DejaVu Sans"/>
              </a:rPr>
              <a:t>Practical # 01</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5"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Iteration Statements</a:t>
            </a:r>
            <a:endParaRPr b="0" lang="en-US" sz="3600" spc="-1" strike="noStrike">
              <a:latin typeface="Arial"/>
            </a:endParaRPr>
          </a:p>
        </p:txBody>
      </p:sp>
      <p:sp>
        <p:nvSpPr>
          <p:cNvPr id="1636" name="CustomShape 2"/>
          <p:cNvSpPr/>
          <p:nvPr/>
        </p:nvSpPr>
        <p:spPr>
          <a:xfrm>
            <a:off x="677160" y="2160720"/>
            <a:ext cx="8593920" cy="3877920"/>
          </a:xfrm>
          <a:prstGeom prst="rect">
            <a:avLst/>
          </a:prstGeom>
          <a:noFill/>
          <a:ln>
            <a:noFill/>
          </a:ln>
        </p:spPr>
        <p:style>
          <a:lnRef idx="0"/>
          <a:fillRef idx="0"/>
          <a:effectRef idx="0"/>
          <a:fontRef idx="minor"/>
        </p:style>
      </p:sp>
      <p:pic>
        <p:nvPicPr>
          <p:cNvPr id="1637" name="" descr=""/>
          <p:cNvPicPr/>
          <p:nvPr/>
        </p:nvPicPr>
        <p:blipFill>
          <a:blip r:embed="rId1"/>
          <a:stretch/>
        </p:blipFill>
        <p:spPr>
          <a:xfrm>
            <a:off x="760680" y="1280160"/>
            <a:ext cx="9662760" cy="504216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8"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Iteration Statements</a:t>
            </a:r>
            <a:endParaRPr b="0" lang="en-US" sz="3600" spc="-1" strike="noStrike">
              <a:latin typeface="Arial"/>
            </a:endParaRPr>
          </a:p>
        </p:txBody>
      </p:sp>
      <p:sp>
        <p:nvSpPr>
          <p:cNvPr id="1639" name="CustomShape 2"/>
          <p:cNvSpPr/>
          <p:nvPr/>
        </p:nvSpPr>
        <p:spPr>
          <a:xfrm>
            <a:off x="677160" y="2160720"/>
            <a:ext cx="8593920" cy="3877920"/>
          </a:xfrm>
          <a:prstGeom prst="rect">
            <a:avLst/>
          </a:prstGeom>
          <a:noFill/>
          <a:ln>
            <a:noFill/>
          </a:ln>
        </p:spPr>
        <p:style>
          <a:lnRef idx="0"/>
          <a:fillRef idx="0"/>
          <a:effectRef idx="0"/>
          <a:fontRef idx="minor"/>
        </p:style>
      </p:sp>
      <p:sp>
        <p:nvSpPr>
          <p:cNvPr id="1640" name="CustomShape 3"/>
          <p:cNvSpPr/>
          <p:nvPr/>
        </p:nvSpPr>
        <p:spPr>
          <a:xfrm>
            <a:off x="677160" y="2160720"/>
            <a:ext cx="8593920" cy="3877920"/>
          </a:xfrm>
          <a:prstGeom prst="rect">
            <a:avLst/>
          </a:prstGeom>
          <a:noFill/>
          <a:ln>
            <a:noFill/>
          </a:ln>
        </p:spPr>
        <p:style>
          <a:lnRef idx="0"/>
          <a:fillRef idx="0"/>
          <a:effectRef idx="0"/>
          <a:fontRef idx="minor"/>
        </p:style>
        <p:txBody>
          <a:bodyPr lIns="90000" rIns="90000" tIns="45000" bIns="45000">
            <a:normAutofit/>
          </a:bodyPr>
          <a:p>
            <a:pPr marL="343080" indent="-340200">
              <a:lnSpc>
                <a:spcPct val="100000"/>
              </a:lnSpc>
              <a:buClr>
                <a:srgbClr val="90c226"/>
              </a:buClr>
              <a:buSzPct val="80000"/>
              <a:buFont typeface="Wingdings 3" charset="2"/>
              <a:buChar char=""/>
            </a:pPr>
            <a:r>
              <a:rPr b="1" lang="en-US" sz="1800" spc="-1" strike="noStrike" u="sng">
                <a:solidFill>
                  <a:srgbClr val="404040"/>
                </a:solidFill>
                <a:uFillTx/>
                <a:latin typeface="Trebuchet MS"/>
                <a:ea typeface="DejaVu Sans"/>
              </a:rPr>
              <a:t>Do...While</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The body of a do-while loop is always executed at least once.</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1" lang="en-US" sz="1800" spc="-1" strike="noStrike">
                <a:solidFill>
                  <a:srgbClr val="404040"/>
                </a:solidFill>
                <a:latin typeface="Trebuchet MS"/>
                <a:ea typeface="DejaVu Sans"/>
              </a:rPr>
              <a:t>Syntax</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do{</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First_Statement</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Second_Statement</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 .</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Last_Statement</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while(Boolean_Expression);</a:t>
            </a:r>
            <a:endParaRPr b="0" lang="en-US" sz="1800" spc="-1" strike="noStrike">
              <a:latin typeface="Arial"/>
            </a:endParaRPr>
          </a:p>
          <a:p>
            <a:pPr>
              <a:lnSpc>
                <a:spcPct val="100000"/>
              </a:lnSpc>
            </a:pPr>
            <a:endParaRPr b="0" lang="en-US"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1"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Iteration Statements</a:t>
            </a:r>
            <a:endParaRPr b="0" lang="en-US" sz="3600" spc="-1" strike="noStrike">
              <a:latin typeface="Arial"/>
            </a:endParaRPr>
          </a:p>
        </p:txBody>
      </p:sp>
      <p:sp>
        <p:nvSpPr>
          <p:cNvPr id="1642" name="CustomShape 2"/>
          <p:cNvSpPr/>
          <p:nvPr/>
        </p:nvSpPr>
        <p:spPr>
          <a:xfrm>
            <a:off x="677160" y="2160720"/>
            <a:ext cx="8593920" cy="3877920"/>
          </a:xfrm>
          <a:prstGeom prst="rect">
            <a:avLst/>
          </a:prstGeom>
          <a:noFill/>
          <a:ln>
            <a:noFill/>
          </a:ln>
        </p:spPr>
        <p:style>
          <a:lnRef idx="0"/>
          <a:fillRef idx="0"/>
          <a:effectRef idx="0"/>
          <a:fontRef idx="minor"/>
        </p:style>
      </p:sp>
      <p:pic>
        <p:nvPicPr>
          <p:cNvPr id="1643" name="" descr=""/>
          <p:cNvPicPr/>
          <p:nvPr/>
        </p:nvPicPr>
        <p:blipFill>
          <a:blip r:embed="rId1"/>
          <a:stretch/>
        </p:blipFill>
        <p:spPr>
          <a:xfrm>
            <a:off x="1371600" y="1280160"/>
            <a:ext cx="7227360" cy="492444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4"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Iteration Statements</a:t>
            </a:r>
            <a:endParaRPr b="0" lang="en-US" sz="3600" spc="-1" strike="noStrike">
              <a:latin typeface="Arial"/>
            </a:endParaRPr>
          </a:p>
        </p:txBody>
      </p:sp>
      <p:sp>
        <p:nvSpPr>
          <p:cNvPr id="1645" name="CustomShape 2"/>
          <p:cNvSpPr/>
          <p:nvPr/>
        </p:nvSpPr>
        <p:spPr>
          <a:xfrm>
            <a:off x="677160" y="2160720"/>
            <a:ext cx="8593920" cy="3877920"/>
          </a:xfrm>
          <a:prstGeom prst="rect">
            <a:avLst/>
          </a:prstGeom>
          <a:noFill/>
          <a:ln>
            <a:noFill/>
          </a:ln>
        </p:spPr>
        <p:style>
          <a:lnRef idx="0"/>
          <a:fillRef idx="0"/>
          <a:effectRef idx="0"/>
          <a:fontRef idx="minor"/>
        </p:style>
      </p:sp>
      <p:pic>
        <p:nvPicPr>
          <p:cNvPr id="1646" name="" descr=""/>
          <p:cNvPicPr/>
          <p:nvPr/>
        </p:nvPicPr>
        <p:blipFill>
          <a:blip r:embed="rId1"/>
          <a:stretch/>
        </p:blipFill>
        <p:spPr>
          <a:xfrm>
            <a:off x="822960" y="1486440"/>
            <a:ext cx="9417600" cy="482220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7"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Iteration Statements</a:t>
            </a:r>
            <a:endParaRPr b="0" lang="en-US" sz="3600" spc="-1" strike="noStrike">
              <a:latin typeface="Arial"/>
            </a:endParaRPr>
          </a:p>
        </p:txBody>
      </p:sp>
      <p:sp>
        <p:nvSpPr>
          <p:cNvPr id="1648" name="CustomShape 2"/>
          <p:cNvSpPr/>
          <p:nvPr/>
        </p:nvSpPr>
        <p:spPr>
          <a:xfrm>
            <a:off x="677160" y="2160720"/>
            <a:ext cx="8593920" cy="3877920"/>
          </a:xfrm>
          <a:prstGeom prst="rect">
            <a:avLst/>
          </a:prstGeom>
          <a:noFill/>
          <a:ln>
            <a:noFill/>
          </a:ln>
        </p:spPr>
        <p:style>
          <a:lnRef idx="0"/>
          <a:fillRef idx="0"/>
          <a:effectRef idx="0"/>
          <a:fontRef idx="minor"/>
        </p:style>
      </p:sp>
      <p:sp>
        <p:nvSpPr>
          <p:cNvPr id="1649" name="CustomShape 3"/>
          <p:cNvSpPr/>
          <p:nvPr/>
        </p:nvSpPr>
        <p:spPr>
          <a:xfrm>
            <a:off x="677160" y="2064960"/>
            <a:ext cx="8593920" cy="3877920"/>
          </a:xfrm>
          <a:prstGeom prst="rect">
            <a:avLst/>
          </a:prstGeom>
          <a:noFill/>
          <a:ln>
            <a:noFill/>
          </a:ln>
        </p:spPr>
        <p:style>
          <a:lnRef idx="0"/>
          <a:fillRef idx="0"/>
          <a:effectRef idx="0"/>
          <a:fontRef idx="minor"/>
        </p:style>
        <p:txBody>
          <a:bodyPr lIns="90000" rIns="90000" tIns="45000" bIns="45000">
            <a:normAutofit/>
          </a:bodyPr>
          <a:p>
            <a:pPr marL="343080" indent="-340200">
              <a:lnSpc>
                <a:spcPct val="100000"/>
              </a:lnSpc>
              <a:buClr>
                <a:srgbClr val="90c226"/>
              </a:buClr>
              <a:buSzPct val="80000"/>
              <a:buFont typeface="Wingdings 3" charset="2"/>
              <a:buChar char=""/>
            </a:pPr>
            <a:r>
              <a:rPr b="1" lang="en-US" sz="1800" spc="-1" strike="noStrike" u="sng">
                <a:solidFill>
                  <a:srgbClr val="404040"/>
                </a:solidFill>
                <a:uFillTx/>
                <a:latin typeface="Trebuchet MS"/>
                <a:ea typeface="DejaVu Sans"/>
              </a:rPr>
              <a:t>For</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1" lang="en-US" sz="1800" spc="-1" strike="noStrike">
                <a:solidFill>
                  <a:srgbClr val="404040"/>
                </a:solidFill>
                <a:latin typeface="Trebuchet MS"/>
                <a:ea typeface="DejaVu Sans"/>
              </a:rPr>
              <a:t>Syntax</a:t>
            </a:r>
            <a:endParaRPr b="0" lang="en-US" sz="1800" spc="-1" strike="noStrike">
              <a:latin typeface="Arial"/>
            </a:endParaRPr>
          </a:p>
          <a:p>
            <a:pPr>
              <a:lnSpc>
                <a:spcPct val="100000"/>
              </a:lnSpc>
            </a:pPr>
            <a:r>
              <a:rPr b="1" lang="en-US" sz="1800" spc="-1" strike="noStrike">
                <a:solidFill>
                  <a:srgbClr val="404040"/>
                </a:solidFill>
                <a:latin typeface="Trebuchet MS"/>
                <a:ea typeface="DejaVu Sans"/>
              </a:rPr>
              <a:t>	</a:t>
            </a:r>
            <a:endParaRPr b="0" lang="en-US" sz="1800" spc="-1" strike="noStrike">
              <a:latin typeface="Arial"/>
            </a:endParaRPr>
          </a:p>
          <a:p>
            <a:pPr>
              <a:lnSpc>
                <a:spcPct val="100000"/>
              </a:lnSpc>
            </a:pPr>
            <a:r>
              <a:rPr b="1"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for(initialization; condition; iteration) {</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body</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The loop first starts, the </a:t>
            </a:r>
            <a:r>
              <a:rPr b="1" lang="en-US" sz="1800" spc="-1" strike="noStrike">
                <a:solidFill>
                  <a:srgbClr val="404040"/>
                </a:solidFill>
                <a:latin typeface="Trebuchet MS"/>
                <a:ea typeface="DejaVu Sans"/>
              </a:rPr>
              <a:t>initialization</a:t>
            </a:r>
            <a:r>
              <a:rPr b="0" lang="en-US" sz="1800" spc="-1" strike="noStrike">
                <a:solidFill>
                  <a:srgbClr val="404040"/>
                </a:solidFill>
                <a:latin typeface="Trebuchet MS"/>
                <a:ea typeface="DejaVu Sans"/>
              </a:rPr>
              <a:t> portion of the loop is executed and sets the value of the loop control variable.</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The </a:t>
            </a:r>
            <a:r>
              <a:rPr b="1" lang="en-US" sz="1800" spc="-1" strike="noStrike">
                <a:solidFill>
                  <a:srgbClr val="404040"/>
                </a:solidFill>
                <a:latin typeface="Trebuchet MS"/>
                <a:ea typeface="DejaVu Sans"/>
              </a:rPr>
              <a:t>condition</a:t>
            </a:r>
            <a:r>
              <a:rPr b="0" lang="en-US" sz="1800" spc="-1" strike="noStrike">
                <a:solidFill>
                  <a:srgbClr val="404040"/>
                </a:solidFill>
                <a:latin typeface="Trebuchet MS"/>
                <a:ea typeface="DejaVu Sans"/>
              </a:rPr>
              <a:t> is evaluated and this must be a Boolean expression.</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1" lang="en-US" sz="1800" spc="-1" strike="noStrike">
                <a:solidFill>
                  <a:srgbClr val="404040"/>
                </a:solidFill>
                <a:latin typeface="Trebuchet MS"/>
                <a:ea typeface="DejaVu Sans"/>
              </a:rPr>
              <a:t>Iteration</a:t>
            </a:r>
            <a:r>
              <a:rPr b="0" lang="en-US" sz="1800" spc="-1" strike="noStrike">
                <a:solidFill>
                  <a:srgbClr val="404040"/>
                </a:solidFill>
                <a:latin typeface="Trebuchet MS"/>
                <a:ea typeface="DejaVu Sans"/>
              </a:rPr>
              <a:t> is an expression that increments or decrements the loop control variable.</a:t>
            </a:r>
            <a:endParaRPr b="0" lang="en-US" sz="1800" spc="-1" strike="noStrike">
              <a:latin typeface="Arial"/>
            </a:endParaRPr>
          </a:p>
          <a:p>
            <a:pPr>
              <a:lnSpc>
                <a:spcPct val="100000"/>
              </a:lnSpc>
            </a:pPr>
            <a:endParaRPr b="0" lang="en-US"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0"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Iteration Statements</a:t>
            </a:r>
            <a:endParaRPr b="0" lang="en-US" sz="3600" spc="-1" strike="noStrike">
              <a:latin typeface="Arial"/>
            </a:endParaRPr>
          </a:p>
        </p:txBody>
      </p:sp>
      <p:sp>
        <p:nvSpPr>
          <p:cNvPr id="1651" name="CustomShape 2"/>
          <p:cNvSpPr/>
          <p:nvPr/>
        </p:nvSpPr>
        <p:spPr>
          <a:xfrm>
            <a:off x="677160" y="2160720"/>
            <a:ext cx="8593920" cy="3877920"/>
          </a:xfrm>
          <a:prstGeom prst="rect">
            <a:avLst/>
          </a:prstGeom>
          <a:noFill/>
          <a:ln>
            <a:noFill/>
          </a:ln>
        </p:spPr>
        <p:style>
          <a:lnRef idx="0"/>
          <a:fillRef idx="0"/>
          <a:effectRef idx="0"/>
          <a:fontRef idx="minor"/>
        </p:style>
      </p:sp>
      <p:pic>
        <p:nvPicPr>
          <p:cNvPr id="1652" name="" descr=""/>
          <p:cNvPicPr/>
          <p:nvPr/>
        </p:nvPicPr>
        <p:blipFill>
          <a:blip r:embed="rId1"/>
          <a:stretch/>
        </p:blipFill>
        <p:spPr>
          <a:xfrm>
            <a:off x="770040" y="1807200"/>
            <a:ext cx="9804600" cy="405216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3"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Iteration Statements</a:t>
            </a:r>
            <a:endParaRPr b="0" lang="en-US" sz="3600" spc="-1" strike="noStrike">
              <a:latin typeface="Arial"/>
            </a:endParaRPr>
          </a:p>
        </p:txBody>
      </p:sp>
      <p:sp>
        <p:nvSpPr>
          <p:cNvPr id="1654" name="CustomShape 2"/>
          <p:cNvSpPr/>
          <p:nvPr/>
        </p:nvSpPr>
        <p:spPr>
          <a:xfrm>
            <a:off x="677160" y="2160720"/>
            <a:ext cx="8593920" cy="3877920"/>
          </a:xfrm>
          <a:prstGeom prst="rect">
            <a:avLst/>
          </a:prstGeom>
          <a:noFill/>
          <a:ln>
            <a:noFill/>
          </a:ln>
        </p:spPr>
        <p:style>
          <a:lnRef idx="0"/>
          <a:fillRef idx="0"/>
          <a:effectRef idx="0"/>
          <a:fontRef idx="minor"/>
        </p:style>
      </p:sp>
      <p:sp>
        <p:nvSpPr>
          <p:cNvPr id="1655" name="CustomShape 3"/>
          <p:cNvSpPr/>
          <p:nvPr/>
        </p:nvSpPr>
        <p:spPr>
          <a:xfrm>
            <a:off x="677160" y="1404720"/>
            <a:ext cx="8593920" cy="3877920"/>
          </a:xfrm>
          <a:prstGeom prst="rect">
            <a:avLst/>
          </a:prstGeom>
          <a:noFill/>
          <a:ln>
            <a:noFill/>
          </a:ln>
        </p:spPr>
        <p:style>
          <a:lnRef idx="0"/>
          <a:fillRef idx="0"/>
          <a:effectRef idx="0"/>
          <a:fontRef idx="minor"/>
        </p:style>
        <p:txBody>
          <a:bodyPr lIns="90000" rIns="90000" tIns="45000" bIns="45000">
            <a:normAutofit/>
          </a:bodyPr>
          <a:p>
            <a:pPr marL="343080" indent="-340200">
              <a:lnSpc>
                <a:spcPct val="100000"/>
              </a:lnSpc>
              <a:buClr>
                <a:srgbClr val="90c226"/>
              </a:buClr>
              <a:buSzPct val="80000"/>
              <a:buFont typeface="Wingdings 3" charset="2"/>
              <a:buChar char=""/>
            </a:pPr>
            <a:r>
              <a:rPr b="1" lang="en-US" sz="1800" spc="-1" strike="noStrike" u="sng">
                <a:solidFill>
                  <a:srgbClr val="404040"/>
                </a:solidFill>
                <a:uFillTx/>
                <a:latin typeface="Trebuchet MS"/>
                <a:ea typeface="DejaVu Sans"/>
              </a:rPr>
              <a:t>Nested loops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656" name="" descr=""/>
          <p:cNvPicPr/>
          <p:nvPr/>
        </p:nvPicPr>
        <p:blipFill>
          <a:blip r:embed="rId1"/>
          <a:stretch/>
        </p:blipFill>
        <p:spPr>
          <a:xfrm>
            <a:off x="1103400" y="1880640"/>
            <a:ext cx="8291160" cy="438012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7"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Jump Statements</a:t>
            </a:r>
            <a:endParaRPr b="0" lang="en-US" sz="3600" spc="-1" strike="noStrike">
              <a:latin typeface="Arial"/>
            </a:endParaRPr>
          </a:p>
        </p:txBody>
      </p:sp>
      <p:sp>
        <p:nvSpPr>
          <p:cNvPr id="1658" name="CustomShape 2"/>
          <p:cNvSpPr/>
          <p:nvPr/>
        </p:nvSpPr>
        <p:spPr>
          <a:xfrm>
            <a:off x="677160" y="2160720"/>
            <a:ext cx="8593920" cy="3877920"/>
          </a:xfrm>
          <a:prstGeom prst="rect">
            <a:avLst/>
          </a:prstGeom>
          <a:noFill/>
          <a:ln>
            <a:noFill/>
          </a:ln>
        </p:spPr>
        <p:style>
          <a:lnRef idx="0"/>
          <a:fillRef idx="0"/>
          <a:effectRef idx="0"/>
          <a:fontRef idx="minor"/>
        </p:style>
      </p:sp>
      <p:sp>
        <p:nvSpPr>
          <p:cNvPr id="1659" name="CustomShape 3"/>
          <p:cNvSpPr/>
          <p:nvPr/>
        </p:nvSpPr>
        <p:spPr>
          <a:xfrm>
            <a:off x="677160" y="2160720"/>
            <a:ext cx="8593920" cy="3877920"/>
          </a:xfrm>
          <a:prstGeom prst="rect">
            <a:avLst/>
          </a:prstGeom>
          <a:noFill/>
          <a:ln>
            <a:noFill/>
          </a:ln>
        </p:spPr>
        <p:style>
          <a:lnRef idx="0"/>
          <a:fillRef idx="0"/>
          <a:effectRef idx="0"/>
          <a:fontRef idx="minor"/>
        </p:style>
        <p:txBody>
          <a:bodyPr lIns="90000" rIns="90000" tIns="45000" bIns="45000">
            <a:normAutofit/>
          </a:bodyPr>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The jumping statements are the control statements which transfer the program execution control to a specific statements.</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Java has three types of jumping statements they are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endParaRPr b="0" lang="en-US" sz="1800" spc="-1" strike="noStrike">
              <a:latin typeface="Arial"/>
            </a:endParaRPr>
          </a:p>
          <a:p>
            <a:pPr lvl="2" marL="648000" indent="-215640">
              <a:lnSpc>
                <a:spcPct val="100000"/>
              </a:lnSpc>
              <a:buClr>
                <a:srgbClr val="000000"/>
              </a:buClr>
              <a:buSzPct val="45000"/>
              <a:buFont typeface="Wingdings" charset="2"/>
              <a:buChar char=""/>
            </a:pPr>
            <a:r>
              <a:rPr b="0" lang="en-US" sz="1800" spc="-1" strike="noStrike">
                <a:solidFill>
                  <a:srgbClr val="404040"/>
                </a:solidFill>
                <a:latin typeface="Trebuchet MS"/>
                <a:ea typeface="DejaVu Sans"/>
              </a:rPr>
              <a:t>Break</a:t>
            </a:r>
            <a:endParaRPr b="0" lang="en-US" sz="1800" spc="-1" strike="noStrike">
              <a:latin typeface="Arial"/>
            </a:endParaRPr>
          </a:p>
          <a:p>
            <a:pPr lvl="2" marL="648000" indent="-215640">
              <a:lnSpc>
                <a:spcPct val="100000"/>
              </a:lnSpc>
              <a:buClr>
                <a:srgbClr val="000000"/>
              </a:buClr>
              <a:buSzPct val="45000"/>
              <a:buFont typeface="Wingdings" charset="2"/>
              <a:buChar char=""/>
            </a:pPr>
            <a:r>
              <a:rPr b="0" lang="en-US" sz="1800" spc="-1" strike="noStrike">
                <a:solidFill>
                  <a:srgbClr val="404040"/>
                </a:solidFill>
                <a:latin typeface="Trebuchet MS"/>
                <a:ea typeface="DejaVu Sans"/>
              </a:rPr>
              <a:t>Continue</a:t>
            </a:r>
            <a:endParaRPr b="0" lang="en-US" sz="1800" spc="-1" strike="noStrike">
              <a:latin typeface="Arial"/>
            </a:endParaRPr>
          </a:p>
          <a:p>
            <a:pPr lvl="2" marL="648000" indent="-215640">
              <a:lnSpc>
                <a:spcPct val="100000"/>
              </a:lnSpc>
              <a:buClr>
                <a:srgbClr val="000000"/>
              </a:buClr>
              <a:buSzPct val="45000"/>
              <a:buFont typeface="Wingdings" charset="2"/>
              <a:buChar char=""/>
            </a:pPr>
            <a:r>
              <a:rPr b="0" lang="en-US" sz="1800" spc="-1" strike="noStrike">
                <a:solidFill>
                  <a:srgbClr val="404040"/>
                </a:solidFill>
                <a:latin typeface="Trebuchet MS"/>
                <a:ea typeface="DejaVu Sans"/>
              </a:rPr>
              <a:t>Return</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These statements transfer execution control to another part of the program.</a:t>
            </a:r>
            <a:endParaRPr b="0" lang="en-US"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0"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Break Statement</a:t>
            </a:r>
            <a:endParaRPr b="0" lang="en-US" sz="3600" spc="-1" strike="noStrike">
              <a:latin typeface="Arial"/>
            </a:endParaRPr>
          </a:p>
        </p:txBody>
      </p:sp>
      <p:sp>
        <p:nvSpPr>
          <p:cNvPr id="1661" name="CustomShape 2"/>
          <p:cNvSpPr/>
          <p:nvPr/>
        </p:nvSpPr>
        <p:spPr>
          <a:xfrm>
            <a:off x="677160" y="2160720"/>
            <a:ext cx="8593920" cy="3877920"/>
          </a:xfrm>
          <a:prstGeom prst="rect">
            <a:avLst/>
          </a:prstGeom>
          <a:noFill/>
          <a:ln>
            <a:noFill/>
          </a:ln>
        </p:spPr>
        <p:style>
          <a:lnRef idx="0"/>
          <a:fillRef idx="0"/>
          <a:effectRef idx="0"/>
          <a:fontRef idx="minor"/>
        </p:style>
      </p:sp>
      <p:sp>
        <p:nvSpPr>
          <p:cNvPr id="1662" name="CustomShape 3"/>
          <p:cNvSpPr/>
          <p:nvPr/>
        </p:nvSpPr>
        <p:spPr>
          <a:xfrm>
            <a:off x="677160" y="1800720"/>
            <a:ext cx="4351680" cy="3877920"/>
          </a:xfrm>
          <a:prstGeom prst="rect">
            <a:avLst/>
          </a:prstGeom>
          <a:noFill/>
          <a:ln>
            <a:noFill/>
          </a:ln>
        </p:spPr>
        <p:style>
          <a:lnRef idx="0"/>
          <a:fillRef idx="0"/>
          <a:effectRef idx="0"/>
          <a:fontRef idx="minor"/>
        </p:style>
        <p:txBody>
          <a:bodyPr lIns="90000" rIns="90000" tIns="45000" bIns="45000">
            <a:normAutofit/>
          </a:bodyPr>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When the break statement is executed inside a loop-statement, the loop-statement is terminated immediately</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The execution of the program will continue with the statement following the loop-statement</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1" lang="en-US" sz="1800" spc="-1" strike="noStrike">
                <a:solidFill>
                  <a:srgbClr val="404040"/>
                </a:solidFill>
                <a:latin typeface="Trebuchet MS"/>
                <a:ea typeface="DejaVu Sans"/>
              </a:rPr>
              <a:t>Syntax</a:t>
            </a: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break; </a:t>
            </a:r>
            <a:endParaRPr b="0" lang="en-US" sz="1800" spc="-1" strike="noStrike">
              <a:latin typeface="Arial"/>
            </a:endParaRPr>
          </a:p>
        </p:txBody>
      </p:sp>
      <p:pic>
        <p:nvPicPr>
          <p:cNvPr id="1663" name="" descr=""/>
          <p:cNvPicPr/>
          <p:nvPr/>
        </p:nvPicPr>
        <p:blipFill>
          <a:blip r:embed="rId1"/>
          <a:stretch/>
        </p:blipFill>
        <p:spPr>
          <a:xfrm>
            <a:off x="5202360" y="1447200"/>
            <a:ext cx="6047640" cy="492372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4"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Break Statement</a:t>
            </a:r>
            <a:endParaRPr b="0" lang="en-US" sz="3600" spc="-1" strike="noStrike">
              <a:latin typeface="Arial"/>
            </a:endParaRPr>
          </a:p>
        </p:txBody>
      </p:sp>
      <p:sp>
        <p:nvSpPr>
          <p:cNvPr id="1665" name="CustomShape 2"/>
          <p:cNvSpPr/>
          <p:nvPr/>
        </p:nvSpPr>
        <p:spPr>
          <a:xfrm>
            <a:off x="677160" y="2160720"/>
            <a:ext cx="8593920" cy="3877920"/>
          </a:xfrm>
          <a:prstGeom prst="rect">
            <a:avLst/>
          </a:prstGeom>
          <a:noFill/>
          <a:ln>
            <a:noFill/>
          </a:ln>
        </p:spPr>
        <p:style>
          <a:lnRef idx="0"/>
          <a:fillRef idx="0"/>
          <a:effectRef idx="0"/>
          <a:fontRef idx="minor"/>
        </p:style>
      </p:sp>
      <p:pic>
        <p:nvPicPr>
          <p:cNvPr id="1666" name="" descr=""/>
          <p:cNvPicPr/>
          <p:nvPr/>
        </p:nvPicPr>
        <p:blipFill>
          <a:blip r:embed="rId1"/>
          <a:stretch/>
        </p:blipFill>
        <p:spPr>
          <a:xfrm>
            <a:off x="2457720" y="1728360"/>
            <a:ext cx="5771520" cy="412344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3" name="CustomShape 1"/>
          <p:cNvSpPr/>
          <p:nvPr/>
        </p:nvSpPr>
        <p:spPr>
          <a:xfrm>
            <a:off x="126468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Contents</a:t>
            </a:r>
            <a:endParaRPr b="0" lang="en-US" sz="3600" spc="-1" strike="noStrike">
              <a:latin typeface="Arial"/>
            </a:endParaRPr>
          </a:p>
        </p:txBody>
      </p:sp>
      <p:sp>
        <p:nvSpPr>
          <p:cNvPr id="1584" name="CustomShape 2"/>
          <p:cNvSpPr/>
          <p:nvPr/>
        </p:nvSpPr>
        <p:spPr>
          <a:xfrm>
            <a:off x="1297800" y="1383480"/>
            <a:ext cx="8593920" cy="4575600"/>
          </a:xfrm>
          <a:prstGeom prst="rect">
            <a:avLst/>
          </a:prstGeom>
          <a:noFill/>
          <a:ln>
            <a:noFill/>
          </a:ln>
        </p:spPr>
        <p:style>
          <a:lnRef idx="0"/>
          <a:fillRef idx="0"/>
          <a:effectRef idx="0"/>
          <a:fontRef idx="minor"/>
        </p:style>
        <p:txBody>
          <a:bodyPr lIns="90000" rIns="90000" tIns="45000" bIns="45000">
            <a:normAutofit/>
          </a:bodyPr>
          <a:p>
            <a:pPr marL="343080" indent="-340200">
              <a:lnSpc>
                <a:spcPct val="100000"/>
              </a:lnSpc>
              <a:spcBef>
                <a:spcPts val="1001"/>
              </a:spcBef>
              <a:buClr>
                <a:srgbClr val="90c226"/>
              </a:buClr>
              <a:buSzPct val="80000"/>
              <a:buFont typeface="Wingdings 3" charset="2"/>
              <a:buChar char=""/>
            </a:pPr>
            <a:r>
              <a:rPr b="1" lang="en-US" sz="1800" spc="-1" strike="noStrike">
                <a:solidFill>
                  <a:srgbClr val="404040"/>
                </a:solidFill>
                <a:latin typeface="Trebuchet MS"/>
                <a:ea typeface="DejaVu Sans"/>
              </a:rPr>
              <a:t>Control Structures</a:t>
            </a:r>
            <a:endParaRPr b="0" lang="en-US" sz="1800" spc="-1" strike="noStrike">
              <a:latin typeface="Arial"/>
            </a:endParaRPr>
          </a:p>
          <a:p>
            <a:pPr marL="343080" indent="-340200">
              <a:lnSpc>
                <a:spcPct val="100000"/>
              </a:lnSpc>
              <a:spcBef>
                <a:spcPts val="1001"/>
              </a:spcBef>
              <a:buClr>
                <a:srgbClr val="90c226"/>
              </a:buClr>
              <a:buSzPct val="80000"/>
              <a:buFont typeface="Wingdings 3" charset="2"/>
              <a:buChar char=""/>
            </a:pPr>
            <a:r>
              <a:rPr b="1" lang="en-US" sz="1800" spc="-1" strike="noStrike">
                <a:solidFill>
                  <a:srgbClr val="404040"/>
                </a:solidFill>
                <a:latin typeface="Trebuchet MS"/>
                <a:ea typeface="DejaVu Sans"/>
              </a:rPr>
              <a:t>Conditional statements</a:t>
            </a:r>
            <a:r>
              <a:rPr b="0" lang="en-US" sz="1800" spc="-1" strike="noStrike">
                <a:solidFill>
                  <a:srgbClr val="404040"/>
                </a:solidFill>
                <a:latin typeface="Trebuchet MS"/>
                <a:ea typeface="DejaVu Sans"/>
              </a:rPr>
              <a:t>	</a:t>
            </a:r>
            <a:endParaRPr b="0" lang="en-US" sz="1800" spc="-1" strike="noStrike">
              <a:latin typeface="Arial"/>
            </a:endParaRPr>
          </a:p>
          <a:p>
            <a:pPr marL="343080" indent="-34020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If</a:t>
            </a:r>
            <a:endParaRPr b="0" lang="en-US" sz="1800" spc="-1" strike="noStrike">
              <a:latin typeface="Arial"/>
            </a:endParaRPr>
          </a:p>
          <a:p>
            <a:pPr marL="343080" indent="-34020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If . . .else</a:t>
            </a:r>
            <a:endParaRPr b="0" lang="en-US" sz="1800" spc="-1" strike="noStrike">
              <a:latin typeface="Arial"/>
            </a:endParaRPr>
          </a:p>
          <a:p>
            <a:pPr marL="343080" indent="-34020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Switch</a:t>
            </a:r>
            <a:endParaRPr b="0" lang="en-US" sz="1800" spc="-1" strike="noStrike">
              <a:latin typeface="Arial"/>
            </a:endParaRPr>
          </a:p>
          <a:p>
            <a:pPr marL="343080" indent="-34020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Nested If</a:t>
            </a:r>
            <a:endParaRPr b="0" lang="en-US" sz="1800" spc="-1" strike="noStrike">
              <a:latin typeface="Arial"/>
            </a:endParaRPr>
          </a:p>
          <a:p>
            <a:pPr marL="343080" indent="-340200">
              <a:lnSpc>
                <a:spcPct val="100000"/>
              </a:lnSpc>
              <a:spcBef>
                <a:spcPts val="1001"/>
              </a:spcBef>
              <a:buClr>
                <a:srgbClr val="90c226"/>
              </a:buClr>
              <a:buSzPct val="80000"/>
              <a:buFont typeface="Wingdings 3" charset="2"/>
              <a:buChar char=""/>
            </a:pPr>
            <a:r>
              <a:rPr b="1" lang="en-US" sz="1800" spc="-1" strike="noStrike">
                <a:solidFill>
                  <a:srgbClr val="404040"/>
                </a:solidFill>
                <a:latin typeface="Trebuchet MS"/>
                <a:ea typeface="DejaVu Sans"/>
              </a:rPr>
              <a:t>Iteration Statement</a:t>
            </a:r>
            <a:endParaRPr b="0" lang="en-US" sz="1800" spc="-1" strike="noStrike">
              <a:latin typeface="Arial"/>
            </a:endParaRPr>
          </a:p>
          <a:p>
            <a:pPr marL="343080" indent="-34020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For</a:t>
            </a:r>
            <a:endParaRPr b="0" lang="en-US" sz="1800" spc="-1" strike="noStrike">
              <a:latin typeface="Arial"/>
            </a:endParaRPr>
          </a:p>
          <a:p>
            <a:pPr marL="343080" indent="-34020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While</a:t>
            </a:r>
            <a:endParaRPr b="0" lang="en-US" sz="1800" spc="-1" strike="noStrike">
              <a:latin typeface="Arial"/>
            </a:endParaRPr>
          </a:p>
          <a:p>
            <a:pPr marL="343080" indent="-34020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Do . . . while</a:t>
            </a:r>
            <a:endParaRPr b="0" lang="en-US" sz="1800" spc="-1" strike="noStrike">
              <a:latin typeface="Arial"/>
            </a:endParaRPr>
          </a:p>
          <a:p>
            <a:pPr marL="343080" indent="-340200">
              <a:lnSpc>
                <a:spcPct val="100000"/>
              </a:lnSpc>
              <a:spcBef>
                <a:spcPts val="1001"/>
              </a:spcBef>
              <a:buClr>
                <a:srgbClr val="90c226"/>
              </a:buClr>
              <a:buSzPct val="80000"/>
              <a:buFont typeface="Wingdings 3" charset="2"/>
              <a:buChar char=""/>
            </a:pPr>
            <a:r>
              <a:rPr b="1" lang="en-US" sz="1800" spc="-1" strike="noStrike">
                <a:solidFill>
                  <a:srgbClr val="404040"/>
                </a:solidFill>
                <a:latin typeface="Trebuchet MS"/>
                <a:ea typeface="DejaVu Sans"/>
              </a:rPr>
              <a:t>Jump Statements</a:t>
            </a:r>
            <a:endParaRPr b="0" lang="en-US" sz="1800" spc="-1" strike="noStrike">
              <a:latin typeface="Arial"/>
            </a:endParaRPr>
          </a:p>
          <a:p>
            <a:pPr marL="343080" indent="-34020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Break</a:t>
            </a:r>
            <a:endParaRPr b="0" lang="en-US" sz="1800" spc="-1" strike="noStrike">
              <a:latin typeface="Arial"/>
            </a:endParaRPr>
          </a:p>
          <a:p>
            <a:pPr marL="343080" indent="-34020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Continue</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7"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Continue Statement</a:t>
            </a:r>
            <a:endParaRPr b="0" lang="en-US" sz="3600" spc="-1" strike="noStrike">
              <a:latin typeface="Arial"/>
            </a:endParaRPr>
          </a:p>
        </p:txBody>
      </p:sp>
      <p:sp>
        <p:nvSpPr>
          <p:cNvPr id="1668" name="CustomShape 2"/>
          <p:cNvSpPr/>
          <p:nvPr/>
        </p:nvSpPr>
        <p:spPr>
          <a:xfrm>
            <a:off x="677160" y="2160720"/>
            <a:ext cx="8593920" cy="3877920"/>
          </a:xfrm>
          <a:prstGeom prst="rect">
            <a:avLst/>
          </a:prstGeom>
          <a:noFill/>
          <a:ln>
            <a:noFill/>
          </a:ln>
        </p:spPr>
        <p:style>
          <a:lnRef idx="0"/>
          <a:fillRef idx="0"/>
          <a:effectRef idx="0"/>
          <a:fontRef idx="minor"/>
        </p:style>
      </p:sp>
      <p:sp>
        <p:nvSpPr>
          <p:cNvPr id="1669" name="CustomShape 3"/>
          <p:cNvSpPr/>
          <p:nvPr/>
        </p:nvSpPr>
        <p:spPr>
          <a:xfrm>
            <a:off x="677160" y="1548720"/>
            <a:ext cx="8593920" cy="3877920"/>
          </a:xfrm>
          <a:prstGeom prst="rect">
            <a:avLst/>
          </a:prstGeom>
          <a:noFill/>
          <a:ln>
            <a:noFill/>
          </a:ln>
        </p:spPr>
        <p:style>
          <a:lnRef idx="0"/>
          <a:fillRef idx="0"/>
          <a:effectRef idx="0"/>
          <a:fontRef idx="minor"/>
        </p:style>
        <p:txBody>
          <a:bodyPr lIns="90000" rIns="90000" tIns="45000" bIns="45000">
            <a:normAutofit/>
          </a:bodyPr>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The continue statement skips the current iteration of a loop (for, while, and do...while loop).</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When continue statement is executed, control of the program jumps to the end of the loop. </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Then, the test expression that controls the loop is evaluated. </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In case of for loop, the update statement is executed before the test expression is evaluated.</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1" lang="en-US" sz="1800" spc="-1" strike="noStrike">
                <a:solidFill>
                  <a:srgbClr val="404040"/>
                </a:solidFill>
                <a:latin typeface="Trebuchet MS"/>
                <a:ea typeface="DejaVu Sans"/>
              </a:rPr>
              <a:t>Syntax</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       </a:t>
            </a:r>
            <a:r>
              <a:rPr b="0" lang="en-US" sz="1800" spc="-1" strike="noStrike">
                <a:solidFill>
                  <a:srgbClr val="404040"/>
                </a:solidFill>
                <a:latin typeface="Trebuchet MS"/>
                <a:ea typeface="DejaVu Sans"/>
              </a:rPr>
              <a:t>continue;</a:t>
            </a:r>
            <a:endParaRPr b="0" lang="en-US"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0"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Continue Statement</a:t>
            </a:r>
            <a:endParaRPr b="0" lang="en-US" sz="3600" spc="-1" strike="noStrike">
              <a:latin typeface="Arial"/>
            </a:endParaRPr>
          </a:p>
        </p:txBody>
      </p:sp>
      <p:sp>
        <p:nvSpPr>
          <p:cNvPr id="1671" name="CustomShape 2"/>
          <p:cNvSpPr/>
          <p:nvPr/>
        </p:nvSpPr>
        <p:spPr>
          <a:xfrm>
            <a:off x="677160" y="2160720"/>
            <a:ext cx="8593920" cy="3877920"/>
          </a:xfrm>
          <a:prstGeom prst="rect">
            <a:avLst/>
          </a:prstGeom>
          <a:noFill/>
          <a:ln>
            <a:noFill/>
          </a:ln>
        </p:spPr>
        <p:style>
          <a:lnRef idx="0"/>
          <a:fillRef idx="0"/>
          <a:effectRef idx="0"/>
          <a:fontRef idx="minor"/>
        </p:style>
      </p:sp>
      <p:pic>
        <p:nvPicPr>
          <p:cNvPr id="1672" name="" descr=""/>
          <p:cNvPicPr/>
          <p:nvPr/>
        </p:nvPicPr>
        <p:blipFill>
          <a:blip r:embed="rId1"/>
          <a:stretch/>
        </p:blipFill>
        <p:spPr>
          <a:xfrm>
            <a:off x="5908680" y="3781440"/>
            <a:ext cx="8640" cy="8640"/>
          </a:xfrm>
          <a:prstGeom prst="rect">
            <a:avLst/>
          </a:prstGeom>
          <a:ln>
            <a:noFill/>
          </a:ln>
        </p:spPr>
      </p:pic>
      <p:pic>
        <p:nvPicPr>
          <p:cNvPr id="1673" name="" descr=""/>
          <p:cNvPicPr/>
          <p:nvPr/>
        </p:nvPicPr>
        <p:blipFill>
          <a:blip r:embed="rId2"/>
          <a:stretch/>
        </p:blipFill>
        <p:spPr>
          <a:xfrm>
            <a:off x="2194560" y="1450080"/>
            <a:ext cx="6304680" cy="467604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4"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Continue Statement</a:t>
            </a:r>
            <a:endParaRPr b="0" lang="en-US" sz="3600" spc="-1" strike="noStrike">
              <a:latin typeface="Arial"/>
            </a:endParaRPr>
          </a:p>
        </p:txBody>
      </p:sp>
      <p:sp>
        <p:nvSpPr>
          <p:cNvPr id="1675" name="CustomShape 2"/>
          <p:cNvSpPr/>
          <p:nvPr/>
        </p:nvSpPr>
        <p:spPr>
          <a:xfrm>
            <a:off x="677160" y="2160720"/>
            <a:ext cx="8593920" cy="3877920"/>
          </a:xfrm>
          <a:prstGeom prst="rect">
            <a:avLst/>
          </a:prstGeom>
          <a:noFill/>
          <a:ln>
            <a:noFill/>
          </a:ln>
        </p:spPr>
        <p:style>
          <a:lnRef idx="0"/>
          <a:fillRef idx="0"/>
          <a:effectRef idx="0"/>
          <a:fontRef idx="minor"/>
        </p:style>
      </p:sp>
      <p:pic>
        <p:nvPicPr>
          <p:cNvPr id="1676" name="" descr=""/>
          <p:cNvPicPr/>
          <p:nvPr/>
        </p:nvPicPr>
        <p:blipFill>
          <a:blip r:embed="rId1"/>
          <a:stretch/>
        </p:blipFill>
        <p:spPr>
          <a:xfrm>
            <a:off x="2560320" y="1828800"/>
            <a:ext cx="5685840" cy="369504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7"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Java Labeled Break and Continue</a:t>
            </a:r>
            <a:endParaRPr b="0" lang="en-US" sz="3600" spc="-1" strike="noStrike">
              <a:latin typeface="Arial"/>
            </a:endParaRPr>
          </a:p>
        </p:txBody>
      </p:sp>
      <p:sp>
        <p:nvSpPr>
          <p:cNvPr id="1678" name="CustomShape 2"/>
          <p:cNvSpPr/>
          <p:nvPr/>
        </p:nvSpPr>
        <p:spPr>
          <a:xfrm>
            <a:off x="677160" y="2160720"/>
            <a:ext cx="8593920" cy="3877920"/>
          </a:xfrm>
          <a:prstGeom prst="rect">
            <a:avLst/>
          </a:prstGeom>
          <a:noFill/>
          <a:ln>
            <a:noFill/>
          </a:ln>
        </p:spPr>
        <p:style>
          <a:lnRef idx="0"/>
          <a:fillRef idx="0"/>
          <a:effectRef idx="0"/>
          <a:fontRef idx="minor"/>
        </p:style>
      </p:sp>
      <p:sp>
        <p:nvSpPr>
          <p:cNvPr id="1679" name="CustomShape 3"/>
          <p:cNvSpPr/>
          <p:nvPr/>
        </p:nvSpPr>
        <p:spPr>
          <a:xfrm>
            <a:off x="677160" y="2064960"/>
            <a:ext cx="8593920" cy="3877920"/>
          </a:xfrm>
          <a:prstGeom prst="rect">
            <a:avLst/>
          </a:prstGeom>
          <a:noFill/>
          <a:ln>
            <a:noFill/>
          </a:ln>
        </p:spPr>
        <p:style>
          <a:lnRef idx="0"/>
          <a:fillRef idx="0"/>
          <a:effectRef idx="0"/>
          <a:fontRef idx="minor"/>
        </p:style>
        <p:txBody>
          <a:bodyPr lIns="90000" rIns="90000" tIns="45000" bIns="45000">
            <a:normAutofit/>
          </a:bodyPr>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In the case of nested loops to break and continue a particular loop we should go for labeled break and continue statements. The Java labeled loops allows transferring to a particular line or statement.</a:t>
            </a:r>
            <a:endParaRPr b="0" lang="en-US"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0"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Break with Label</a:t>
            </a:r>
            <a:endParaRPr b="0" lang="en-US" sz="3600" spc="-1" strike="noStrike">
              <a:latin typeface="Arial"/>
            </a:endParaRPr>
          </a:p>
        </p:txBody>
      </p:sp>
      <p:sp>
        <p:nvSpPr>
          <p:cNvPr id="1681" name="CustomShape 2"/>
          <p:cNvSpPr/>
          <p:nvPr/>
        </p:nvSpPr>
        <p:spPr>
          <a:xfrm>
            <a:off x="677160" y="2160720"/>
            <a:ext cx="8593920" cy="3877920"/>
          </a:xfrm>
          <a:prstGeom prst="rect">
            <a:avLst/>
          </a:prstGeom>
          <a:noFill/>
          <a:ln>
            <a:noFill/>
          </a:ln>
        </p:spPr>
        <p:style>
          <a:lnRef idx="0"/>
          <a:fillRef idx="0"/>
          <a:effectRef idx="0"/>
          <a:fontRef idx="minor"/>
        </p:style>
      </p:sp>
      <p:pic>
        <p:nvPicPr>
          <p:cNvPr id="1682" name="" descr=""/>
          <p:cNvPicPr/>
          <p:nvPr/>
        </p:nvPicPr>
        <p:blipFill>
          <a:blip r:embed="rId1"/>
          <a:stretch/>
        </p:blipFill>
        <p:spPr>
          <a:xfrm>
            <a:off x="2103120" y="1828800"/>
            <a:ext cx="6126120" cy="3468960"/>
          </a:xfrm>
          <a:prstGeom prst="rect">
            <a:avLst/>
          </a:prstGeom>
          <a:ln>
            <a:noFill/>
          </a:ln>
        </p:spPr>
      </p:pic>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3"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Continue with Label</a:t>
            </a:r>
            <a:endParaRPr b="0" lang="en-US" sz="3600" spc="-1" strike="noStrike">
              <a:latin typeface="Arial"/>
            </a:endParaRPr>
          </a:p>
        </p:txBody>
      </p:sp>
      <p:sp>
        <p:nvSpPr>
          <p:cNvPr id="1684" name="CustomShape 2"/>
          <p:cNvSpPr/>
          <p:nvPr/>
        </p:nvSpPr>
        <p:spPr>
          <a:xfrm>
            <a:off x="677160" y="2160720"/>
            <a:ext cx="8593920" cy="3877920"/>
          </a:xfrm>
          <a:prstGeom prst="rect">
            <a:avLst/>
          </a:prstGeom>
          <a:noFill/>
          <a:ln>
            <a:noFill/>
          </a:ln>
        </p:spPr>
        <p:style>
          <a:lnRef idx="0"/>
          <a:fillRef idx="0"/>
          <a:effectRef idx="0"/>
          <a:fontRef idx="minor"/>
        </p:style>
      </p:sp>
      <p:sp>
        <p:nvSpPr>
          <p:cNvPr id="1685" name="CustomShape 3"/>
          <p:cNvSpPr/>
          <p:nvPr/>
        </p:nvSpPr>
        <p:spPr>
          <a:xfrm>
            <a:off x="677160" y="1404720"/>
            <a:ext cx="8593920" cy="3877920"/>
          </a:xfrm>
          <a:prstGeom prst="rect">
            <a:avLst/>
          </a:prstGeom>
          <a:noFill/>
          <a:ln>
            <a:noFill/>
          </a:ln>
        </p:spPr>
        <p:style>
          <a:lnRef idx="0"/>
          <a:fillRef idx="0"/>
          <a:effectRef idx="0"/>
          <a:fontRef idx="minor"/>
        </p:style>
        <p:txBody>
          <a:bodyPr lIns="90000" rIns="90000" tIns="45000" bIns="45000">
            <a:norm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686" name="" descr=""/>
          <p:cNvPicPr/>
          <p:nvPr/>
        </p:nvPicPr>
        <p:blipFill>
          <a:blip r:embed="rId1"/>
          <a:stretch/>
        </p:blipFill>
        <p:spPr>
          <a:xfrm>
            <a:off x="1645920" y="1827720"/>
            <a:ext cx="7497720" cy="374976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7" name="CustomShape 1"/>
          <p:cNvSpPr/>
          <p:nvPr/>
        </p:nvSpPr>
        <p:spPr>
          <a:xfrm>
            <a:off x="677160" y="2700720"/>
            <a:ext cx="8593920" cy="182376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US" sz="8000" spc="-1" strike="noStrike">
                <a:solidFill>
                  <a:srgbClr val="90c226"/>
                </a:solidFill>
                <a:latin typeface="Trebuchet MS"/>
                <a:ea typeface="DejaVu Sans"/>
              </a:rPr>
              <a:t>Thank You!</a:t>
            </a:r>
            <a:endParaRPr b="0" lang="en-US" sz="80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5"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Control Structures</a:t>
            </a:r>
            <a:endParaRPr b="0" lang="en-US" sz="3600" spc="-1" strike="noStrike">
              <a:latin typeface="Arial"/>
            </a:endParaRPr>
          </a:p>
        </p:txBody>
      </p:sp>
      <p:sp>
        <p:nvSpPr>
          <p:cNvPr id="1586" name="CustomShape 2"/>
          <p:cNvSpPr/>
          <p:nvPr/>
        </p:nvSpPr>
        <p:spPr>
          <a:xfrm>
            <a:off x="677160" y="2160720"/>
            <a:ext cx="8593920" cy="3877920"/>
          </a:xfrm>
          <a:prstGeom prst="rect">
            <a:avLst/>
          </a:prstGeom>
          <a:noFill/>
          <a:ln>
            <a:noFill/>
          </a:ln>
        </p:spPr>
        <p:style>
          <a:lnRef idx="0"/>
          <a:fillRef idx="0"/>
          <a:effectRef idx="0"/>
          <a:fontRef idx="minor"/>
        </p:style>
      </p:sp>
      <p:sp>
        <p:nvSpPr>
          <p:cNvPr id="1587" name="CustomShape 3"/>
          <p:cNvSpPr/>
          <p:nvPr/>
        </p:nvSpPr>
        <p:spPr>
          <a:xfrm>
            <a:off x="677160" y="1645920"/>
            <a:ext cx="8593920" cy="3877920"/>
          </a:xfrm>
          <a:prstGeom prst="rect">
            <a:avLst/>
          </a:prstGeom>
          <a:noFill/>
          <a:ln>
            <a:noFill/>
          </a:ln>
        </p:spPr>
        <p:style>
          <a:lnRef idx="0"/>
          <a:fillRef idx="0"/>
          <a:effectRef idx="0"/>
          <a:fontRef idx="minor"/>
        </p:style>
        <p:txBody>
          <a:bodyPr lIns="90000" rIns="90000" tIns="45000" bIns="45000">
            <a:normAutofit/>
          </a:bodyPr>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The execution of the program is linear.</a:t>
            </a:r>
            <a:endParaRPr b="0" lang="en-US" sz="1800" spc="-1" strike="noStrike">
              <a:latin typeface="Arial"/>
            </a:endParaRPr>
          </a:p>
          <a:p>
            <a:pPr>
              <a:lnSpc>
                <a:spcPct val="100000"/>
              </a:lnSpc>
            </a:pPr>
            <a:endParaRPr b="0" lang="en-US" sz="1800" spc="-1" strike="noStrike">
              <a:latin typeface="Arial"/>
            </a:endParaRPr>
          </a:p>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Control Structures are used to alter/change the flow of program.</a:t>
            </a:r>
            <a:endParaRPr b="0" lang="en-US" sz="1800" spc="-1" strike="noStrike">
              <a:latin typeface="Arial"/>
            </a:endParaRPr>
          </a:p>
        </p:txBody>
      </p:sp>
      <p:pic>
        <p:nvPicPr>
          <p:cNvPr id="1588" name="" descr=""/>
          <p:cNvPicPr/>
          <p:nvPr/>
        </p:nvPicPr>
        <p:blipFill>
          <a:blip r:embed="rId1"/>
          <a:srcRect l="0" t="25079" r="0" b="28214"/>
          <a:stretch/>
        </p:blipFill>
        <p:spPr>
          <a:xfrm>
            <a:off x="677160" y="2838960"/>
            <a:ext cx="10789560" cy="31996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9"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Selection Statements</a:t>
            </a:r>
            <a:endParaRPr b="0" lang="en-US" sz="3600" spc="-1" strike="noStrike">
              <a:latin typeface="Arial"/>
            </a:endParaRPr>
          </a:p>
        </p:txBody>
      </p:sp>
      <p:sp>
        <p:nvSpPr>
          <p:cNvPr id="1590" name="CustomShape 2"/>
          <p:cNvSpPr/>
          <p:nvPr/>
        </p:nvSpPr>
        <p:spPr>
          <a:xfrm>
            <a:off x="677160" y="2160720"/>
            <a:ext cx="8593920" cy="3877920"/>
          </a:xfrm>
          <a:prstGeom prst="rect">
            <a:avLst/>
          </a:prstGeom>
          <a:noFill/>
          <a:ln>
            <a:noFill/>
          </a:ln>
        </p:spPr>
        <p:style>
          <a:lnRef idx="0"/>
          <a:fillRef idx="0"/>
          <a:effectRef idx="0"/>
          <a:fontRef idx="minor"/>
        </p:style>
      </p:sp>
      <p:sp>
        <p:nvSpPr>
          <p:cNvPr id="1591" name="CustomShape 3"/>
          <p:cNvSpPr/>
          <p:nvPr/>
        </p:nvSpPr>
        <p:spPr>
          <a:xfrm>
            <a:off x="677160" y="2160720"/>
            <a:ext cx="8593920" cy="3877920"/>
          </a:xfrm>
          <a:prstGeom prst="rect">
            <a:avLst/>
          </a:prstGeom>
          <a:noFill/>
          <a:ln>
            <a:noFill/>
          </a:ln>
        </p:spPr>
        <p:style>
          <a:lnRef idx="0"/>
          <a:fillRef idx="0"/>
          <a:effectRef idx="0"/>
          <a:fontRef idx="minor"/>
        </p:style>
        <p:txBody>
          <a:bodyPr lIns="90000" rIns="90000" tIns="45000" bIns="45000">
            <a:normAutofit/>
          </a:bodyPr>
          <a:p>
            <a:pPr marL="343080" indent="-340200">
              <a:lnSpc>
                <a:spcPct val="100000"/>
              </a:lnSpc>
              <a:buClr>
                <a:srgbClr val="90c226"/>
              </a:buClr>
              <a:buSzPct val="80000"/>
              <a:buFont typeface="Wingdings 3" charset="2"/>
              <a:buChar char=""/>
            </a:pPr>
            <a:r>
              <a:rPr b="0" lang="en-US" sz="1800" spc="-1" strike="noStrike">
                <a:solidFill>
                  <a:srgbClr val="404040"/>
                </a:solidFill>
                <a:latin typeface="Trebuchet MS"/>
                <a:ea typeface="DejaVu Sans"/>
              </a:rPr>
              <a:t>There are three selection statements supported by java</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1. </a:t>
            </a: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If</a:t>
            </a:r>
            <a:endParaRPr b="0" lang="en-US" sz="1800" spc="-1" strike="noStrike">
              <a:latin typeface="Arial"/>
            </a:endParaRPr>
          </a:p>
          <a:p>
            <a:pPr>
              <a:lnSpc>
                <a:spcPct val="100000"/>
              </a:lnSpc>
            </a:pPr>
            <a:r>
              <a:rPr b="1" lang="en-US" sz="1800" spc="-1" strike="noStrike">
                <a:solidFill>
                  <a:srgbClr val="404040"/>
                </a:solidFill>
                <a:latin typeface="Trebuchet MS"/>
                <a:ea typeface="DejaVu Sans"/>
              </a:rPr>
              <a:t>	</a:t>
            </a:r>
            <a:endParaRPr b="0" lang="en-US" sz="1800" spc="-1" strike="noStrike">
              <a:latin typeface="Arial"/>
            </a:endParaRPr>
          </a:p>
          <a:p>
            <a:pPr>
              <a:lnSpc>
                <a:spcPct val="100000"/>
              </a:lnSpc>
            </a:pP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2. </a:t>
            </a: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If . . .else</a:t>
            </a:r>
            <a:endParaRPr b="0" lang="en-US" sz="1800" spc="-1" strike="noStrike">
              <a:latin typeface="Arial"/>
            </a:endParaRPr>
          </a:p>
          <a:p>
            <a:pPr>
              <a:lnSpc>
                <a:spcPct val="100000"/>
              </a:lnSpc>
            </a:pPr>
            <a:r>
              <a:rPr b="1" lang="en-US" sz="1800" spc="-1" strike="noStrike">
                <a:solidFill>
                  <a:srgbClr val="404040"/>
                </a:solidFill>
                <a:latin typeface="Trebuchet MS"/>
                <a:ea typeface="DejaVu Sans"/>
              </a:rPr>
              <a:t>	</a:t>
            </a:r>
            <a:endParaRPr b="0" lang="en-US" sz="1800" spc="-1" strike="noStrike">
              <a:latin typeface="Arial"/>
            </a:endParaRPr>
          </a:p>
          <a:p>
            <a:pPr>
              <a:lnSpc>
                <a:spcPct val="100000"/>
              </a:lnSpc>
            </a:pP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3. </a:t>
            </a:r>
            <a:r>
              <a:rPr b="1" lang="en-US" sz="1800" spc="-1" strike="noStrike">
                <a:solidFill>
                  <a:srgbClr val="404040"/>
                </a:solidFill>
                <a:latin typeface="Trebuchet MS"/>
                <a:ea typeface="DejaVu Sans"/>
              </a:rPr>
              <a:t>	</a:t>
            </a:r>
            <a:r>
              <a:rPr b="1" lang="en-US" sz="1800" spc="-1" strike="noStrike">
                <a:solidFill>
                  <a:srgbClr val="404040"/>
                </a:solidFill>
                <a:latin typeface="Trebuchet MS"/>
                <a:ea typeface="DejaVu Sans"/>
              </a:rPr>
              <a:t>switch</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2"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Selection Statements</a:t>
            </a:r>
            <a:endParaRPr b="0" lang="en-US" sz="3600" spc="-1" strike="noStrike">
              <a:latin typeface="Arial"/>
            </a:endParaRPr>
          </a:p>
        </p:txBody>
      </p:sp>
      <p:sp>
        <p:nvSpPr>
          <p:cNvPr id="1593" name="CustomShape 2"/>
          <p:cNvSpPr/>
          <p:nvPr/>
        </p:nvSpPr>
        <p:spPr>
          <a:xfrm>
            <a:off x="677160" y="2160720"/>
            <a:ext cx="8593920" cy="3877920"/>
          </a:xfrm>
          <a:prstGeom prst="rect">
            <a:avLst/>
          </a:prstGeom>
          <a:noFill/>
          <a:ln>
            <a:noFill/>
          </a:ln>
        </p:spPr>
        <p:style>
          <a:lnRef idx="0"/>
          <a:fillRef idx="0"/>
          <a:effectRef idx="0"/>
          <a:fontRef idx="minor"/>
        </p:style>
      </p:sp>
      <p:pic>
        <p:nvPicPr>
          <p:cNvPr id="1594" name="" descr=""/>
          <p:cNvPicPr/>
          <p:nvPr/>
        </p:nvPicPr>
        <p:blipFill>
          <a:blip r:embed="rId1"/>
          <a:stretch/>
        </p:blipFill>
        <p:spPr>
          <a:xfrm>
            <a:off x="1220760" y="1863720"/>
            <a:ext cx="7831080" cy="38048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5"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Selection Statements</a:t>
            </a:r>
            <a:endParaRPr b="0" lang="en-US" sz="3600" spc="-1" strike="noStrike">
              <a:latin typeface="Arial"/>
            </a:endParaRPr>
          </a:p>
        </p:txBody>
      </p:sp>
      <p:sp>
        <p:nvSpPr>
          <p:cNvPr id="1596" name="CustomShape 2"/>
          <p:cNvSpPr/>
          <p:nvPr/>
        </p:nvSpPr>
        <p:spPr>
          <a:xfrm>
            <a:off x="677160" y="2160720"/>
            <a:ext cx="8593920" cy="3877920"/>
          </a:xfrm>
          <a:prstGeom prst="rect">
            <a:avLst/>
          </a:prstGeom>
          <a:noFill/>
          <a:ln>
            <a:noFill/>
          </a:ln>
        </p:spPr>
        <p:style>
          <a:lnRef idx="0"/>
          <a:fillRef idx="0"/>
          <a:effectRef idx="0"/>
          <a:fontRef idx="minor"/>
        </p:style>
      </p:sp>
      <p:pic>
        <p:nvPicPr>
          <p:cNvPr id="1597" name="" descr=""/>
          <p:cNvPicPr/>
          <p:nvPr/>
        </p:nvPicPr>
        <p:blipFill>
          <a:blip r:embed="rId1"/>
          <a:stretch/>
        </p:blipFill>
        <p:spPr>
          <a:xfrm>
            <a:off x="2836440" y="3332160"/>
            <a:ext cx="4752360" cy="2610720"/>
          </a:xfrm>
          <a:prstGeom prst="rect">
            <a:avLst/>
          </a:prstGeom>
          <a:ln>
            <a:noFill/>
          </a:ln>
        </p:spPr>
      </p:pic>
      <p:pic>
        <p:nvPicPr>
          <p:cNvPr id="1598" name="" descr=""/>
          <p:cNvPicPr/>
          <p:nvPr/>
        </p:nvPicPr>
        <p:blipFill>
          <a:blip r:embed="rId2"/>
          <a:stretch/>
        </p:blipFill>
        <p:spPr>
          <a:xfrm>
            <a:off x="1126440" y="1875240"/>
            <a:ext cx="9388440" cy="40676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9"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Selection Statements</a:t>
            </a:r>
            <a:endParaRPr b="0" lang="en-US" sz="3600" spc="-1" strike="noStrike">
              <a:latin typeface="Arial"/>
            </a:endParaRPr>
          </a:p>
        </p:txBody>
      </p:sp>
      <p:sp>
        <p:nvSpPr>
          <p:cNvPr id="1600" name="CustomShape 2"/>
          <p:cNvSpPr/>
          <p:nvPr/>
        </p:nvSpPr>
        <p:spPr>
          <a:xfrm>
            <a:off x="677160" y="2160720"/>
            <a:ext cx="8593920" cy="3877920"/>
          </a:xfrm>
          <a:prstGeom prst="rect">
            <a:avLst/>
          </a:prstGeom>
          <a:noFill/>
          <a:ln>
            <a:noFill/>
          </a:ln>
        </p:spPr>
        <p:style>
          <a:lnRef idx="0"/>
          <a:fillRef idx="0"/>
          <a:effectRef idx="0"/>
          <a:fontRef idx="minor"/>
        </p:style>
      </p:sp>
      <p:pic>
        <p:nvPicPr>
          <p:cNvPr id="1601" name="" descr=""/>
          <p:cNvPicPr/>
          <p:nvPr/>
        </p:nvPicPr>
        <p:blipFill>
          <a:blip r:embed="rId1"/>
          <a:stretch/>
        </p:blipFill>
        <p:spPr>
          <a:xfrm>
            <a:off x="822960" y="1645920"/>
            <a:ext cx="8411760" cy="42850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2" name="CustomShape 1"/>
          <p:cNvSpPr/>
          <p:nvPr/>
        </p:nvSpPr>
        <p:spPr>
          <a:xfrm>
            <a:off x="677160" y="609480"/>
            <a:ext cx="8593920" cy="1317960"/>
          </a:xfrm>
          <a:prstGeom prst="rect">
            <a:avLst/>
          </a:prstGeom>
          <a:noFill/>
          <a:ln>
            <a:noFill/>
          </a:ln>
        </p:spPr>
        <p:style>
          <a:lnRef idx="0"/>
          <a:fillRef idx="0"/>
          <a:effectRef idx="0"/>
          <a:fontRef idx="minor"/>
        </p:style>
        <p:txBody>
          <a:bodyPr lIns="90000" rIns="90000" tIns="45000" bIns="45000"/>
          <a:p>
            <a:pPr>
              <a:lnSpc>
                <a:spcPct val="90000"/>
              </a:lnSpc>
            </a:pPr>
            <a:r>
              <a:rPr b="0" lang="en-US" sz="3600" spc="-1" strike="noStrike">
                <a:solidFill>
                  <a:srgbClr val="90c226"/>
                </a:solidFill>
                <a:latin typeface="Trebuchet MS"/>
                <a:ea typeface="DejaVu Sans"/>
              </a:rPr>
              <a:t>Selection Statements</a:t>
            </a:r>
            <a:endParaRPr b="0" lang="en-US" sz="3600" spc="-1" strike="noStrike">
              <a:latin typeface="Arial"/>
            </a:endParaRPr>
          </a:p>
        </p:txBody>
      </p:sp>
      <p:sp>
        <p:nvSpPr>
          <p:cNvPr id="1603" name="CustomShape 2"/>
          <p:cNvSpPr/>
          <p:nvPr/>
        </p:nvSpPr>
        <p:spPr>
          <a:xfrm>
            <a:off x="677160" y="2160720"/>
            <a:ext cx="8593920" cy="3877920"/>
          </a:xfrm>
          <a:prstGeom prst="rect">
            <a:avLst/>
          </a:prstGeom>
          <a:noFill/>
          <a:ln>
            <a:noFill/>
          </a:ln>
        </p:spPr>
        <p:style>
          <a:lnRef idx="0"/>
          <a:fillRef idx="0"/>
          <a:effectRef idx="0"/>
          <a:fontRef idx="minor"/>
        </p:style>
      </p:sp>
      <p:pic>
        <p:nvPicPr>
          <p:cNvPr id="1604" name="" descr=""/>
          <p:cNvPicPr/>
          <p:nvPr/>
        </p:nvPicPr>
        <p:blipFill>
          <a:blip r:embed="rId1"/>
          <a:stretch/>
        </p:blipFill>
        <p:spPr>
          <a:xfrm>
            <a:off x="914760" y="1502640"/>
            <a:ext cx="9143280" cy="47145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F2810CD8412546A0508FA20D633B3B" ma:contentTypeVersion="0" ma:contentTypeDescription="Create a new document." ma:contentTypeScope="" ma:versionID="3bc83f2d0d478a9105bd56c413651d18">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FBAA1D-3D84-4706-BECD-8C32331DEAEF}"/>
</file>

<file path=customXml/itemProps2.xml><?xml version="1.0" encoding="utf-8"?>
<ds:datastoreItem xmlns:ds="http://schemas.openxmlformats.org/officeDocument/2006/customXml" ds:itemID="{7155E73B-BA05-4B51-8212-BC8C73980A48}"/>
</file>

<file path=customXml/itemProps3.xml><?xml version="1.0" encoding="utf-8"?>
<ds:datastoreItem xmlns:ds="http://schemas.openxmlformats.org/officeDocument/2006/customXml" ds:itemID="{D768E9ED-E910-4B30-90BC-23D31B5A473E}"/>
</file>

<file path=docProps/app.xml><?xml version="1.0" encoding="utf-8"?>
<Properties xmlns="http://schemas.openxmlformats.org/officeDocument/2006/extended-properties" xmlns:vt="http://schemas.openxmlformats.org/officeDocument/2006/docPropsVTypes">
  <Template>Facet</Template>
  <TotalTime>714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Programming</dc:title>
  <dc:subject/>
  <dc:creator>Jawed Iqbal Memon</dc:creator>
  <dc:description/>
  <cp:lastModifiedBy/>
  <cp:revision>61</cp:revision>
  <dcterms:created xsi:type="dcterms:W3CDTF">2018-10-18T14:32:24Z</dcterms:created>
  <dcterms:modified xsi:type="dcterms:W3CDTF">2021-01-11T09:12:21Z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0x01010080F2810CD8412546A0508FA20D633B3B</vt:lpwstr>
  </property>
</Properties>
</file>