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304" r:id="rId3"/>
    <p:sldId id="305" r:id="rId4"/>
    <p:sldId id="306" r:id="rId5"/>
    <p:sldId id="307" r:id="rId6"/>
    <p:sldId id="308" r:id="rId7"/>
    <p:sldId id="296" r:id="rId8"/>
    <p:sldId id="297" r:id="rId9"/>
    <p:sldId id="298" r:id="rId10"/>
    <p:sldId id="299" r:id="rId11"/>
    <p:sldId id="300" r:id="rId12"/>
    <p:sldId id="301" r:id="rId13"/>
    <p:sldId id="302" r:id="rId14"/>
    <p:sldId id="303" r:id="rId15"/>
    <p:sldId id="309" r:id="rId16"/>
    <p:sldId id="293"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887D54B-5055-4737-8A8A-A0C5273737C7}">
          <p14:sldIdLst>
            <p14:sldId id="256"/>
            <p14:sldId id="304"/>
            <p14:sldId id="305"/>
            <p14:sldId id="306"/>
            <p14:sldId id="307"/>
            <p14:sldId id="308"/>
            <p14:sldId id="296"/>
            <p14:sldId id="297"/>
            <p14:sldId id="298"/>
            <p14:sldId id="299"/>
            <p14:sldId id="300"/>
            <p14:sldId id="301"/>
            <p14:sldId id="302"/>
            <p14:sldId id="303"/>
            <p14:sldId id="309"/>
          </p14:sldIdLst>
        </p14:section>
        <p14:section name="Untitled Section" id="{BDC65AA1-2453-487A-A2A1-27D1342BD3FD}">
          <p14:sldIdLst>
            <p14:sldId id="29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67" d="100"/>
          <a:sy n="67" d="100"/>
        </p:scale>
        <p:origin x="620"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Graphic 1" descr="Tag=AccentColor&#10;Flavor=Light&#10;Target=Fill">
            <a:extLst>
              <a:ext uri="{FF2B5EF4-FFF2-40B4-BE49-F238E27FC236}">
                <a16:creationId xmlns:a16="http://schemas.microsoft.com/office/drawing/2014/main" id="{0D57E7FA-E8FC-45AC-868F-CDC8144939D6}"/>
              </a:ext>
            </a:extLst>
          </p:cNvPr>
          <p:cNvSpPr/>
          <p:nvPr/>
        </p:nvSpPr>
        <p:spPr>
          <a:xfrm rot="10800000" flipV="1">
            <a:off x="2599854" y="527562"/>
            <a:ext cx="6992292" cy="5102484"/>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807094A5-EB6F-441D-88F8-CD7A30C84707}"/>
              </a:ext>
            </a:extLst>
          </p:cNvPr>
          <p:cNvSpPr>
            <a:spLocks noGrp="1"/>
          </p:cNvSpPr>
          <p:nvPr>
            <p:ph type="ctrTitle"/>
          </p:nvPr>
        </p:nvSpPr>
        <p:spPr>
          <a:xfrm>
            <a:off x="1508760" y="1591056"/>
            <a:ext cx="5705856" cy="3264408"/>
          </a:xfrm>
        </p:spPr>
        <p:txBody>
          <a:bodyPr anchor="b">
            <a:normAutofit/>
          </a:bodyPr>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C7CE1E3-3929-42A6-81B7-056BD88EF353}"/>
              </a:ext>
            </a:extLst>
          </p:cNvPr>
          <p:cNvSpPr>
            <a:spLocks noGrp="1"/>
          </p:cNvSpPr>
          <p:nvPr>
            <p:ph type="subTitle" idx="1"/>
          </p:nvPr>
        </p:nvSpPr>
        <p:spPr>
          <a:xfrm>
            <a:off x="1524000" y="4928616"/>
            <a:ext cx="5705856" cy="996696"/>
          </a:xfrm>
        </p:spPr>
        <p:txBody>
          <a:bodyPr/>
          <a:lstStyle>
            <a:lvl1pPr marL="0" indent="0" algn="l">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5CE951E3-0794-422C-AF76-0AD4A7FB19EB}"/>
              </a:ext>
            </a:extLst>
          </p:cNvPr>
          <p:cNvSpPr>
            <a:spLocks noGrp="1"/>
          </p:cNvSpPr>
          <p:nvPr>
            <p:ph type="dt" sz="half" idx="10"/>
          </p:nvPr>
        </p:nvSpPr>
        <p:spPr/>
        <p:txBody>
          <a:bodyPr/>
          <a:lstStyle/>
          <a:p>
            <a:fld id="{8C8D4580-D2D2-4D05-AA34-3F7E6F4E2E70}" type="datetimeFigureOut">
              <a:rPr lang="en-PK" smtClean="0"/>
              <a:t>22/04/2021</a:t>
            </a:fld>
            <a:endParaRPr lang="en-PK"/>
          </a:p>
        </p:txBody>
      </p:sp>
      <p:sp>
        <p:nvSpPr>
          <p:cNvPr id="5" name="Footer Placeholder 4">
            <a:extLst>
              <a:ext uri="{FF2B5EF4-FFF2-40B4-BE49-F238E27FC236}">
                <a16:creationId xmlns:a16="http://schemas.microsoft.com/office/drawing/2014/main" id="{114EBFA8-0291-4D77-A9D9-B17FC2382A80}"/>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357AC4D4-C4EE-4624-A329-C608A1D5AFE1}"/>
              </a:ext>
            </a:extLst>
          </p:cNvPr>
          <p:cNvSpPr>
            <a:spLocks noGrp="1"/>
          </p:cNvSpPr>
          <p:nvPr>
            <p:ph type="sldNum" sz="quarter" idx="12"/>
          </p:nvPr>
        </p:nvSpPr>
        <p:spPr/>
        <p:txBody>
          <a:bodyPr/>
          <a:lstStyle/>
          <a:p>
            <a:fld id="{C1A7B121-4158-4AC9-B27F-AB7B10A7653A}" type="slidenum">
              <a:rPr lang="en-PK" smtClean="0"/>
              <a:t>‹#›</a:t>
            </a:fld>
            <a:endParaRPr lang="en-PK"/>
          </a:p>
        </p:txBody>
      </p:sp>
    </p:spTree>
    <p:extLst>
      <p:ext uri="{BB962C8B-B14F-4D97-AF65-F5344CB8AC3E}">
        <p14:creationId xmlns:p14="http://schemas.microsoft.com/office/powerpoint/2010/main" val="10392854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Graphic 1" descr="Tag=AccentColor&#10;Flavor=Light&#10;Target=Fill">
            <a:extLst>
              <a:ext uri="{FF2B5EF4-FFF2-40B4-BE49-F238E27FC236}">
                <a16:creationId xmlns:a16="http://schemas.microsoft.com/office/drawing/2014/main" id="{0EE21C0F-70D8-4F3C-9392-07559C90EE6E}"/>
              </a:ext>
            </a:extLst>
          </p:cNvPr>
          <p:cNvSpPr/>
          <p:nvPr/>
        </p:nvSpPr>
        <p:spPr>
          <a:xfrm rot="10800000" flipH="1" flipV="1">
            <a:off x="684965" y="1332237"/>
            <a:ext cx="5263732" cy="3841102"/>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48DB1DFE-8154-440D-93CF-FEF7860E897F}"/>
              </a:ext>
            </a:extLst>
          </p:cNvPr>
          <p:cNvSpPr>
            <a:spLocks noGrp="1"/>
          </p:cNvSpPr>
          <p:nvPr>
            <p:ph type="title"/>
          </p:nvPr>
        </p:nvSpPr>
        <p:spPr>
          <a:xfrm>
            <a:off x="1399032" y="2523744"/>
            <a:ext cx="3831336" cy="1453896"/>
          </a:xfrm>
        </p:spPr>
        <p:txBody>
          <a:bodyPr anchor="b"/>
          <a:lstStyle>
            <a:lvl1pPr algn="ct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D9D1F5-05CC-48F3-A314-315EF1703043}"/>
              </a:ext>
            </a:extLst>
          </p:cNvPr>
          <p:cNvSpPr>
            <a:spLocks noGrp="1"/>
          </p:cNvSpPr>
          <p:nvPr>
            <p:ph type="pic" idx="1"/>
          </p:nvPr>
        </p:nvSpPr>
        <p:spPr>
          <a:xfrm>
            <a:off x="6711696" y="640079"/>
            <a:ext cx="4837176" cy="55686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11807DE-1178-4BBB-89D8-9046239C2DE9}"/>
              </a:ext>
            </a:extLst>
          </p:cNvPr>
          <p:cNvSpPr>
            <a:spLocks noGrp="1"/>
          </p:cNvSpPr>
          <p:nvPr>
            <p:ph type="body" sz="half" idx="2"/>
          </p:nvPr>
        </p:nvSpPr>
        <p:spPr>
          <a:xfrm>
            <a:off x="1655064" y="4087368"/>
            <a:ext cx="3319272" cy="649224"/>
          </a:xfrm>
        </p:spPr>
        <p:txBody>
          <a:bodyPr>
            <a:noAutofit/>
          </a:bodyPr>
          <a:lstStyle>
            <a:lvl1pPr marL="0" indent="0" algn="ctr">
              <a:buNone/>
              <a:defRPr sz="2000" cap="all"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48EA59-A1BC-48B7-9495-6D5C6035B14B}"/>
              </a:ext>
            </a:extLst>
          </p:cNvPr>
          <p:cNvSpPr>
            <a:spLocks noGrp="1"/>
          </p:cNvSpPr>
          <p:nvPr>
            <p:ph type="dt" sz="half" idx="10"/>
          </p:nvPr>
        </p:nvSpPr>
        <p:spPr/>
        <p:txBody>
          <a:bodyPr/>
          <a:lstStyle/>
          <a:p>
            <a:fld id="{8C8D4580-D2D2-4D05-AA34-3F7E6F4E2E70}" type="datetimeFigureOut">
              <a:rPr lang="en-PK" smtClean="0"/>
              <a:t>22/04/2021</a:t>
            </a:fld>
            <a:endParaRPr lang="en-PK"/>
          </a:p>
        </p:txBody>
      </p:sp>
      <p:sp>
        <p:nvSpPr>
          <p:cNvPr id="6" name="Footer Placeholder 5">
            <a:extLst>
              <a:ext uri="{FF2B5EF4-FFF2-40B4-BE49-F238E27FC236}">
                <a16:creationId xmlns:a16="http://schemas.microsoft.com/office/drawing/2014/main" id="{49F85A72-B50F-440E-AAD3-53C099F6D9B6}"/>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72C2D00B-4207-4720-8C68-605CAFDD5CA2}"/>
              </a:ext>
            </a:extLst>
          </p:cNvPr>
          <p:cNvSpPr>
            <a:spLocks noGrp="1"/>
          </p:cNvSpPr>
          <p:nvPr>
            <p:ph type="sldNum" sz="quarter" idx="12"/>
          </p:nvPr>
        </p:nvSpPr>
        <p:spPr/>
        <p:txBody>
          <a:bodyPr/>
          <a:lstStyle/>
          <a:p>
            <a:fld id="{C1A7B121-4158-4AC9-B27F-AB7B10A7653A}" type="slidenum">
              <a:rPr lang="en-PK" smtClean="0"/>
              <a:t>‹#›</a:t>
            </a:fld>
            <a:endParaRPr lang="en-PK"/>
          </a:p>
        </p:txBody>
      </p:sp>
    </p:spTree>
    <p:extLst>
      <p:ext uri="{BB962C8B-B14F-4D97-AF65-F5344CB8AC3E}">
        <p14:creationId xmlns:p14="http://schemas.microsoft.com/office/powerpoint/2010/main" val="18373056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C888B-58B8-4428-8B1D-4E26FC5DD59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314F67B-D516-42FA-A2CA-2DCD37CFE8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2BA5FF-4919-4FF8-9C04-06CE156B762F}"/>
              </a:ext>
            </a:extLst>
          </p:cNvPr>
          <p:cNvSpPr>
            <a:spLocks noGrp="1"/>
          </p:cNvSpPr>
          <p:nvPr>
            <p:ph type="dt" sz="half" idx="10"/>
          </p:nvPr>
        </p:nvSpPr>
        <p:spPr/>
        <p:txBody>
          <a:bodyPr/>
          <a:lstStyle/>
          <a:p>
            <a:fld id="{8C8D4580-D2D2-4D05-AA34-3F7E6F4E2E70}" type="datetimeFigureOut">
              <a:rPr lang="en-PK" smtClean="0"/>
              <a:t>22/04/2021</a:t>
            </a:fld>
            <a:endParaRPr lang="en-PK"/>
          </a:p>
        </p:txBody>
      </p:sp>
      <p:sp>
        <p:nvSpPr>
          <p:cNvPr id="5" name="Footer Placeholder 4">
            <a:extLst>
              <a:ext uri="{FF2B5EF4-FFF2-40B4-BE49-F238E27FC236}">
                <a16:creationId xmlns:a16="http://schemas.microsoft.com/office/drawing/2014/main" id="{CBEDA970-128E-4150-8E5A-A1B056E83502}"/>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EAEC6CD1-EE5E-42EF-B76D-BB803BA6AB5E}"/>
              </a:ext>
            </a:extLst>
          </p:cNvPr>
          <p:cNvSpPr>
            <a:spLocks noGrp="1"/>
          </p:cNvSpPr>
          <p:nvPr>
            <p:ph type="sldNum" sz="quarter" idx="12"/>
          </p:nvPr>
        </p:nvSpPr>
        <p:spPr/>
        <p:txBody>
          <a:bodyPr/>
          <a:lstStyle/>
          <a:p>
            <a:fld id="{C1A7B121-4158-4AC9-B27F-AB7B10A7653A}" type="slidenum">
              <a:rPr lang="en-PK" smtClean="0"/>
              <a:t>‹#›</a:t>
            </a:fld>
            <a:endParaRPr lang="en-PK"/>
          </a:p>
        </p:txBody>
      </p:sp>
    </p:spTree>
    <p:extLst>
      <p:ext uri="{BB962C8B-B14F-4D97-AF65-F5344CB8AC3E}">
        <p14:creationId xmlns:p14="http://schemas.microsoft.com/office/powerpoint/2010/main" val="16573423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0C2A1B-34CA-4877-9435-D77DF325757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F255E5E-4A81-44CC-8D99-F56E625D463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9CEECF-A221-4ECC-AD9C-E197D516D24C}"/>
              </a:ext>
            </a:extLst>
          </p:cNvPr>
          <p:cNvSpPr>
            <a:spLocks noGrp="1"/>
          </p:cNvSpPr>
          <p:nvPr>
            <p:ph type="dt" sz="half" idx="10"/>
          </p:nvPr>
        </p:nvSpPr>
        <p:spPr/>
        <p:txBody>
          <a:bodyPr/>
          <a:lstStyle/>
          <a:p>
            <a:fld id="{8C8D4580-D2D2-4D05-AA34-3F7E6F4E2E70}" type="datetimeFigureOut">
              <a:rPr lang="en-PK" smtClean="0"/>
              <a:t>22/04/2021</a:t>
            </a:fld>
            <a:endParaRPr lang="en-PK"/>
          </a:p>
        </p:txBody>
      </p:sp>
      <p:sp>
        <p:nvSpPr>
          <p:cNvPr id="5" name="Footer Placeholder 4">
            <a:extLst>
              <a:ext uri="{FF2B5EF4-FFF2-40B4-BE49-F238E27FC236}">
                <a16:creationId xmlns:a16="http://schemas.microsoft.com/office/drawing/2014/main" id="{018F41AE-0DDE-49ED-9F0C-E0E16F599A0E}"/>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B7B47FB7-77F0-4C43-B81E-D04B31C953DA}"/>
              </a:ext>
            </a:extLst>
          </p:cNvPr>
          <p:cNvSpPr>
            <a:spLocks noGrp="1"/>
          </p:cNvSpPr>
          <p:nvPr>
            <p:ph type="sldNum" sz="quarter" idx="12"/>
          </p:nvPr>
        </p:nvSpPr>
        <p:spPr/>
        <p:txBody>
          <a:bodyPr/>
          <a:lstStyle/>
          <a:p>
            <a:fld id="{C1A7B121-4158-4AC9-B27F-AB7B10A7653A}" type="slidenum">
              <a:rPr lang="en-PK" smtClean="0"/>
              <a:t>‹#›</a:t>
            </a:fld>
            <a:endParaRPr lang="en-PK"/>
          </a:p>
        </p:txBody>
      </p:sp>
    </p:spTree>
    <p:extLst>
      <p:ext uri="{BB962C8B-B14F-4D97-AF65-F5344CB8AC3E}">
        <p14:creationId xmlns:p14="http://schemas.microsoft.com/office/powerpoint/2010/main" val="18128058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a16="http://schemas.microsoft.com/office/drawing/2014/main" id="{13B7BB51-92B8-4089-8DAB-1202A4D1C6A3}"/>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838200" y="2011680"/>
            <a:ext cx="1051560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0BAE770-8363-44CD-8A22-AB26C5C5361B}"/>
              </a:ext>
            </a:extLst>
          </p:cNvPr>
          <p:cNvSpPr>
            <a:spLocks noGrp="1"/>
          </p:cNvSpPr>
          <p:nvPr>
            <p:ph type="dt" sz="half" idx="10"/>
          </p:nvPr>
        </p:nvSpPr>
        <p:spPr/>
        <p:txBody>
          <a:bodyPr/>
          <a:lstStyle/>
          <a:p>
            <a:fld id="{8C8D4580-D2D2-4D05-AA34-3F7E6F4E2E70}" type="datetimeFigureOut">
              <a:rPr lang="en-PK" smtClean="0"/>
              <a:t>22/04/2021</a:t>
            </a:fld>
            <a:endParaRPr lang="en-PK"/>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063428F0-E5C2-42A1-AB2F-1A19FFAD19CF}"/>
              </a:ext>
            </a:extLst>
          </p:cNvPr>
          <p:cNvSpPr>
            <a:spLocks noGrp="1"/>
          </p:cNvSpPr>
          <p:nvPr>
            <p:ph type="sldNum" sz="quarter" idx="12"/>
          </p:nvPr>
        </p:nvSpPr>
        <p:spPr/>
        <p:txBody>
          <a:bodyPr/>
          <a:lstStyle/>
          <a:p>
            <a:fld id="{C1A7B121-4158-4AC9-B27F-AB7B10A7653A}" type="slidenum">
              <a:rPr lang="en-PK" smtClean="0"/>
              <a:t>‹#›</a:t>
            </a:fld>
            <a:endParaRPr lang="en-PK"/>
          </a:p>
        </p:txBody>
      </p:sp>
    </p:spTree>
    <p:extLst>
      <p:ext uri="{BB962C8B-B14F-4D97-AF65-F5344CB8AC3E}">
        <p14:creationId xmlns:p14="http://schemas.microsoft.com/office/powerpoint/2010/main" val="33752134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Graphic 9" descr="Tag=AccentColor&#10;Flavor=Light&#10;Target=Fill">
            <a:extLst>
              <a:ext uri="{FF2B5EF4-FFF2-40B4-BE49-F238E27FC236}">
                <a16:creationId xmlns:a16="http://schemas.microsoft.com/office/drawing/2014/main" id="{DB2CE8D6-5B4E-4EBE-9ED5-A1DA7E2A5CDA}"/>
              </a:ext>
            </a:extLst>
          </p:cNvPr>
          <p:cNvSpPr/>
          <p:nvPr/>
        </p:nvSpPr>
        <p:spPr>
          <a:xfrm>
            <a:off x="7209816" y="0"/>
            <a:ext cx="4143984" cy="5747660"/>
          </a:xfrm>
          <a:custGeom>
            <a:avLst/>
            <a:gdLst>
              <a:gd name="connsiteX0" fmla="*/ 0 w 3843750"/>
              <a:gd name="connsiteY0" fmla="*/ 346 h 5956080"/>
              <a:gd name="connsiteX1" fmla="*/ 72373 w 3843750"/>
              <a:gd name="connsiteY1" fmla="*/ 2447534 h 5956080"/>
              <a:gd name="connsiteX2" fmla="*/ 145093 w 3843750"/>
              <a:gd name="connsiteY2" fmla="*/ 3878724 h 5956080"/>
              <a:gd name="connsiteX3" fmla="*/ 237897 w 3843750"/>
              <a:gd name="connsiteY3" fmla="*/ 4208041 h 5956080"/>
              <a:gd name="connsiteX4" fmla="*/ 281875 w 3843750"/>
              <a:gd name="connsiteY4" fmla="*/ 4677601 h 5956080"/>
              <a:gd name="connsiteX5" fmla="*/ 360135 w 3843750"/>
              <a:gd name="connsiteY5" fmla="*/ 5287407 h 5956080"/>
              <a:gd name="connsiteX6" fmla="*/ 414155 w 3843750"/>
              <a:gd name="connsiteY6" fmla="*/ 5817914 h 5956080"/>
              <a:gd name="connsiteX7" fmla="*/ 681487 w 3843750"/>
              <a:gd name="connsiteY7" fmla="*/ 5914873 h 5956080"/>
              <a:gd name="connsiteX8" fmla="*/ 892373 w 3843750"/>
              <a:gd name="connsiteY8" fmla="*/ 5605295 h 5956080"/>
              <a:gd name="connsiteX9" fmla="*/ 1027770 w 3843750"/>
              <a:gd name="connsiteY9" fmla="*/ 5804063 h 5956080"/>
              <a:gd name="connsiteX10" fmla="*/ 1200566 w 3843750"/>
              <a:gd name="connsiteY10" fmla="*/ 5527036 h 5956080"/>
              <a:gd name="connsiteX11" fmla="*/ 1348083 w 3843750"/>
              <a:gd name="connsiteY11" fmla="*/ 5363590 h 5956080"/>
              <a:gd name="connsiteX12" fmla="*/ 1425997 w 3843750"/>
              <a:gd name="connsiteY12" fmla="*/ 4800532 h 5956080"/>
              <a:gd name="connsiteX13" fmla="*/ 1517416 w 3843750"/>
              <a:gd name="connsiteY13" fmla="*/ 4640549 h 5956080"/>
              <a:gd name="connsiteX14" fmla="*/ 1569705 w 3843750"/>
              <a:gd name="connsiteY14" fmla="*/ 4803995 h 5956080"/>
              <a:gd name="connsiteX15" fmla="*/ 1530921 w 3843750"/>
              <a:gd name="connsiteY15" fmla="*/ 5433885 h 5956080"/>
              <a:gd name="connsiteX16" fmla="*/ 1614721 w 3843750"/>
              <a:gd name="connsiteY16" fmla="*/ 5319957 h 5956080"/>
              <a:gd name="connsiteX17" fmla="*/ 1800676 w 3843750"/>
              <a:gd name="connsiteY17" fmla="*/ 4608691 h 5956080"/>
              <a:gd name="connsiteX18" fmla="*/ 1918759 w 3843750"/>
              <a:gd name="connsiteY18" fmla="*/ 4486799 h 5956080"/>
              <a:gd name="connsiteX19" fmla="*/ 2009139 w 3843750"/>
              <a:gd name="connsiteY19" fmla="*/ 4715000 h 5956080"/>
              <a:gd name="connsiteX20" fmla="*/ 2135532 w 3843750"/>
              <a:gd name="connsiteY20" fmla="*/ 5321689 h 5956080"/>
              <a:gd name="connsiteX21" fmla="*/ 2209291 w 3843750"/>
              <a:gd name="connsiteY21" fmla="*/ 5028733 h 5956080"/>
              <a:gd name="connsiteX22" fmla="*/ 2501208 w 3843750"/>
              <a:gd name="connsiteY22" fmla="*/ 4457711 h 5956080"/>
              <a:gd name="connsiteX23" fmla="*/ 2695127 w 3843750"/>
              <a:gd name="connsiteY23" fmla="*/ 4973674 h 5956080"/>
              <a:gd name="connsiteX24" fmla="*/ 2825329 w 3843750"/>
              <a:gd name="connsiteY24" fmla="*/ 4563328 h 5956080"/>
              <a:gd name="connsiteX25" fmla="*/ 2904628 w 3843750"/>
              <a:gd name="connsiteY25" fmla="*/ 4466368 h 5956080"/>
              <a:gd name="connsiteX26" fmla="*/ 2922635 w 3843750"/>
              <a:gd name="connsiteY26" fmla="*/ 4519696 h 5956080"/>
              <a:gd name="connsiteX27" fmla="*/ 3089544 w 3843750"/>
              <a:gd name="connsiteY27" fmla="*/ 3606545 h 5956080"/>
              <a:gd name="connsiteX28" fmla="*/ 3150490 w 3843750"/>
              <a:gd name="connsiteY28" fmla="*/ 3989882 h 5956080"/>
              <a:gd name="connsiteX29" fmla="*/ 3755448 w 3843750"/>
              <a:gd name="connsiteY29" fmla="*/ 1538193 h 5956080"/>
              <a:gd name="connsiteX30" fmla="*/ 3850330 w 3843750"/>
              <a:gd name="connsiteY30" fmla="*/ 0 h 5956080"/>
              <a:gd name="connsiteX31" fmla="*/ 0 w 3843750"/>
              <a:gd name="connsiteY31" fmla="*/ 0 h 5956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843750" h="5956080">
                <a:moveTo>
                  <a:pt x="0" y="346"/>
                </a:moveTo>
                <a:cubicBezTo>
                  <a:pt x="12120" y="1234155"/>
                  <a:pt x="72720" y="2447534"/>
                  <a:pt x="72373" y="2447534"/>
                </a:cubicBezTo>
                <a:cubicBezTo>
                  <a:pt x="72720" y="2449265"/>
                  <a:pt x="114274" y="3641520"/>
                  <a:pt x="145093" y="3878724"/>
                </a:cubicBezTo>
                <a:cubicBezTo>
                  <a:pt x="176258" y="4119392"/>
                  <a:pt x="210194" y="3969797"/>
                  <a:pt x="237897" y="4208041"/>
                </a:cubicBezTo>
                <a:cubicBezTo>
                  <a:pt x="250017" y="4367677"/>
                  <a:pt x="237204" y="4527661"/>
                  <a:pt x="281875" y="4677601"/>
                </a:cubicBezTo>
                <a:cubicBezTo>
                  <a:pt x="278758" y="4908226"/>
                  <a:pt x="338319" y="5059552"/>
                  <a:pt x="360135" y="5287407"/>
                </a:cubicBezTo>
                <a:cubicBezTo>
                  <a:pt x="370177" y="5468860"/>
                  <a:pt x="348015" y="5649274"/>
                  <a:pt x="414155" y="5817914"/>
                </a:cubicBezTo>
                <a:cubicBezTo>
                  <a:pt x="467137" y="5947770"/>
                  <a:pt x="534662" y="6049578"/>
                  <a:pt x="681487" y="5914873"/>
                </a:cubicBezTo>
                <a:cubicBezTo>
                  <a:pt x="680448" y="5747964"/>
                  <a:pt x="925963" y="5772897"/>
                  <a:pt x="892373" y="5605295"/>
                </a:cubicBezTo>
                <a:cubicBezTo>
                  <a:pt x="1003184" y="5641309"/>
                  <a:pt x="945009" y="5759046"/>
                  <a:pt x="1027770" y="5804063"/>
                </a:cubicBezTo>
                <a:cubicBezTo>
                  <a:pt x="1099105" y="5719915"/>
                  <a:pt x="1051664" y="5551968"/>
                  <a:pt x="1200566" y="5527036"/>
                </a:cubicBezTo>
                <a:cubicBezTo>
                  <a:pt x="1352931" y="5564088"/>
                  <a:pt x="1336655" y="5453970"/>
                  <a:pt x="1348083" y="5363590"/>
                </a:cubicBezTo>
                <a:cubicBezTo>
                  <a:pt x="1370938" y="5149586"/>
                  <a:pt x="1389291" y="5009687"/>
                  <a:pt x="1425997" y="4800532"/>
                </a:cubicBezTo>
                <a:cubicBezTo>
                  <a:pt x="1436385" y="4748243"/>
                  <a:pt x="1415608" y="4628775"/>
                  <a:pt x="1517416" y="4640549"/>
                </a:cubicBezTo>
                <a:cubicBezTo>
                  <a:pt x="1596022" y="4651976"/>
                  <a:pt x="1566242" y="4746512"/>
                  <a:pt x="1569705" y="4803995"/>
                </a:cubicBezTo>
                <a:cubicBezTo>
                  <a:pt x="1600177" y="5128809"/>
                  <a:pt x="1532998" y="5109763"/>
                  <a:pt x="1530921" y="5433885"/>
                </a:cubicBezTo>
                <a:cubicBezTo>
                  <a:pt x="1530574" y="5446697"/>
                  <a:pt x="1580786" y="5458125"/>
                  <a:pt x="1614721" y="5319957"/>
                </a:cubicBezTo>
                <a:cubicBezTo>
                  <a:pt x="1681208" y="5047432"/>
                  <a:pt x="1760507" y="4832736"/>
                  <a:pt x="1800676" y="4608691"/>
                </a:cubicBezTo>
                <a:cubicBezTo>
                  <a:pt x="1848463" y="4656824"/>
                  <a:pt x="1889671" y="4439704"/>
                  <a:pt x="1918759" y="4486799"/>
                </a:cubicBezTo>
                <a:cubicBezTo>
                  <a:pt x="1932264" y="4566098"/>
                  <a:pt x="1956503" y="4642626"/>
                  <a:pt x="2009139" y="4715000"/>
                </a:cubicBezTo>
                <a:cubicBezTo>
                  <a:pt x="2054502" y="4933851"/>
                  <a:pt x="2004983" y="5137812"/>
                  <a:pt x="2135532" y="5321689"/>
                </a:cubicBezTo>
                <a:cubicBezTo>
                  <a:pt x="2135532" y="5321689"/>
                  <a:pt x="2137610" y="5265245"/>
                  <a:pt x="2209291" y="5028733"/>
                </a:cubicBezTo>
                <a:cubicBezTo>
                  <a:pt x="2267120" y="4838277"/>
                  <a:pt x="2341225" y="4936622"/>
                  <a:pt x="2501208" y="4457711"/>
                </a:cubicBezTo>
                <a:cubicBezTo>
                  <a:pt x="2545186" y="4641934"/>
                  <a:pt x="2446495" y="4877753"/>
                  <a:pt x="2695127" y="4973674"/>
                </a:cubicBezTo>
                <a:cubicBezTo>
                  <a:pt x="2743260" y="4833775"/>
                  <a:pt x="2706208" y="4662365"/>
                  <a:pt x="2825329" y="4563328"/>
                </a:cubicBezTo>
                <a:cubicBezTo>
                  <a:pt x="2859958" y="4534586"/>
                  <a:pt x="2884890" y="4501689"/>
                  <a:pt x="2904628" y="4466368"/>
                </a:cubicBezTo>
                <a:cubicBezTo>
                  <a:pt x="2910515" y="4484375"/>
                  <a:pt x="2916749" y="4503074"/>
                  <a:pt x="2922635" y="4519696"/>
                </a:cubicBezTo>
                <a:cubicBezTo>
                  <a:pt x="2946529" y="4491647"/>
                  <a:pt x="3082618" y="3784882"/>
                  <a:pt x="3089544" y="3606545"/>
                </a:cubicBezTo>
                <a:cubicBezTo>
                  <a:pt x="3124172" y="3733285"/>
                  <a:pt x="3150490" y="3989882"/>
                  <a:pt x="3150490" y="3989882"/>
                </a:cubicBezTo>
                <a:cubicBezTo>
                  <a:pt x="3150490" y="3989882"/>
                  <a:pt x="3300085" y="3936900"/>
                  <a:pt x="3755448" y="1538193"/>
                </a:cubicBezTo>
                <a:cubicBezTo>
                  <a:pt x="3791461" y="1348775"/>
                  <a:pt x="3824704" y="697762"/>
                  <a:pt x="3850330" y="0"/>
                </a:cubicBezTo>
                <a:lnTo>
                  <a:pt x="0" y="0"/>
                </a:lnTo>
                <a:close/>
              </a:path>
            </a:pathLst>
          </a:custGeom>
          <a:solidFill>
            <a:schemeClr val="accent1">
              <a:alpha val="2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64AD5705-B027-4C44-B38A-60296E29EB12}"/>
              </a:ext>
            </a:extLst>
          </p:cNvPr>
          <p:cNvSpPr>
            <a:spLocks noGrp="1"/>
          </p:cNvSpPr>
          <p:nvPr>
            <p:ph type="title"/>
          </p:nvPr>
        </p:nvSpPr>
        <p:spPr>
          <a:xfrm>
            <a:off x="831850" y="1078991"/>
            <a:ext cx="5266944" cy="3136392"/>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8BBAC4-9088-44CF-BA2D-B8DD24FB5274}"/>
              </a:ext>
            </a:extLst>
          </p:cNvPr>
          <p:cNvSpPr>
            <a:spLocks noGrp="1"/>
          </p:cNvSpPr>
          <p:nvPr>
            <p:ph type="body" idx="1"/>
          </p:nvPr>
        </p:nvSpPr>
        <p:spPr>
          <a:xfrm>
            <a:off x="831850" y="4279392"/>
            <a:ext cx="5266944" cy="1500187"/>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93FB3F-D2A6-4919-B57B-C08861D46303}"/>
              </a:ext>
            </a:extLst>
          </p:cNvPr>
          <p:cNvSpPr>
            <a:spLocks noGrp="1"/>
          </p:cNvSpPr>
          <p:nvPr>
            <p:ph type="dt" sz="half" idx="10"/>
          </p:nvPr>
        </p:nvSpPr>
        <p:spPr/>
        <p:txBody>
          <a:bodyPr/>
          <a:lstStyle/>
          <a:p>
            <a:fld id="{8C8D4580-D2D2-4D05-AA34-3F7E6F4E2E70}" type="datetimeFigureOut">
              <a:rPr lang="en-PK" smtClean="0"/>
              <a:t>22/04/2021</a:t>
            </a:fld>
            <a:endParaRPr lang="en-PK"/>
          </a:p>
        </p:txBody>
      </p:sp>
      <p:sp>
        <p:nvSpPr>
          <p:cNvPr id="5" name="Footer Placeholder 4">
            <a:extLst>
              <a:ext uri="{FF2B5EF4-FFF2-40B4-BE49-F238E27FC236}">
                <a16:creationId xmlns:a16="http://schemas.microsoft.com/office/drawing/2014/main" id="{989049E0-6BE5-43FA-A4D4-ACAFC871A79F}"/>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ADF8C28D-1479-4F15-B906-0AEBBCCA8CFA}"/>
              </a:ext>
            </a:extLst>
          </p:cNvPr>
          <p:cNvSpPr>
            <a:spLocks noGrp="1"/>
          </p:cNvSpPr>
          <p:nvPr>
            <p:ph type="sldNum" sz="quarter" idx="12"/>
          </p:nvPr>
        </p:nvSpPr>
        <p:spPr/>
        <p:txBody>
          <a:bodyPr/>
          <a:lstStyle/>
          <a:p>
            <a:fld id="{C1A7B121-4158-4AC9-B27F-AB7B10A7653A}" type="slidenum">
              <a:rPr lang="en-PK" smtClean="0"/>
              <a:t>‹#›</a:t>
            </a:fld>
            <a:endParaRPr lang="en-PK"/>
          </a:p>
        </p:txBody>
      </p:sp>
    </p:spTree>
    <p:extLst>
      <p:ext uri="{BB962C8B-B14F-4D97-AF65-F5344CB8AC3E}">
        <p14:creationId xmlns:p14="http://schemas.microsoft.com/office/powerpoint/2010/main" val="39897310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FD51F360-8860-4FB5-A0A5-773473DD8B39}"/>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D2A77EC9-372A-4ECA-9088-780532AF057F}"/>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C882CE-1B27-414A-9B06-AA5D2DB683BA}"/>
              </a:ext>
            </a:extLst>
          </p:cNvPr>
          <p:cNvSpPr>
            <a:spLocks noGrp="1"/>
          </p:cNvSpPr>
          <p:nvPr>
            <p:ph sz="half" idx="1"/>
          </p:nvPr>
        </p:nvSpPr>
        <p:spPr>
          <a:xfrm>
            <a:off x="838200"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0397E60-5D92-4530-96D1-FC09AF3C2742}"/>
              </a:ext>
            </a:extLst>
          </p:cNvPr>
          <p:cNvSpPr>
            <a:spLocks noGrp="1"/>
          </p:cNvSpPr>
          <p:nvPr>
            <p:ph sz="half" idx="2"/>
          </p:nvPr>
        </p:nvSpPr>
        <p:spPr>
          <a:xfrm>
            <a:off x="6419088"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34240FE-0C6A-47E9-9B0A-7B3C60877372}"/>
              </a:ext>
            </a:extLst>
          </p:cNvPr>
          <p:cNvSpPr>
            <a:spLocks noGrp="1"/>
          </p:cNvSpPr>
          <p:nvPr>
            <p:ph type="dt" sz="half" idx="10"/>
          </p:nvPr>
        </p:nvSpPr>
        <p:spPr/>
        <p:txBody>
          <a:bodyPr/>
          <a:lstStyle/>
          <a:p>
            <a:fld id="{8C8D4580-D2D2-4D05-AA34-3F7E6F4E2E70}" type="datetimeFigureOut">
              <a:rPr lang="en-PK" smtClean="0"/>
              <a:t>22/04/2021</a:t>
            </a:fld>
            <a:endParaRPr lang="en-PK"/>
          </a:p>
        </p:txBody>
      </p:sp>
      <p:sp>
        <p:nvSpPr>
          <p:cNvPr id="6" name="Footer Placeholder 5">
            <a:extLst>
              <a:ext uri="{FF2B5EF4-FFF2-40B4-BE49-F238E27FC236}">
                <a16:creationId xmlns:a16="http://schemas.microsoft.com/office/drawing/2014/main" id="{8671AE1B-BB18-4C7E-AA77-3A4D401A5F35}"/>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76FA7B1D-FEDD-4E29-A352-29E5F498B323}"/>
              </a:ext>
            </a:extLst>
          </p:cNvPr>
          <p:cNvSpPr>
            <a:spLocks noGrp="1"/>
          </p:cNvSpPr>
          <p:nvPr>
            <p:ph type="sldNum" sz="quarter" idx="12"/>
          </p:nvPr>
        </p:nvSpPr>
        <p:spPr/>
        <p:txBody>
          <a:bodyPr/>
          <a:lstStyle/>
          <a:p>
            <a:fld id="{C1A7B121-4158-4AC9-B27F-AB7B10A7653A}" type="slidenum">
              <a:rPr lang="en-PK" smtClean="0"/>
              <a:t>‹#›</a:t>
            </a:fld>
            <a:endParaRPr lang="en-PK"/>
          </a:p>
        </p:txBody>
      </p:sp>
    </p:spTree>
    <p:extLst>
      <p:ext uri="{BB962C8B-B14F-4D97-AF65-F5344CB8AC3E}">
        <p14:creationId xmlns:p14="http://schemas.microsoft.com/office/powerpoint/2010/main" val="16569780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Shape 9" descr="Tag=AccentColor&#10;Flavor=Light&#10;Target=Fill">
            <a:extLst>
              <a:ext uri="{FF2B5EF4-FFF2-40B4-BE49-F238E27FC236}">
                <a16:creationId xmlns:a16="http://schemas.microsoft.com/office/drawing/2014/main" id="{527D753D-3426-457C-9082-B92894509EC0}"/>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164D2B94-0682-4185-BCE3-89AF214A4FA8}"/>
              </a:ext>
            </a:extLst>
          </p:cNvPr>
          <p:cNvSpPr>
            <a:spLocks noGrp="1"/>
          </p:cNvSpPr>
          <p:nvPr>
            <p:ph type="title"/>
          </p:nvPr>
        </p:nvSpPr>
        <p:spPr>
          <a:xfrm>
            <a:off x="839788" y="365125"/>
            <a:ext cx="10515600" cy="1325563"/>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D65C47E-B85E-4B3E-A669-DEEC7F5DF2FB}"/>
              </a:ext>
            </a:extLst>
          </p:cNvPr>
          <p:cNvSpPr>
            <a:spLocks noGrp="1"/>
          </p:cNvSpPr>
          <p:nvPr>
            <p:ph type="body" idx="1"/>
          </p:nvPr>
        </p:nvSpPr>
        <p:spPr>
          <a:xfrm>
            <a:off x="8397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24517F-FE8C-49AD-9A52-0F4301052699}"/>
              </a:ext>
            </a:extLst>
          </p:cNvPr>
          <p:cNvSpPr>
            <a:spLocks noGrp="1"/>
          </p:cNvSpPr>
          <p:nvPr>
            <p:ph sz="half" idx="2"/>
          </p:nvPr>
        </p:nvSpPr>
        <p:spPr>
          <a:xfrm>
            <a:off x="8397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80C73EC-7117-4DC2-9075-14102F2E282B}"/>
              </a:ext>
            </a:extLst>
          </p:cNvPr>
          <p:cNvSpPr>
            <a:spLocks noGrp="1"/>
          </p:cNvSpPr>
          <p:nvPr>
            <p:ph type="body" sz="quarter" idx="3"/>
          </p:nvPr>
        </p:nvSpPr>
        <p:spPr>
          <a:xfrm>
            <a:off x="64190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D9A323-865B-4177-8F98-9BA304E022E0}"/>
              </a:ext>
            </a:extLst>
          </p:cNvPr>
          <p:cNvSpPr>
            <a:spLocks noGrp="1"/>
          </p:cNvSpPr>
          <p:nvPr>
            <p:ph sz="quarter" idx="4"/>
          </p:nvPr>
        </p:nvSpPr>
        <p:spPr>
          <a:xfrm>
            <a:off x="64190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AA4E5D6-7075-4584-BD43-D966F0B58E6D}"/>
              </a:ext>
            </a:extLst>
          </p:cNvPr>
          <p:cNvSpPr>
            <a:spLocks noGrp="1"/>
          </p:cNvSpPr>
          <p:nvPr>
            <p:ph type="dt" sz="half" idx="10"/>
          </p:nvPr>
        </p:nvSpPr>
        <p:spPr/>
        <p:txBody>
          <a:bodyPr/>
          <a:lstStyle/>
          <a:p>
            <a:fld id="{8C8D4580-D2D2-4D05-AA34-3F7E6F4E2E70}" type="datetimeFigureOut">
              <a:rPr lang="en-PK" smtClean="0"/>
              <a:t>22/04/2021</a:t>
            </a:fld>
            <a:endParaRPr lang="en-PK"/>
          </a:p>
        </p:txBody>
      </p:sp>
      <p:sp>
        <p:nvSpPr>
          <p:cNvPr id="8" name="Footer Placeholder 7">
            <a:extLst>
              <a:ext uri="{FF2B5EF4-FFF2-40B4-BE49-F238E27FC236}">
                <a16:creationId xmlns:a16="http://schemas.microsoft.com/office/drawing/2014/main" id="{8C38B83D-8A05-4F3C-A409-1602C9630750}"/>
              </a:ext>
            </a:extLst>
          </p:cNvPr>
          <p:cNvSpPr>
            <a:spLocks noGrp="1"/>
          </p:cNvSpPr>
          <p:nvPr>
            <p:ph type="ftr" sz="quarter" idx="11"/>
          </p:nvPr>
        </p:nvSpPr>
        <p:spPr/>
        <p:txBody>
          <a:bodyPr/>
          <a:lstStyle/>
          <a:p>
            <a:endParaRPr lang="en-PK"/>
          </a:p>
        </p:txBody>
      </p:sp>
      <p:sp>
        <p:nvSpPr>
          <p:cNvPr id="9" name="Slide Number Placeholder 8">
            <a:extLst>
              <a:ext uri="{FF2B5EF4-FFF2-40B4-BE49-F238E27FC236}">
                <a16:creationId xmlns:a16="http://schemas.microsoft.com/office/drawing/2014/main" id="{BAD250E7-8A73-449C-A140-A2A2582D7F33}"/>
              </a:ext>
            </a:extLst>
          </p:cNvPr>
          <p:cNvSpPr>
            <a:spLocks noGrp="1"/>
          </p:cNvSpPr>
          <p:nvPr>
            <p:ph type="sldNum" sz="quarter" idx="12"/>
          </p:nvPr>
        </p:nvSpPr>
        <p:spPr/>
        <p:txBody>
          <a:bodyPr/>
          <a:lstStyle/>
          <a:p>
            <a:fld id="{C1A7B121-4158-4AC9-B27F-AB7B10A7653A}" type="slidenum">
              <a:rPr lang="en-PK" smtClean="0"/>
              <a:t>‹#›</a:t>
            </a:fld>
            <a:endParaRPr lang="en-PK"/>
          </a:p>
        </p:txBody>
      </p:sp>
    </p:spTree>
    <p:extLst>
      <p:ext uri="{BB962C8B-B14F-4D97-AF65-F5344CB8AC3E}">
        <p14:creationId xmlns:p14="http://schemas.microsoft.com/office/powerpoint/2010/main" val="2370768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Graphic 1" descr="Tag=AccentColor&#10;Flavor=Light&#10;Target=Fill">
            <a:extLst>
              <a:ext uri="{FF2B5EF4-FFF2-40B4-BE49-F238E27FC236}">
                <a16:creationId xmlns:a16="http://schemas.microsoft.com/office/drawing/2014/main" id="{AAFBE1F6-FC6D-4C3D-9AC3-97028E6F18C7}"/>
              </a:ext>
            </a:extLst>
          </p:cNvPr>
          <p:cNvSpPr/>
          <p:nvPr/>
        </p:nvSpPr>
        <p:spPr>
          <a:xfrm rot="10800000" flipV="1">
            <a:off x="1969639" y="181596"/>
            <a:ext cx="8252722" cy="6022258"/>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192825A4-268B-4301-8432-F9E9B2661AEC}"/>
              </a:ext>
            </a:extLst>
          </p:cNvPr>
          <p:cNvSpPr>
            <a:spLocks noGrp="1"/>
          </p:cNvSpPr>
          <p:nvPr>
            <p:ph type="title"/>
          </p:nvPr>
        </p:nvSpPr>
        <p:spPr>
          <a:xfrm>
            <a:off x="2843784" y="1572768"/>
            <a:ext cx="6501384" cy="4096512"/>
          </a:xfrm>
        </p:spPr>
        <p:txBody>
          <a:bodyPr>
            <a:normAutofit/>
          </a:bodyPr>
          <a:lstStyle>
            <a:lvl1pPr algn="ctr">
              <a:defRPr sz="40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DA33410F-8A90-47F6-BD39-4AC0E4358351}"/>
              </a:ext>
            </a:extLst>
          </p:cNvPr>
          <p:cNvSpPr>
            <a:spLocks noGrp="1"/>
          </p:cNvSpPr>
          <p:nvPr>
            <p:ph type="dt" sz="half" idx="10"/>
          </p:nvPr>
        </p:nvSpPr>
        <p:spPr/>
        <p:txBody>
          <a:bodyPr/>
          <a:lstStyle/>
          <a:p>
            <a:fld id="{8C8D4580-D2D2-4D05-AA34-3F7E6F4E2E70}" type="datetimeFigureOut">
              <a:rPr lang="en-PK" smtClean="0"/>
              <a:t>22/04/2021</a:t>
            </a:fld>
            <a:endParaRPr lang="en-PK"/>
          </a:p>
        </p:txBody>
      </p:sp>
      <p:sp>
        <p:nvSpPr>
          <p:cNvPr id="4" name="Footer Placeholder 3">
            <a:extLst>
              <a:ext uri="{FF2B5EF4-FFF2-40B4-BE49-F238E27FC236}">
                <a16:creationId xmlns:a16="http://schemas.microsoft.com/office/drawing/2014/main" id="{D1D819A9-F8DE-4E5C-AFC3-E0105ACD8295}"/>
              </a:ext>
            </a:extLst>
          </p:cNvPr>
          <p:cNvSpPr>
            <a:spLocks noGrp="1"/>
          </p:cNvSpPr>
          <p:nvPr>
            <p:ph type="ftr" sz="quarter" idx="11"/>
          </p:nvPr>
        </p:nvSpPr>
        <p:spPr/>
        <p:txBody>
          <a:bodyPr/>
          <a:lstStyle/>
          <a:p>
            <a:endParaRPr lang="en-PK"/>
          </a:p>
        </p:txBody>
      </p:sp>
      <p:sp>
        <p:nvSpPr>
          <p:cNvPr id="5" name="Slide Number Placeholder 4">
            <a:extLst>
              <a:ext uri="{FF2B5EF4-FFF2-40B4-BE49-F238E27FC236}">
                <a16:creationId xmlns:a16="http://schemas.microsoft.com/office/drawing/2014/main" id="{A4E25320-A12F-4F3E-8EC9-11292FF36BEA}"/>
              </a:ext>
            </a:extLst>
          </p:cNvPr>
          <p:cNvSpPr>
            <a:spLocks noGrp="1"/>
          </p:cNvSpPr>
          <p:nvPr>
            <p:ph type="sldNum" sz="quarter" idx="12"/>
          </p:nvPr>
        </p:nvSpPr>
        <p:spPr/>
        <p:txBody>
          <a:bodyPr/>
          <a:lstStyle/>
          <a:p>
            <a:fld id="{C1A7B121-4158-4AC9-B27F-AB7B10A7653A}" type="slidenum">
              <a:rPr lang="en-PK" smtClean="0"/>
              <a:t>‹#›</a:t>
            </a:fld>
            <a:endParaRPr lang="en-PK"/>
          </a:p>
        </p:txBody>
      </p:sp>
    </p:spTree>
    <p:extLst>
      <p:ext uri="{BB962C8B-B14F-4D97-AF65-F5344CB8AC3E}">
        <p14:creationId xmlns:p14="http://schemas.microsoft.com/office/powerpoint/2010/main" val="15632345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1">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8C8D4580-D2D2-4D05-AA34-3F7E6F4E2E70}" type="datetimeFigureOut">
              <a:rPr lang="en-PK" smtClean="0"/>
              <a:t>22/04/2021</a:t>
            </a:fld>
            <a:endParaRPr lang="en-PK"/>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PK"/>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C1A7B121-4158-4AC9-B27F-AB7B10A7653A}" type="slidenum">
              <a:rPr lang="en-PK" smtClean="0"/>
              <a:t>‹#›</a:t>
            </a:fld>
            <a:endParaRPr lang="en-PK"/>
          </a:p>
        </p:txBody>
      </p:sp>
    </p:spTree>
    <p:extLst>
      <p:ext uri="{BB962C8B-B14F-4D97-AF65-F5344CB8AC3E}">
        <p14:creationId xmlns:p14="http://schemas.microsoft.com/office/powerpoint/2010/main" val="12428269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2">
    <p:spTree>
      <p:nvGrpSpPr>
        <p:cNvPr id="1" name=""/>
        <p:cNvGrpSpPr/>
        <p:nvPr/>
      </p:nvGrpSpPr>
      <p:grpSpPr>
        <a:xfrm>
          <a:off x="0" y="0"/>
          <a:ext cx="0" cy="0"/>
          <a:chOff x="0" y="0"/>
          <a:chExt cx="0" cy="0"/>
        </a:xfrm>
      </p:grpSpPr>
      <p:sp>
        <p:nvSpPr>
          <p:cNvPr id="6" name="Freeform: Shape 5" descr="Mask ID=&#10;Mask position=bottom, center&#10;Mask family= brushstroke, landscape, wide">
            <a:extLst>
              <a:ext uri="{FF2B5EF4-FFF2-40B4-BE49-F238E27FC236}">
                <a16:creationId xmlns:a16="http://schemas.microsoft.com/office/drawing/2014/main" id="{736BF44D-E8DD-45FA-931D-CBCC67D57944}"/>
              </a:ext>
            </a:extLst>
          </p:cNvPr>
          <p:cNvSpPr/>
          <p:nvPr/>
        </p:nvSpPr>
        <p:spPr>
          <a:xfrm>
            <a:off x="1768100"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8C8D4580-D2D2-4D05-AA34-3F7E6F4E2E70}" type="datetimeFigureOut">
              <a:rPr lang="en-PK" smtClean="0"/>
              <a:t>22/04/2021</a:t>
            </a:fld>
            <a:endParaRPr lang="en-PK"/>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PK"/>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C1A7B121-4158-4AC9-B27F-AB7B10A7653A}" type="slidenum">
              <a:rPr lang="en-PK" smtClean="0"/>
              <a:t>‹#›</a:t>
            </a:fld>
            <a:endParaRPr lang="en-PK"/>
          </a:p>
        </p:txBody>
      </p:sp>
    </p:spTree>
    <p:extLst>
      <p:ext uri="{BB962C8B-B14F-4D97-AF65-F5344CB8AC3E}">
        <p14:creationId xmlns:p14="http://schemas.microsoft.com/office/powerpoint/2010/main" val="1115628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76C5A8FA-6B61-4934-AF55-C595090CA5DC}"/>
              </a:ext>
            </a:extLst>
          </p:cNvPr>
          <p:cNvSpPr/>
          <p:nvPr/>
        </p:nvSpPr>
        <p:spPr>
          <a:xfrm>
            <a:off x="4726728"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accent1">
              <a:alpha val="20000"/>
            </a:schemeClr>
          </a:solidFill>
          <a:ln w="32707" cap="flat">
            <a:noFill/>
            <a:prstDash val="solid"/>
            <a:miter/>
          </a:ln>
        </p:spPr>
        <p:txBody>
          <a:bodyPr rtlCol="0" anchor="ctr"/>
          <a:lstStyle/>
          <a:p>
            <a:endParaRPr lang="en-US">
              <a:solidFill>
                <a:schemeClr val="tx1"/>
              </a:solidFill>
            </a:endParaRPr>
          </a:p>
        </p:txBody>
      </p:sp>
      <p:sp>
        <p:nvSpPr>
          <p:cNvPr id="2" name="Title 1">
            <a:extLst>
              <a:ext uri="{FF2B5EF4-FFF2-40B4-BE49-F238E27FC236}">
                <a16:creationId xmlns:a16="http://schemas.microsoft.com/office/drawing/2014/main" id="{146AD042-DE90-4088-8A07-B9A64C2CE03E}"/>
              </a:ext>
            </a:extLst>
          </p:cNvPr>
          <p:cNvSpPr>
            <a:spLocks noGrp="1"/>
          </p:cNvSpPr>
          <p:nvPr>
            <p:ph type="title"/>
          </p:nvPr>
        </p:nvSpPr>
        <p:spPr>
          <a:xfrm>
            <a:off x="839788" y="640080"/>
            <a:ext cx="3886200" cy="2953512"/>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F2FFC98-62A0-445A-BEDA-785BE925A1D8}"/>
              </a:ext>
            </a:extLst>
          </p:cNvPr>
          <p:cNvSpPr>
            <a:spLocks noGrp="1"/>
          </p:cNvSpPr>
          <p:nvPr>
            <p:ph idx="1"/>
          </p:nvPr>
        </p:nvSpPr>
        <p:spPr>
          <a:xfrm>
            <a:off x="7059168" y="640080"/>
            <a:ext cx="4489704" cy="5596128"/>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DB4D7827-8489-4EE4-88EE-16685FE6DE8A}"/>
              </a:ext>
            </a:extLst>
          </p:cNvPr>
          <p:cNvSpPr>
            <a:spLocks noGrp="1"/>
          </p:cNvSpPr>
          <p:nvPr>
            <p:ph type="body" sz="half" idx="2"/>
          </p:nvPr>
        </p:nvSpPr>
        <p:spPr>
          <a:xfrm>
            <a:off x="839788" y="3776472"/>
            <a:ext cx="3886200" cy="246888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33534F-EA91-4A50-B0F6-10D689E458EF}"/>
              </a:ext>
            </a:extLst>
          </p:cNvPr>
          <p:cNvSpPr>
            <a:spLocks noGrp="1"/>
          </p:cNvSpPr>
          <p:nvPr>
            <p:ph type="dt" sz="half" idx="10"/>
          </p:nvPr>
        </p:nvSpPr>
        <p:spPr/>
        <p:txBody>
          <a:bodyPr/>
          <a:lstStyle/>
          <a:p>
            <a:fld id="{8C8D4580-D2D2-4D05-AA34-3F7E6F4E2E70}" type="datetimeFigureOut">
              <a:rPr lang="en-PK" smtClean="0"/>
              <a:t>22/04/2021</a:t>
            </a:fld>
            <a:endParaRPr lang="en-PK"/>
          </a:p>
        </p:txBody>
      </p:sp>
      <p:sp>
        <p:nvSpPr>
          <p:cNvPr id="6" name="Footer Placeholder 5">
            <a:extLst>
              <a:ext uri="{FF2B5EF4-FFF2-40B4-BE49-F238E27FC236}">
                <a16:creationId xmlns:a16="http://schemas.microsoft.com/office/drawing/2014/main" id="{6C20F3F7-8B4B-4015-AA9C-109D05B2F146}"/>
              </a:ext>
            </a:extLst>
          </p:cNvPr>
          <p:cNvSpPr>
            <a:spLocks noGrp="1"/>
          </p:cNvSpPr>
          <p:nvPr>
            <p:ph type="ftr" sz="quarter" idx="11"/>
          </p:nvPr>
        </p:nvSpPr>
        <p:spPr/>
        <p:txBody>
          <a:bodyPr/>
          <a:lstStyle>
            <a:lvl1pPr algn="l">
              <a:defRPr/>
            </a:lvl1pPr>
          </a:lstStyle>
          <a:p>
            <a:endParaRPr lang="en-PK"/>
          </a:p>
        </p:txBody>
      </p:sp>
      <p:sp>
        <p:nvSpPr>
          <p:cNvPr id="7" name="Slide Number Placeholder 6">
            <a:extLst>
              <a:ext uri="{FF2B5EF4-FFF2-40B4-BE49-F238E27FC236}">
                <a16:creationId xmlns:a16="http://schemas.microsoft.com/office/drawing/2014/main" id="{910B6EE2-78A1-4D01-87BE-A1487FBD271F}"/>
              </a:ext>
            </a:extLst>
          </p:cNvPr>
          <p:cNvSpPr>
            <a:spLocks noGrp="1"/>
          </p:cNvSpPr>
          <p:nvPr>
            <p:ph type="sldNum" sz="quarter" idx="12"/>
          </p:nvPr>
        </p:nvSpPr>
        <p:spPr/>
        <p:txBody>
          <a:bodyPr/>
          <a:lstStyle/>
          <a:p>
            <a:fld id="{C1A7B121-4158-4AC9-B27F-AB7B10A7653A}" type="slidenum">
              <a:rPr lang="en-PK" smtClean="0"/>
              <a:t>‹#›</a:t>
            </a:fld>
            <a:endParaRPr lang="en-PK"/>
          </a:p>
        </p:txBody>
      </p:sp>
    </p:spTree>
    <p:extLst>
      <p:ext uri="{BB962C8B-B14F-4D97-AF65-F5344CB8AC3E}">
        <p14:creationId xmlns:p14="http://schemas.microsoft.com/office/powerpoint/2010/main" val="35622734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615C6B-1C98-4B1C-AB4B-1E1898E593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8DFF97-B7FD-47F9-BC7F-DD4B4C5EA2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1831D22-079E-43E3-86A4-BA12DB888C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8D4580-D2D2-4D05-AA34-3F7E6F4E2E70}" type="datetimeFigureOut">
              <a:rPr lang="en-PK" smtClean="0"/>
              <a:t>22/04/2021</a:t>
            </a:fld>
            <a:endParaRPr lang="en-PK"/>
          </a:p>
        </p:txBody>
      </p:sp>
      <p:sp>
        <p:nvSpPr>
          <p:cNvPr id="5" name="Footer Placeholder 4">
            <a:extLst>
              <a:ext uri="{FF2B5EF4-FFF2-40B4-BE49-F238E27FC236}">
                <a16:creationId xmlns:a16="http://schemas.microsoft.com/office/drawing/2014/main" id="{A14C30A2-140B-4A5D-BEEC-C1314AF1F3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PK"/>
          </a:p>
        </p:txBody>
      </p:sp>
      <p:sp>
        <p:nvSpPr>
          <p:cNvPr id="6" name="Slide Number Placeholder 5">
            <a:extLst>
              <a:ext uri="{FF2B5EF4-FFF2-40B4-BE49-F238E27FC236}">
                <a16:creationId xmlns:a16="http://schemas.microsoft.com/office/drawing/2014/main" id="{1B71BA8F-7826-496D-91F8-B3ECDF34DA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A7B121-4158-4AC9-B27F-AB7B10A7653A}" type="slidenum">
              <a:rPr lang="en-PK" smtClean="0"/>
              <a:t>‹#›</a:t>
            </a:fld>
            <a:endParaRPr lang="en-PK"/>
          </a:p>
        </p:txBody>
      </p:sp>
    </p:spTree>
    <p:extLst>
      <p:ext uri="{BB962C8B-B14F-4D97-AF65-F5344CB8AC3E}">
        <p14:creationId xmlns:p14="http://schemas.microsoft.com/office/powerpoint/2010/main" val="264934767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txStyles>
    <p:titleStyle>
      <a:lvl1pPr algn="l" defTabSz="914400" rtl="0" eaLnBrk="1" latinLnBrk="0" hangingPunct="1">
        <a:lnSpc>
          <a:spcPct val="90000"/>
        </a:lnSpc>
        <a:spcBef>
          <a:spcPct val="0"/>
        </a:spcBef>
        <a:buNone/>
        <a:defRPr sz="4400" i="1"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A83A5-0F43-4385-8190-359E299FFFF6}"/>
              </a:ext>
            </a:extLst>
          </p:cNvPr>
          <p:cNvSpPr>
            <a:spLocks noGrp="1"/>
          </p:cNvSpPr>
          <p:nvPr>
            <p:ph type="ctrTitle"/>
          </p:nvPr>
        </p:nvSpPr>
        <p:spPr>
          <a:xfrm>
            <a:off x="1508759" y="657606"/>
            <a:ext cx="8292465" cy="3264408"/>
          </a:xfrm>
        </p:spPr>
        <p:txBody>
          <a:bodyPr>
            <a:scene3d>
              <a:camera prst="orthographicFront"/>
              <a:lightRig rig="threePt" dir="t">
                <a:rot lat="0" lon="0" rev="0"/>
              </a:lightRig>
            </a:scene3d>
            <a:sp3d extrusionH="44450" contourW="6350">
              <a:bevelT w="12700" h="44450"/>
              <a:bevelB w="0" h="146050"/>
            </a:sp3d>
          </a:bodyPr>
          <a:lstStyle/>
          <a:p>
            <a:r>
              <a:rPr lang="en-US" dirty="0">
                <a:effectLst>
                  <a:glow rad="63500">
                    <a:srgbClr val="00B0F0">
                      <a:alpha val="69000"/>
                    </a:srgbClr>
                  </a:glow>
                  <a:outerShdw blurRad="419100" dist="50800" dir="11820000" sx="76000" sy="76000" algn="ctr" rotWithShape="0">
                    <a:srgbClr val="000000">
                      <a:alpha val="91000"/>
                    </a:srgbClr>
                  </a:outerShdw>
                </a:effectLst>
                <a:latin typeface="Algerian" panose="04020705040A02060702" pitchFamily="82" charset="0"/>
              </a:rPr>
              <a:t>Java Text Editor</a:t>
            </a:r>
            <a:endParaRPr lang="en-PK" sz="2000" dirty="0">
              <a:effectLst>
                <a:glow rad="63500">
                  <a:srgbClr val="00B0F0">
                    <a:alpha val="69000"/>
                  </a:srgbClr>
                </a:glow>
                <a:outerShdw blurRad="419100" dist="50800" dir="11820000" sx="76000" sy="76000" algn="ctr" rotWithShape="0">
                  <a:srgbClr val="000000">
                    <a:alpha val="91000"/>
                  </a:srgbClr>
                </a:outerShdw>
              </a:effectLst>
              <a:latin typeface="Algerian" panose="04020705040A02060702" pitchFamily="82" charset="0"/>
            </a:endParaRPr>
          </a:p>
        </p:txBody>
      </p:sp>
      <p:sp>
        <p:nvSpPr>
          <p:cNvPr id="3" name="Subtitle 2">
            <a:extLst>
              <a:ext uri="{FF2B5EF4-FFF2-40B4-BE49-F238E27FC236}">
                <a16:creationId xmlns:a16="http://schemas.microsoft.com/office/drawing/2014/main" id="{0A86A988-2BEA-4718-B413-D0ED350462C6}"/>
              </a:ext>
            </a:extLst>
          </p:cNvPr>
          <p:cNvSpPr>
            <a:spLocks noGrp="1"/>
          </p:cNvSpPr>
          <p:nvPr>
            <p:ph type="subTitle" idx="1"/>
          </p:nvPr>
        </p:nvSpPr>
        <p:spPr>
          <a:xfrm>
            <a:off x="3676650" y="3922014"/>
            <a:ext cx="6936990" cy="723900"/>
          </a:xfrm>
        </p:spPr>
        <p:txBody>
          <a:bodyPr/>
          <a:lstStyle/>
          <a:p>
            <a:r>
              <a:rPr lang="en-US" sz="1800" dirty="0">
                <a:solidFill>
                  <a:srgbClr val="002060"/>
                </a:solidFill>
                <a:effectLst>
                  <a:glow rad="63500">
                    <a:srgbClr val="00B0F0">
                      <a:alpha val="69000"/>
                    </a:srgbClr>
                  </a:glow>
                  <a:outerShdw blurRad="419100" dist="50800" dir="11820000" sx="76000" sy="76000" algn="ctr" rotWithShape="0">
                    <a:srgbClr val="000000">
                      <a:alpha val="91000"/>
                    </a:srgbClr>
                  </a:outerShdw>
                </a:effectLst>
                <a:latin typeface="Algerian" panose="04020705040A02060702" pitchFamily="82" charset="0"/>
              </a:rPr>
              <a:t>By 19SW42</a:t>
            </a:r>
            <a:endParaRPr lang="en-PK" dirty="0">
              <a:solidFill>
                <a:srgbClr val="002060"/>
              </a:solidFill>
              <a:latin typeface="Algerian" panose="04020705040A02060702" pitchFamily="82" charset="0"/>
            </a:endParaRPr>
          </a:p>
        </p:txBody>
      </p:sp>
    </p:spTree>
    <p:extLst>
      <p:ext uri="{BB962C8B-B14F-4D97-AF65-F5344CB8AC3E}">
        <p14:creationId xmlns:p14="http://schemas.microsoft.com/office/powerpoint/2010/main" val="36765126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63AFB2-BDC5-4B10-A22C-C6E9C1552101}"/>
              </a:ext>
            </a:extLst>
          </p:cNvPr>
          <p:cNvSpPr>
            <a:spLocks noGrp="1"/>
          </p:cNvSpPr>
          <p:nvPr>
            <p:ph type="title"/>
          </p:nvPr>
        </p:nvSpPr>
        <p:spPr/>
        <p:txBody>
          <a:bodyPr/>
          <a:lstStyle/>
          <a:p>
            <a:r>
              <a:rPr lang="en-US" dirty="0"/>
              <a:t>Cut/paste</a:t>
            </a:r>
            <a:endParaRPr lang="en-PK" dirty="0"/>
          </a:p>
        </p:txBody>
      </p:sp>
      <p:pic>
        <p:nvPicPr>
          <p:cNvPr id="5" name="Content Placeholder 4">
            <a:extLst>
              <a:ext uri="{FF2B5EF4-FFF2-40B4-BE49-F238E27FC236}">
                <a16:creationId xmlns:a16="http://schemas.microsoft.com/office/drawing/2014/main" id="{9CB0A333-5E3D-4814-A62A-18608F5FEE8E}"/>
              </a:ext>
            </a:extLst>
          </p:cNvPr>
          <p:cNvPicPr>
            <a:picLocks noGrp="1" noChangeAspect="1"/>
          </p:cNvPicPr>
          <p:nvPr>
            <p:ph idx="1"/>
          </p:nvPr>
        </p:nvPicPr>
        <p:blipFill>
          <a:blip r:embed="rId2"/>
          <a:stretch>
            <a:fillRect/>
          </a:stretch>
        </p:blipFill>
        <p:spPr>
          <a:xfrm>
            <a:off x="609600" y="1490663"/>
            <a:ext cx="6007548" cy="4924424"/>
          </a:xfrm>
        </p:spPr>
      </p:pic>
      <p:pic>
        <p:nvPicPr>
          <p:cNvPr id="7" name="Picture 6">
            <a:extLst>
              <a:ext uri="{FF2B5EF4-FFF2-40B4-BE49-F238E27FC236}">
                <a16:creationId xmlns:a16="http://schemas.microsoft.com/office/drawing/2014/main" id="{E9F44574-8EBB-4583-AFA8-CFABC8113543}"/>
              </a:ext>
            </a:extLst>
          </p:cNvPr>
          <p:cNvPicPr>
            <a:picLocks noChangeAspect="1"/>
          </p:cNvPicPr>
          <p:nvPr/>
        </p:nvPicPr>
        <p:blipFill>
          <a:blip r:embed="rId3"/>
          <a:stretch>
            <a:fillRect/>
          </a:stretch>
        </p:blipFill>
        <p:spPr>
          <a:xfrm>
            <a:off x="7324053" y="1957388"/>
            <a:ext cx="4029747" cy="2633662"/>
          </a:xfrm>
          <a:prstGeom prst="rect">
            <a:avLst/>
          </a:prstGeom>
        </p:spPr>
      </p:pic>
    </p:spTree>
    <p:extLst>
      <p:ext uri="{BB962C8B-B14F-4D97-AF65-F5344CB8AC3E}">
        <p14:creationId xmlns:p14="http://schemas.microsoft.com/office/powerpoint/2010/main" val="31988448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B88D39-8339-4671-8011-0632F3418970}"/>
              </a:ext>
            </a:extLst>
          </p:cNvPr>
          <p:cNvSpPr>
            <a:spLocks noGrp="1"/>
          </p:cNvSpPr>
          <p:nvPr>
            <p:ph type="title"/>
          </p:nvPr>
        </p:nvSpPr>
        <p:spPr/>
        <p:txBody>
          <a:bodyPr/>
          <a:lstStyle/>
          <a:p>
            <a:r>
              <a:rPr lang="en-US" dirty="0"/>
              <a:t>Undo</a:t>
            </a:r>
            <a:endParaRPr lang="en-PK" dirty="0"/>
          </a:p>
        </p:txBody>
      </p:sp>
      <p:pic>
        <p:nvPicPr>
          <p:cNvPr id="5" name="Content Placeholder 4">
            <a:extLst>
              <a:ext uri="{FF2B5EF4-FFF2-40B4-BE49-F238E27FC236}">
                <a16:creationId xmlns:a16="http://schemas.microsoft.com/office/drawing/2014/main" id="{0DF2BF75-AFC5-47F9-83E1-3C5C79203C4C}"/>
              </a:ext>
            </a:extLst>
          </p:cNvPr>
          <p:cNvPicPr>
            <a:picLocks noGrp="1" noChangeAspect="1"/>
          </p:cNvPicPr>
          <p:nvPr>
            <p:ph idx="1"/>
          </p:nvPr>
        </p:nvPicPr>
        <p:blipFill>
          <a:blip r:embed="rId2"/>
          <a:stretch>
            <a:fillRect/>
          </a:stretch>
        </p:blipFill>
        <p:spPr>
          <a:xfrm>
            <a:off x="561976" y="1485900"/>
            <a:ext cx="6025990" cy="4686301"/>
          </a:xfrm>
        </p:spPr>
      </p:pic>
      <p:pic>
        <p:nvPicPr>
          <p:cNvPr id="9" name="Picture 8">
            <a:extLst>
              <a:ext uri="{FF2B5EF4-FFF2-40B4-BE49-F238E27FC236}">
                <a16:creationId xmlns:a16="http://schemas.microsoft.com/office/drawing/2014/main" id="{E5D8CCDC-04CB-4675-9D54-CFB1835997EA}"/>
              </a:ext>
            </a:extLst>
          </p:cNvPr>
          <p:cNvPicPr>
            <a:picLocks noChangeAspect="1"/>
          </p:cNvPicPr>
          <p:nvPr/>
        </p:nvPicPr>
        <p:blipFill>
          <a:blip r:embed="rId3"/>
          <a:stretch>
            <a:fillRect/>
          </a:stretch>
        </p:blipFill>
        <p:spPr>
          <a:xfrm>
            <a:off x="7037186" y="1981200"/>
            <a:ext cx="3649864" cy="2133600"/>
          </a:xfrm>
          <a:prstGeom prst="rect">
            <a:avLst/>
          </a:prstGeom>
        </p:spPr>
      </p:pic>
    </p:spTree>
    <p:extLst>
      <p:ext uri="{BB962C8B-B14F-4D97-AF65-F5344CB8AC3E}">
        <p14:creationId xmlns:p14="http://schemas.microsoft.com/office/powerpoint/2010/main" val="5435174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ED1157-D6F7-4ED3-8DBF-D9D8DFBDBE32}"/>
              </a:ext>
            </a:extLst>
          </p:cNvPr>
          <p:cNvSpPr>
            <a:spLocks noGrp="1"/>
          </p:cNvSpPr>
          <p:nvPr>
            <p:ph type="title"/>
          </p:nvPr>
        </p:nvSpPr>
        <p:spPr>
          <a:xfrm>
            <a:off x="838200" y="365126"/>
            <a:ext cx="10515600" cy="844550"/>
          </a:xfrm>
        </p:spPr>
        <p:txBody>
          <a:bodyPr/>
          <a:lstStyle/>
          <a:p>
            <a:r>
              <a:rPr lang="en-US" dirty="0"/>
              <a:t>Redo</a:t>
            </a:r>
            <a:endParaRPr lang="en-PK" dirty="0"/>
          </a:p>
        </p:txBody>
      </p:sp>
      <p:pic>
        <p:nvPicPr>
          <p:cNvPr id="5" name="Content Placeholder 4">
            <a:extLst>
              <a:ext uri="{FF2B5EF4-FFF2-40B4-BE49-F238E27FC236}">
                <a16:creationId xmlns:a16="http://schemas.microsoft.com/office/drawing/2014/main" id="{C417856E-FBCD-490A-9F3E-B19BC9F09A7D}"/>
              </a:ext>
            </a:extLst>
          </p:cNvPr>
          <p:cNvPicPr>
            <a:picLocks noGrp="1" noChangeAspect="1"/>
          </p:cNvPicPr>
          <p:nvPr>
            <p:ph idx="1"/>
          </p:nvPr>
        </p:nvPicPr>
        <p:blipFill>
          <a:blip r:embed="rId2"/>
          <a:stretch>
            <a:fillRect/>
          </a:stretch>
        </p:blipFill>
        <p:spPr>
          <a:xfrm>
            <a:off x="252723" y="1209675"/>
            <a:ext cx="6732206" cy="5076825"/>
          </a:xfrm>
        </p:spPr>
      </p:pic>
      <p:pic>
        <p:nvPicPr>
          <p:cNvPr id="7" name="Picture 6">
            <a:extLst>
              <a:ext uri="{FF2B5EF4-FFF2-40B4-BE49-F238E27FC236}">
                <a16:creationId xmlns:a16="http://schemas.microsoft.com/office/drawing/2014/main" id="{7E81A836-78C4-4868-BCBB-9DF3D1D991BF}"/>
              </a:ext>
            </a:extLst>
          </p:cNvPr>
          <p:cNvPicPr>
            <a:picLocks noChangeAspect="1"/>
          </p:cNvPicPr>
          <p:nvPr/>
        </p:nvPicPr>
        <p:blipFill>
          <a:blip r:embed="rId3"/>
          <a:stretch>
            <a:fillRect/>
          </a:stretch>
        </p:blipFill>
        <p:spPr>
          <a:xfrm>
            <a:off x="7586120" y="1624013"/>
            <a:ext cx="3939129" cy="2471738"/>
          </a:xfrm>
          <a:prstGeom prst="rect">
            <a:avLst/>
          </a:prstGeom>
        </p:spPr>
      </p:pic>
    </p:spTree>
    <p:extLst>
      <p:ext uri="{BB962C8B-B14F-4D97-AF65-F5344CB8AC3E}">
        <p14:creationId xmlns:p14="http://schemas.microsoft.com/office/powerpoint/2010/main" val="8617524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93875D-2A98-41B1-AF6B-0F0383F87D9B}"/>
              </a:ext>
            </a:extLst>
          </p:cNvPr>
          <p:cNvSpPr>
            <a:spLocks noGrp="1"/>
          </p:cNvSpPr>
          <p:nvPr>
            <p:ph type="title"/>
          </p:nvPr>
        </p:nvSpPr>
        <p:spPr>
          <a:xfrm>
            <a:off x="838199" y="365126"/>
            <a:ext cx="5457825" cy="1016000"/>
          </a:xfrm>
        </p:spPr>
        <p:txBody>
          <a:bodyPr>
            <a:normAutofit/>
          </a:bodyPr>
          <a:lstStyle/>
          <a:p>
            <a:r>
              <a:rPr lang="en-US" dirty="0"/>
              <a:t>Open From History</a:t>
            </a:r>
            <a:endParaRPr lang="en-PK" dirty="0"/>
          </a:p>
        </p:txBody>
      </p:sp>
      <p:pic>
        <p:nvPicPr>
          <p:cNvPr id="7" name="Content Placeholder 6">
            <a:extLst>
              <a:ext uri="{FF2B5EF4-FFF2-40B4-BE49-F238E27FC236}">
                <a16:creationId xmlns:a16="http://schemas.microsoft.com/office/drawing/2014/main" id="{87F9F971-1429-46E2-A726-58C760FF4E9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14399" y="1267566"/>
            <a:ext cx="9791702" cy="5158633"/>
          </a:xfrm>
        </p:spPr>
      </p:pic>
    </p:spTree>
    <p:extLst>
      <p:ext uri="{BB962C8B-B14F-4D97-AF65-F5344CB8AC3E}">
        <p14:creationId xmlns:p14="http://schemas.microsoft.com/office/powerpoint/2010/main" val="20926246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79A5B-5700-47C8-B573-B4AF7E5D8005}"/>
              </a:ext>
            </a:extLst>
          </p:cNvPr>
          <p:cNvSpPr>
            <a:spLocks noGrp="1"/>
          </p:cNvSpPr>
          <p:nvPr>
            <p:ph type="title"/>
          </p:nvPr>
        </p:nvSpPr>
        <p:spPr>
          <a:xfrm>
            <a:off x="838200" y="365126"/>
            <a:ext cx="10515600" cy="901700"/>
          </a:xfrm>
        </p:spPr>
        <p:txBody>
          <a:bodyPr/>
          <a:lstStyle/>
          <a:p>
            <a:r>
              <a:rPr lang="en-US" dirty="0"/>
              <a:t>Close</a:t>
            </a:r>
            <a:endParaRPr lang="en-PK" dirty="0"/>
          </a:p>
        </p:txBody>
      </p:sp>
      <p:pic>
        <p:nvPicPr>
          <p:cNvPr id="5" name="Content Placeholder 4">
            <a:extLst>
              <a:ext uri="{FF2B5EF4-FFF2-40B4-BE49-F238E27FC236}">
                <a16:creationId xmlns:a16="http://schemas.microsoft.com/office/drawing/2014/main" id="{9FC022C0-2FDF-4CC0-AC93-5ACD6A60E491}"/>
              </a:ext>
            </a:extLst>
          </p:cNvPr>
          <p:cNvPicPr>
            <a:picLocks noGrp="1" noChangeAspect="1"/>
          </p:cNvPicPr>
          <p:nvPr>
            <p:ph idx="1"/>
          </p:nvPr>
        </p:nvPicPr>
        <p:blipFill>
          <a:blip r:embed="rId2"/>
          <a:stretch>
            <a:fillRect/>
          </a:stretch>
        </p:blipFill>
        <p:spPr>
          <a:xfrm>
            <a:off x="1066799" y="1266826"/>
            <a:ext cx="9134475" cy="5324474"/>
          </a:xfrm>
        </p:spPr>
      </p:pic>
    </p:spTree>
    <p:extLst>
      <p:ext uri="{BB962C8B-B14F-4D97-AF65-F5344CB8AC3E}">
        <p14:creationId xmlns:p14="http://schemas.microsoft.com/office/powerpoint/2010/main" val="19658717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B6523-6DF0-4D61-BB25-A4DFF0E803B3}"/>
              </a:ext>
            </a:extLst>
          </p:cNvPr>
          <p:cNvSpPr>
            <a:spLocks noGrp="1"/>
          </p:cNvSpPr>
          <p:nvPr>
            <p:ph type="title"/>
          </p:nvPr>
        </p:nvSpPr>
        <p:spPr/>
        <p:txBody>
          <a:bodyPr/>
          <a:lstStyle/>
          <a:p>
            <a:r>
              <a:rPr lang="en-US" dirty="0" err="1"/>
              <a:t>Youtube</a:t>
            </a:r>
            <a:r>
              <a:rPr lang="en-US" dirty="0"/>
              <a:t> Video link</a:t>
            </a:r>
            <a:endParaRPr lang="en-PK" dirty="0"/>
          </a:p>
        </p:txBody>
      </p:sp>
      <p:sp>
        <p:nvSpPr>
          <p:cNvPr id="3" name="Content Placeholder 2">
            <a:extLst>
              <a:ext uri="{FF2B5EF4-FFF2-40B4-BE49-F238E27FC236}">
                <a16:creationId xmlns:a16="http://schemas.microsoft.com/office/drawing/2014/main" id="{0F682E50-A28B-4F6A-B5F8-04C00AC60856}"/>
              </a:ext>
            </a:extLst>
          </p:cNvPr>
          <p:cNvSpPr>
            <a:spLocks noGrp="1"/>
          </p:cNvSpPr>
          <p:nvPr>
            <p:ph idx="1"/>
          </p:nvPr>
        </p:nvSpPr>
        <p:spPr/>
        <p:txBody>
          <a:bodyPr/>
          <a:lstStyle/>
          <a:p>
            <a:r>
              <a:rPr lang="en-US" dirty="0"/>
              <a:t>https://youtu.be/iF4MLeCV3kY</a:t>
            </a:r>
            <a:endParaRPr lang="en-PK" dirty="0"/>
          </a:p>
        </p:txBody>
      </p:sp>
    </p:spTree>
    <p:extLst>
      <p:ext uri="{BB962C8B-B14F-4D97-AF65-F5344CB8AC3E}">
        <p14:creationId xmlns:p14="http://schemas.microsoft.com/office/powerpoint/2010/main" val="2784918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2ED69-F58D-4F6F-8F26-1A3FCACF9C1C}"/>
              </a:ext>
            </a:extLst>
          </p:cNvPr>
          <p:cNvSpPr>
            <a:spLocks noGrp="1"/>
          </p:cNvSpPr>
          <p:nvPr>
            <p:ph type="ctrTitle"/>
          </p:nvPr>
        </p:nvSpPr>
        <p:spPr>
          <a:xfrm>
            <a:off x="3451860" y="724281"/>
            <a:ext cx="5705856" cy="3264408"/>
          </a:xfrm>
        </p:spPr>
        <p:txBody>
          <a:bodyPr/>
          <a:lstStyle/>
          <a:p>
            <a:r>
              <a:rPr lang="en-US" dirty="0">
                <a:effectLst>
                  <a:glow rad="63500">
                    <a:srgbClr val="00B0F0">
                      <a:alpha val="69000"/>
                    </a:srgbClr>
                  </a:glow>
                  <a:outerShdw blurRad="419100" dist="50800" dir="11820000" sx="76000" sy="76000" algn="ctr" rotWithShape="0">
                    <a:srgbClr val="000000">
                      <a:alpha val="91000"/>
                    </a:srgbClr>
                  </a:outerShdw>
                </a:effectLst>
                <a:latin typeface="Algerian" panose="04020705040A02060702" pitchFamily="82" charset="0"/>
                <a:sym typeface="Wingdings" panose="05000000000000000000" pitchFamily="2" charset="2"/>
              </a:rPr>
              <a:t>(: </a:t>
            </a:r>
            <a:r>
              <a:rPr lang="en-US" u="sng" dirty="0">
                <a:effectLst>
                  <a:glow rad="63500">
                    <a:srgbClr val="00B0F0">
                      <a:alpha val="69000"/>
                    </a:srgbClr>
                  </a:glow>
                  <a:outerShdw blurRad="419100" dist="50800" dir="11820000" sx="76000" sy="76000" algn="ctr" rotWithShape="0">
                    <a:srgbClr val="000000">
                      <a:alpha val="91000"/>
                    </a:srgbClr>
                  </a:outerShdw>
                </a:effectLst>
                <a:latin typeface="Algerian" panose="04020705040A02060702" pitchFamily="82" charset="0"/>
              </a:rPr>
              <a:t>THANKS</a:t>
            </a:r>
            <a:r>
              <a:rPr lang="en-US" dirty="0">
                <a:effectLst>
                  <a:glow rad="63500">
                    <a:srgbClr val="00B0F0">
                      <a:alpha val="69000"/>
                    </a:srgbClr>
                  </a:glow>
                  <a:outerShdw blurRad="419100" dist="50800" dir="11820000" sx="76000" sy="76000" algn="ctr" rotWithShape="0">
                    <a:srgbClr val="000000">
                      <a:alpha val="91000"/>
                    </a:srgbClr>
                  </a:outerShdw>
                </a:effectLst>
                <a:latin typeface="Algerian" panose="04020705040A02060702" pitchFamily="82" charset="0"/>
                <a:sym typeface="Wingdings" panose="05000000000000000000" pitchFamily="2" charset="2"/>
              </a:rPr>
              <a:t>:)</a:t>
            </a:r>
            <a:endParaRPr lang="en-PK" dirty="0"/>
          </a:p>
        </p:txBody>
      </p:sp>
    </p:spTree>
    <p:extLst>
      <p:ext uri="{BB962C8B-B14F-4D97-AF65-F5344CB8AC3E}">
        <p14:creationId xmlns:p14="http://schemas.microsoft.com/office/powerpoint/2010/main" val="41167624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F09C3-0F2D-43DB-AFFF-0027B785FF5A}"/>
              </a:ext>
            </a:extLst>
          </p:cNvPr>
          <p:cNvSpPr>
            <a:spLocks noGrp="1"/>
          </p:cNvSpPr>
          <p:nvPr>
            <p:ph type="title"/>
          </p:nvPr>
        </p:nvSpPr>
        <p:spPr/>
        <p:txBody>
          <a:bodyPr/>
          <a:lstStyle/>
          <a:p>
            <a:r>
              <a:rPr lang="en-US" dirty="0"/>
              <a:t>Identification of  problem Where data structuring is necessary</a:t>
            </a:r>
            <a:endParaRPr lang="en-PK" dirty="0"/>
          </a:p>
        </p:txBody>
      </p:sp>
      <p:sp>
        <p:nvSpPr>
          <p:cNvPr id="3" name="Content Placeholder 2">
            <a:extLst>
              <a:ext uri="{FF2B5EF4-FFF2-40B4-BE49-F238E27FC236}">
                <a16:creationId xmlns:a16="http://schemas.microsoft.com/office/drawing/2014/main" id="{832C2889-4195-4668-8697-12FC8E12CC2C}"/>
              </a:ext>
            </a:extLst>
          </p:cNvPr>
          <p:cNvSpPr>
            <a:spLocks noGrp="1"/>
          </p:cNvSpPr>
          <p:nvPr>
            <p:ph idx="1"/>
          </p:nvPr>
        </p:nvSpPr>
        <p:spPr>
          <a:xfrm>
            <a:off x="838200" y="2011680"/>
            <a:ext cx="10239375" cy="4160520"/>
          </a:xfrm>
        </p:spPr>
        <p:txBody>
          <a:bodyPr/>
          <a:lstStyle/>
          <a:p>
            <a:r>
              <a:rPr lang="en-US" dirty="0"/>
              <a:t>I wanted to make a text editor using java using which we can open, modify or create new text files. So to record the information about which file is opened or what modifications have been done with a file, I needed a data structure in which I can store this kind of information.</a:t>
            </a:r>
            <a:endParaRPr lang="en-PK" dirty="0"/>
          </a:p>
        </p:txBody>
      </p:sp>
    </p:spTree>
    <p:extLst>
      <p:ext uri="{BB962C8B-B14F-4D97-AF65-F5344CB8AC3E}">
        <p14:creationId xmlns:p14="http://schemas.microsoft.com/office/powerpoint/2010/main" val="36735988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AFECFA-2CEC-496D-A26F-EF8B068519A7}"/>
              </a:ext>
            </a:extLst>
          </p:cNvPr>
          <p:cNvSpPr>
            <a:spLocks noGrp="1"/>
          </p:cNvSpPr>
          <p:nvPr>
            <p:ph type="title"/>
          </p:nvPr>
        </p:nvSpPr>
        <p:spPr/>
        <p:txBody>
          <a:bodyPr/>
          <a:lstStyle/>
          <a:p>
            <a:r>
              <a:rPr lang="en-US" dirty="0"/>
              <a:t>Proper use of data structure</a:t>
            </a:r>
            <a:endParaRPr lang="en-PK" dirty="0"/>
          </a:p>
        </p:txBody>
      </p:sp>
      <p:sp>
        <p:nvSpPr>
          <p:cNvPr id="3" name="Content Placeholder 2">
            <a:extLst>
              <a:ext uri="{FF2B5EF4-FFF2-40B4-BE49-F238E27FC236}">
                <a16:creationId xmlns:a16="http://schemas.microsoft.com/office/drawing/2014/main" id="{21D2C5CA-F0A8-40AD-BEAC-1A6500AE8726}"/>
              </a:ext>
            </a:extLst>
          </p:cNvPr>
          <p:cNvSpPr>
            <a:spLocks noGrp="1"/>
          </p:cNvSpPr>
          <p:nvPr>
            <p:ph idx="1"/>
          </p:nvPr>
        </p:nvSpPr>
        <p:spPr>
          <a:xfrm>
            <a:off x="628651" y="1291432"/>
            <a:ext cx="4972050" cy="5495925"/>
          </a:xfrm>
        </p:spPr>
        <p:txBody>
          <a:bodyPr>
            <a:noAutofit/>
          </a:bodyPr>
          <a:lstStyle/>
          <a:p>
            <a:r>
              <a:rPr lang="en-US" sz="2200" dirty="0"/>
              <a:t>As the text editor I am going to make has operation like undo/redo or open from history(the file(s) opened before opening of current file) options so  this is clear that no data structure other than </a:t>
            </a:r>
            <a:r>
              <a:rPr lang="en-US" sz="2200" b="1" dirty="0"/>
              <a:t>Stack </a:t>
            </a:r>
            <a:r>
              <a:rPr lang="en-US" sz="2200" dirty="0"/>
              <a:t>could achieve this goal in an efficient manner.</a:t>
            </a:r>
          </a:p>
          <a:p>
            <a:r>
              <a:rPr lang="en-US" sz="2200" dirty="0"/>
              <a:t>As from stack we can undo very easily by popping recent activity and same goes for redo and open from history options. For that I have provided my own implementation of stacks.</a:t>
            </a:r>
            <a:endParaRPr lang="en-PK" sz="2200" dirty="0"/>
          </a:p>
        </p:txBody>
      </p:sp>
      <p:pic>
        <p:nvPicPr>
          <p:cNvPr id="5" name="Picture 4">
            <a:extLst>
              <a:ext uri="{FF2B5EF4-FFF2-40B4-BE49-F238E27FC236}">
                <a16:creationId xmlns:a16="http://schemas.microsoft.com/office/drawing/2014/main" id="{08F4A2FB-626B-41ED-9CE8-8C611771D2C8}"/>
              </a:ext>
            </a:extLst>
          </p:cNvPr>
          <p:cNvPicPr>
            <a:picLocks noChangeAspect="1"/>
          </p:cNvPicPr>
          <p:nvPr/>
        </p:nvPicPr>
        <p:blipFill>
          <a:blip r:embed="rId2"/>
          <a:stretch>
            <a:fillRect/>
          </a:stretch>
        </p:blipFill>
        <p:spPr>
          <a:xfrm>
            <a:off x="6591300" y="1186608"/>
            <a:ext cx="4029062" cy="5201492"/>
          </a:xfrm>
          <a:prstGeom prst="rect">
            <a:avLst/>
          </a:prstGeom>
        </p:spPr>
      </p:pic>
    </p:spTree>
    <p:extLst>
      <p:ext uri="{BB962C8B-B14F-4D97-AF65-F5344CB8AC3E}">
        <p14:creationId xmlns:p14="http://schemas.microsoft.com/office/powerpoint/2010/main" val="10939576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C3AC4E-A884-42BD-8CE4-D558E19832CB}"/>
              </a:ext>
            </a:extLst>
          </p:cNvPr>
          <p:cNvSpPr>
            <a:spLocks noGrp="1"/>
          </p:cNvSpPr>
          <p:nvPr>
            <p:ph type="title"/>
          </p:nvPr>
        </p:nvSpPr>
        <p:spPr/>
        <p:txBody>
          <a:bodyPr/>
          <a:lstStyle/>
          <a:p>
            <a:r>
              <a:rPr lang="en-US" dirty="0"/>
              <a:t>Originality of project</a:t>
            </a:r>
            <a:endParaRPr lang="en-PK" dirty="0"/>
          </a:p>
        </p:txBody>
      </p:sp>
      <p:sp>
        <p:nvSpPr>
          <p:cNvPr id="6" name="Content Placeholder 5">
            <a:extLst>
              <a:ext uri="{FF2B5EF4-FFF2-40B4-BE49-F238E27FC236}">
                <a16:creationId xmlns:a16="http://schemas.microsoft.com/office/drawing/2014/main" id="{FB873119-47AC-4290-B4FE-072EA3CD8E41}"/>
              </a:ext>
            </a:extLst>
          </p:cNvPr>
          <p:cNvSpPr>
            <a:spLocks noGrp="1"/>
          </p:cNvSpPr>
          <p:nvPr>
            <p:ph idx="1"/>
          </p:nvPr>
        </p:nvSpPr>
        <p:spPr>
          <a:xfrm>
            <a:off x="838200" y="1409700"/>
            <a:ext cx="5000625" cy="4762500"/>
          </a:xfrm>
        </p:spPr>
        <p:txBody>
          <a:bodyPr/>
          <a:lstStyle/>
          <a:p>
            <a:r>
              <a:rPr lang="en-US" dirty="0"/>
              <a:t>Though it has some basic functionalities to interact with text files but we can say that some how it works same as the notepad which opens/edits/creates text files. This his how my text editor looks like</a:t>
            </a:r>
            <a:endParaRPr lang="en-PK" dirty="0"/>
          </a:p>
        </p:txBody>
      </p:sp>
      <p:pic>
        <p:nvPicPr>
          <p:cNvPr id="7" name="Content Placeholder 4">
            <a:extLst>
              <a:ext uri="{FF2B5EF4-FFF2-40B4-BE49-F238E27FC236}">
                <a16:creationId xmlns:a16="http://schemas.microsoft.com/office/drawing/2014/main" id="{21A3CBEA-0961-452A-827E-2AC94847ED79}"/>
              </a:ext>
            </a:extLst>
          </p:cNvPr>
          <p:cNvPicPr>
            <a:picLocks noChangeAspect="1"/>
          </p:cNvPicPr>
          <p:nvPr/>
        </p:nvPicPr>
        <p:blipFill>
          <a:blip r:embed="rId2"/>
          <a:stretch>
            <a:fillRect/>
          </a:stretch>
        </p:blipFill>
        <p:spPr>
          <a:xfrm>
            <a:off x="6005565" y="1409700"/>
            <a:ext cx="5403815" cy="4516606"/>
          </a:xfrm>
          <a:prstGeom prst="rect">
            <a:avLst/>
          </a:prstGeom>
        </p:spPr>
      </p:pic>
    </p:spTree>
    <p:extLst>
      <p:ext uri="{BB962C8B-B14F-4D97-AF65-F5344CB8AC3E}">
        <p14:creationId xmlns:p14="http://schemas.microsoft.com/office/powerpoint/2010/main" val="26066971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B78539-62A2-452D-A9DA-4BDEA7057166}"/>
              </a:ext>
            </a:extLst>
          </p:cNvPr>
          <p:cNvSpPr>
            <a:spLocks noGrp="1"/>
          </p:cNvSpPr>
          <p:nvPr>
            <p:ph type="title"/>
          </p:nvPr>
        </p:nvSpPr>
        <p:spPr/>
        <p:txBody>
          <a:bodyPr/>
          <a:lstStyle/>
          <a:p>
            <a:r>
              <a:rPr lang="en-US" dirty="0"/>
              <a:t>Adequacy of  the solution provided</a:t>
            </a:r>
            <a:endParaRPr lang="en-PK" dirty="0"/>
          </a:p>
        </p:txBody>
      </p:sp>
      <p:sp>
        <p:nvSpPr>
          <p:cNvPr id="3" name="Content Placeholder 2">
            <a:extLst>
              <a:ext uri="{FF2B5EF4-FFF2-40B4-BE49-F238E27FC236}">
                <a16:creationId xmlns:a16="http://schemas.microsoft.com/office/drawing/2014/main" id="{C8F8531C-DCD0-411B-957A-FDD0EFE341FE}"/>
              </a:ext>
            </a:extLst>
          </p:cNvPr>
          <p:cNvSpPr>
            <a:spLocks noGrp="1"/>
          </p:cNvSpPr>
          <p:nvPr>
            <p:ph idx="1"/>
          </p:nvPr>
        </p:nvSpPr>
        <p:spPr>
          <a:xfrm>
            <a:off x="490537" y="1900817"/>
            <a:ext cx="4238625" cy="4733925"/>
          </a:xfrm>
        </p:spPr>
        <p:txBody>
          <a:bodyPr/>
          <a:lstStyle/>
          <a:p>
            <a:r>
              <a:rPr lang="en-US" dirty="0"/>
              <a:t>The outcome of this project is a working text editor as it was expected to be. It works as it should do.</a:t>
            </a:r>
            <a:endParaRPr lang="en-PK" dirty="0"/>
          </a:p>
        </p:txBody>
      </p:sp>
      <p:pic>
        <p:nvPicPr>
          <p:cNvPr id="5" name="Picture 4">
            <a:extLst>
              <a:ext uri="{FF2B5EF4-FFF2-40B4-BE49-F238E27FC236}">
                <a16:creationId xmlns:a16="http://schemas.microsoft.com/office/drawing/2014/main" id="{3F43A4F0-D5CE-4108-ABDE-30BB79AD1ACE}"/>
              </a:ext>
            </a:extLst>
          </p:cNvPr>
          <p:cNvPicPr>
            <a:picLocks noChangeAspect="1"/>
          </p:cNvPicPr>
          <p:nvPr/>
        </p:nvPicPr>
        <p:blipFill>
          <a:blip r:embed="rId2"/>
          <a:stretch>
            <a:fillRect/>
          </a:stretch>
        </p:blipFill>
        <p:spPr>
          <a:xfrm>
            <a:off x="5095876" y="1237792"/>
            <a:ext cx="6605588" cy="5333237"/>
          </a:xfrm>
          <a:prstGeom prst="rect">
            <a:avLst/>
          </a:prstGeom>
        </p:spPr>
      </p:pic>
    </p:spTree>
    <p:extLst>
      <p:ext uri="{BB962C8B-B14F-4D97-AF65-F5344CB8AC3E}">
        <p14:creationId xmlns:p14="http://schemas.microsoft.com/office/powerpoint/2010/main" val="36313465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ED2D78-6E8A-41E2-87D5-89ACD07C0731}"/>
              </a:ext>
            </a:extLst>
          </p:cNvPr>
          <p:cNvSpPr>
            <a:spLocks noGrp="1"/>
          </p:cNvSpPr>
          <p:nvPr>
            <p:ph type="title"/>
          </p:nvPr>
        </p:nvSpPr>
        <p:spPr/>
        <p:txBody>
          <a:bodyPr/>
          <a:lstStyle/>
          <a:p>
            <a:r>
              <a:rPr lang="en-US" dirty="0"/>
              <a:t>Completeness of project</a:t>
            </a:r>
            <a:endParaRPr lang="en-PK" dirty="0"/>
          </a:p>
        </p:txBody>
      </p:sp>
      <p:sp>
        <p:nvSpPr>
          <p:cNvPr id="3" name="Content Placeholder 2">
            <a:extLst>
              <a:ext uri="{FF2B5EF4-FFF2-40B4-BE49-F238E27FC236}">
                <a16:creationId xmlns:a16="http://schemas.microsoft.com/office/drawing/2014/main" id="{245F277F-845F-4C6B-B7E6-EAA28BCD711F}"/>
              </a:ext>
            </a:extLst>
          </p:cNvPr>
          <p:cNvSpPr>
            <a:spLocks noGrp="1"/>
          </p:cNvSpPr>
          <p:nvPr>
            <p:ph idx="1"/>
          </p:nvPr>
        </p:nvSpPr>
        <p:spPr>
          <a:xfrm>
            <a:off x="838201" y="1400174"/>
            <a:ext cx="6210300" cy="4772025"/>
          </a:xfrm>
        </p:spPr>
        <p:txBody>
          <a:bodyPr/>
          <a:lstStyle/>
          <a:p>
            <a:r>
              <a:rPr lang="en-US" dirty="0"/>
              <a:t>All functionalities that were thought to be part of this project i.e </a:t>
            </a:r>
            <a:r>
              <a:rPr lang="en-US"/>
              <a:t>text editor. </a:t>
            </a:r>
            <a:r>
              <a:rPr lang="en-US" dirty="0"/>
              <a:t>are fulfilled very well. Each operation is performing actions as it should do which includes cut, copy, paste, clear, new file ,save file, undo redo and closing operations.</a:t>
            </a:r>
            <a:endParaRPr lang="en-PK" dirty="0"/>
          </a:p>
        </p:txBody>
      </p:sp>
      <p:pic>
        <p:nvPicPr>
          <p:cNvPr id="4" name="Content Placeholder 4">
            <a:extLst>
              <a:ext uri="{FF2B5EF4-FFF2-40B4-BE49-F238E27FC236}">
                <a16:creationId xmlns:a16="http://schemas.microsoft.com/office/drawing/2014/main" id="{3BD74C60-E3DC-4621-8433-181D733BCA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81825" y="1524000"/>
            <a:ext cx="4924424" cy="4467225"/>
          </a:xfrm>
          <a:prstGeom prst="rect">
            <a:avLst/>
          </a:prstGeom>
        </p:spPr>
      </p:pic>
    </p:spTree>
    <p:extLst>
      <p:ext uri="{BB962C8B-B14F-4D97-AF65-F5344CB8AC3E}">
        <p14:creationId xmlns:p14="http://schemas.microsoft.com/office/powerpoint/2010/main" val="26490061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DD7416-9978-43BA-ABFF-25E5D66C7012}"/>
              </a:ext>
            </a:extLst>
          </p:cNvPr>
          <p:cNvSpPr>
            <a:spLocks noGrp="1"/>
          </p:cNvSpPr>
          <p:nvPr>
            <p:ph type="title"/>
          </p:nvPr>
        </p:nvSpPr>
        <p:spPr>
          <a:xfrm>
            <a:off x="838200" y="365125"/>
            <a:ext cx="10515600" cy="835025"/>
          </a:xfrm>
        </p:spPr>
        <p:txBody>
          <a:bodyPr/>
          <a:lstStyle/>
          <a:p>
            <a:r>
              <a:rPr lang="en-US" dirty="0"/>
              <a:t>New File</a:t>
            </a:r>
            <a:endParaRPr lang="en-PK" dirty="0"/>
          </a:p>
        </p:txBody>
      </p:sp>
      <p:pic>
        <p:nvPicPr>
          <p:cNvPr id="5" name="Content Placeholder 4">
            <a:extLst>
              <a:ext uri="{FF2B5EF4-FFF2-40B4-BE49-F238E27FC236}">
                <a16:creationId xmlns:a16="http://schemas.microsoft.com/office/drawing/2014/main" id="{FB0481AC-2E25-4186-B2BC-2C605CFD6D1E}"/>
              </a:ext>
            </a:extLst>
          </p:cNvPr>
          <p:cNvPicPr>
            <a:picLocks noGrp="1" noChangeAspect="1"/>
          </p:cNvPicPr>
          <p:nvPr>
            <p:ph idx="1"/>
          </p:nvPr>
        </p:nvPicPr>
        <p:blipFill>
          <a:blip r:embed="rId2"/>
          <a:stretch>
            <a:fillRect/>
          </a:stretch>
        </p:blipFill>
        <p:spPr>
          <a:xfrm>
            <a:off x="838199" y="1200151"/>
            <a:ext cx="10620375" cy="5391150"/>
          </a:xfrm>
        </p:spPr>
      </p:pic>
    </p:spTree>
    <p:extLst>
      <p:ext uri="{BB962C8B-B14F-4D97-AF65-F5344CB8AC3E}">
        <p14:creationId xmlns:p14="http://schemas.microsoft.com/office/powerpoint/2010/main" val="38672330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65F7A-26D9-4B67-AAB1-2B2B14ECE81C}"/>
              </a:ext>
            </a:extLst>
          </p:cNvPr>
          <p:cNvSpPr>
            <a:spLocks noGrp="1"/>
          </p:cNvSpPr>
          <p:nvPr>
            <p:ph type="title"/>
          </p:nvPr>
        </p:nvSpPr>
        <p:spPr>
          <a:xfrm>
            <a:off x="838200" y="365125"/>
            <a:ext cx="10515600" cy="911225"/>
          </a:xfrm>
        </p:spPr>
        <p:txBody>
          <a:bodyPr/>
          <a:lstStyle/>
          <a:p>
            <a:r>
              <a:rPr lang="en-US" dirty="0"/>
              <a:t>Save</a:t>
            </a:r>
            <a:r>
              <a:rPr lang="en-US" sz="1600" dirty="0"/>
              <a:t>(saving file after writing some content)</a:t>
            </a:r>
            <a:endParaRPr lang="en-PK" sz="1600" dirty="0"/>
          </a:p>
        </p:txBody>
      </p:sp>
      <p:pic>
        <p:nvPicPr>
          <p:cNvPr id="5" name="Content Placeholder 4">
            <a:extLst>
              <a:ext uri="{FF2B5EF4-FFF2-40B4-BE49-F238E27FC236}">
                <a16:creationId xmlns:a16="http://schemas.microsoft.com/office/drawing/2014/main" id="{823E7B84-EB93-4A47-890F-ECB39507F33A}"/>
              </a:ext>
            </a:extLst>
          </p:cNvPr>
          <p:cNvPicPr>
            <a:picLocks noGrp="1" noChangeAspect="1"/>
          </p:cNvPicPr>
          <p:nvPr>
            <p:ph idx="1"/>
          </p:nvPr>
        </p:nvPicPr>
        <p:blipFill>
          <a:blip r:embed="rId2"/>
          <a:stretch>
            <a:fillRect/>
          </a:stretch>
        </p:blipFill>
        <p:spPr>
          <a:xfrm>
            <a:off x="838200" y="1390650"/>
            <a:ext cx="6896099" cy="5076614"/>
          </a:xfrm>
        </p:spPr>
      </p:pic>
      <p:pic>
        <p:nvPicPr>
          <p:cNvPr id="7" name="Picture 6">
            <a:extLst>
              <a:ext uri="{FF2B5EF4-FFF2-40B4-BE49-F238E27FC236}">
                <a16:creationId xmlns:a16="http://schemas.microsoft.com/office/drawing/2014/main" id="{B5E1384D-9A65-4167-9377-E89051E434AB}"/>
              </a:ext>
            </a:extLst>
          </p:cNvPr>
          <p:cNvPicPr>
            <a:picLocks noChangeAspect="1"/>
          </p:cNvPicPr>
          <p:nvPr/>
        </p:nvPicPr>
        <p:blipFill>
          <a:blip r:embed="rId3"/>
          <a:stretch>
            <a:fillRect/>
          </a:stretch>
        </p:blipFill>
        <p:spPr>
          <a:xfrm>
            <a:off x="7934325" y="2309706"/>
            <a:ext cx="3981450" cy="1619251"/>
          </a:xfrm>
          <a:prstGeom prst="rect">
            <a:avLst/>
          </a:prstGeom>
        </p:spPr>
      </p:pic>
    </p:spTree>
    <p:extLst>
      <p:ext uri="{BB962C8B-B14F-4D97-AF65-F5344CB8AC3E}">
        <p14:creationId xmlns:p14="http://schemas.microsoft.com/office/powerpoint/2010/main" val="39496579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6EE2E-1D49-4108-8C28-76B6E91A3279}"/>
              </a:ext>
            </a:extLst>
          </p:cNvPr>
          <p:cNvSpPr>
            <a:spLocks noGrp="1"/>
          </p:cNvSpPr>
          <p:nvPr>
            <p:ph type="title"/>
          </p:nvPr>
        </p:nvSpPr>
        <p:spPr>
          <a:xfrm>
            <a:off x="838200" y="365125"/>
            <a:ext cx="10515600" cy="892175"/>
          </a:xfrm>
        </p:spPr>
        <p:txBody>
          <a:bodyPr/>
          <a:lstStyle/>
          <a:p>
            <a:r>
              <a:rPr lang="en-US" dirty="0"/>
              <a:t>Copy/paste</a:t>
            </a:r>
            <a:endParaRPr lang="en-PK" dirty="0"/>
          </a:p>
        </p:txBody>
      </p:sp>
      <p:pic>
        <p:nvPicPr>
          <p:cNvPr id="9" name="Content Placeholder 8">
            <a:extLst>
              <a:ext uri="{FF2B5EF4-FFF2-40B4-BE49-F238E27FC236}">
                <a16:creationId xmlns:a16="http://schemas.microsoft.com/office/drawing/2014/main" id="{6729F7AE-73DC-48AD-B9D9-130FB2BAE637}"/>
              </a:ext>
            </a:extLst>
          </p:cNvPr>
          <p:cNvPicPr>
            <a:picLocks noGrp="1" noChangeAspect="1"/>
          </p:cNvPicPr>
          <p:nvPr>
            <p:ph idx="1"/>
          </p:nvPr>
        </p:nvPicPr>
        <p:blipFill>
          <a:blip r:embed="rId2"/>
          <a:stretch>
            <a:fillRect/>
          </a:stretch>
        </p:blipFill>
        <p:spPr>
          <a:xfrm>
            <a:off x="381000" y="1438275"/>
            <a:ext cx="5629276" cy="5054600"/>
          </a:xfrm>
        </p:spPr>
      </p:pic>
      <p:pic>
        <p:nvPicPr>
          <p:cNvPr id="11" name="Picture 10">
            <a:extLst>
              <a:ext uri="{FF2B5EF4-FFF2-40B4-BE49-F238E27FC236}">
                <a16:creationId xmlns:a16="http://schemas.microsoft.com/office/drawing/2014/main" id="{75D89046-96EB-451A-9BD5-A27EEA31171A}"/>
              </a:ext>
            </a:extLst>
          </p:cNvPr>
          <p:cNvPicPr>
            <a:picLocks noChangeAspect="1"/>
          </p:cNvPicPr>
          <p:nvPr/>
        </p:nvPicPr>
        <p:blipFill>
          <a:blip r:embed="rId3"/>
          <a:stretch>
            <a:fillRect/>
          </a:stretch>
        </p:blipFill>
        <p:spPr>
          <a:xfrm>
            <a:off x="6597372" y="1714500"/>
            <a:ext cx="4051577" cy="2538412"/>
          </a:xfrm>
          <a:prstGeom prst="rect">
            <a:avLst/>
          </a:prstGeom>
        </p:spPr>
      </p:pic>
    </p:spTree>
    <p:extLst>
      <p:ext uri="{BB962C8B-B14F-4D97-AF65-F5344CB8AC3E}">
        <p14:creationId xmlns:p14="http://schemas.microsoft.com/office/powerpoint/2010/main" val="419850481"/>
      </p:ext>
    </p:extLst>
  </p:cSld>
  <p:clrMapOvr>
    <a:masterClrMapping/>
  </p:clrMapOvr>
</p:sld>
</file>

<file path=ppt/theme/theme1.xml><?xml version="1.0" encoding="utf-8"?>
<a:theme xmlns:a="http://schemas.openxmlformats.org/drawingml/2006/main" name="BrushVTI">
  <a:themeElements>
    <a:clrScheme name="Custom 17">
      <a:dk1>
        <a:sysClr val="windowText" lastClr="000000"/>
      </a:dk1>
      <a:lt1>
        <a:sysClr val="window" lastClr="FFFFFF"/>
      </a:lt1>
      <a:dk2>
        <a:srgbClr val="57495C"/>
      </a:dk2>
      <a:lt2>
        <a:srgbClr val="E7E6E6"/>
      </a:lt2>
      <a:accent1>
        <a:srgbClr val="F07C98"/>
      </a:accent1>
      <a:accent2>
        <a:srgbClr val="A6778D"/>
      </a:accent2>
      <a:accent3>
        <a:srgbClr val="768BA6"/>
      </a:accent3>
      <a:accent4>
        <a:srgbClr val="E8908B"/>
      </a:accent4>
      <a:accent5>
        <a:srgbClr val="C47A93"/>
      </a:accent5>
      <a:accent6>
        <a:srgbClr val="70A8DB"/>
      </a:accent6>
      <a:hlink>
        <a:srgbClr val="EB8067"/>
      </a:hlink>
      <a:folHlink>
        <a:srgbClr val="7BC7C0"/>
      </a:folHlink>
    </a:clrScheme>
    <a:fontScheme name="Custom 3">
      <a:majorFont>
        <a:latin typeface="Elephant"/>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rushVTI" id="{7102FA3A-9D7B-4497-8C4B-FB535AAFDE06}" vid="{C6D41F62-6FAB-440A-BEC7-CB7BF190811F}"/>
    </a:ext>
  </a:extLst>
</a:theme>
</file>

<file path=docProps/app.xml><?xml version="1.0" encoding="utf-8"?>
<Properties xmlns="http://schemas.openxmlformats.org/officeDocument/2006/extended-properties" xmlns:vt="http://schemas.openxmlformats.org/officeDocument/2006/docPropsVTypes">
  <Template/>
  <TotalTime>535</TotalTime>
  <Words>329</Words>
  <Application>Microsoft Office PowerPoint</Application>
  <PresentationFormat>Widescreen</PresentationFormat>
  <Paragraphs>24</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Algerian</vt:lpstr>
      <vt:lpstr>Arial</vt:lpstr>
      <vt:lpstr>Century Gothic</vt:lpstr>
      <vt:lpstr>Elephant</vt:lpstr>
      <vt:lpstr>BrushVTI</vt:lpstr>
      <vt:lpstr>Java Text Editor</vt:lpstr>
      <vt:lpstr>Identification of  problem Where data structuring is necessary</vt:lpstr>
      <vt:lpstr>Proper use of data structure</vt:lpstr>
      <vt:lpstr>Originality of project</vt:lpstr>
      <vt:lpstr>Adequacy of  the solution provided</vt:lpstr>
      <vt:lpstr>Completeness of project</vt:lpstr>
      <vt:lpstr>New File</vt:lpstr>
      <vt:lpstr>Save(saving file after writing some content)</vt:lpstr>
      <vt:lpstr>Copy/paste</vt:lpstr>
      <vt:lpstr>Cut/paste</vt:lpstr>
      <vt:lpstr>Undo</vt:lpstr>
      <vt:lpstr>Redo</vt:lpstr>
      <vt:lpstr>Open From History</vt:lpstr>
      <vt:lpstr>Close</vt:lpstr>
      <vt:lpstr>Youtube Video link</vt:lpstr>
      <vt:lpstr>(: 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SIMPLEX ALGORITHM FOR SOLVING LP PROBLEMS</dc:title>
  <dc:creator>Zohaib Hassan</dc:creator>
  <cp:lastModifiedBy>Zohaib Hassan</cp:lastModifiedBy>
  <cp:revision>107</cp:revision>
  <dcterms:created xsi:type="dcterms:W3CDTF">2021-04-10T10:53:39Z</dcterms:created>
  <dcterms:modified xsi:type="dcterms:W3CDTF">2021-04-22T12:10:22Z</dcterms:modified>
</cp:coreProperties>
</file>