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66" d="100"/>
          <a:sy n="66" d="100"/>
        </p:scale>
        <p:origin x="-596" y="-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7/18/2020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913467"/>
            <a:ext cx="6815669" cy="1515533"/>
          </a:xfrm>
        </p:spPr>
        <p:txBody>
          <a:bodyPr/>
          <a:lstStyle/>
          <a:p>
            <a:r>
              <a:rPr lang="en-US" dirty="0"/>
              <a:t>Die at once or Die </a:t>
            </a:r>
            <a:r>
              <a:rPr lang="en-US" dirty="0" smtClean="0"/>
              <a:t>everyday</a:t>
            </a:r>
            <a:endParaRPr lang="en-US" dirty="0"/>
          </a:p>
        </p:txBody>
      </p:sp>
      <p:sp>
        <p:nvSpPr>
          <p:cNvPr id="3" name="Subtitle 2"/>
          <p:cNvSpPr>
            <a:spLocks noGrp="1"/>
          </p:cNvSpPr>
          <p:nvPr>
            <p:ph type="subTitle" idx="1"/>
          </p:nvPr>
        </p:nvSpPr>
        <p:spPr/>
        <p:txBody>
          <a:bodyPr/>
          <a:lstStyle/>
          <a:p>
            <a:r>
              <a:rPr lang="en-US" dirty="0"/>
              <a:t>By: Zohaib Hassan Soomro</a:t>
            </a:r>
            <a:br>
              <a:rPr lang="en-US" dirty="0"/>
            </a:br>
            <a:r>
              <a:rPr lang="en-US" dirty="0"/>
              <a:t>19SW42</a:t>
            </a:r>
          </a:p>
        </p:txBody>
      </p:sp>
    </p:spTree>
    <p:extLst>
      <p:ext uri="{BB962C8B-B14F-4D97-AF65-F5344CB8AC3E}">
        <p14:creationId xmlns:p14="http://schemas.microsoft.com/office/powerpoint/2010/main" xmlns="" val="232367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A7433A-C50F-4F21-8F69-10D5157D4594}"/>
              </a:ext>
            </a:extLst>
          </p:cNvPr>
          <p:cNvSpPr>
            <a:spLocks noGrp="1"/>
          </p:cNvSpPr>
          <p:nvPr>
            <p:ph idx="1"/>
          </p:nvPr>
        </p:nvSpPr>
        <p:spPr>
          <a:xfrm>
            <a:off x="3503343" y="2588735"/>
            <a:ext cx="6042101" cy="1680530"/>
          </a:xfrm>
        </p:spPr>
        <p:txBody>
          <a:bodyPr>
            <a:normAutofit/>
          </a:bodyPr>
          <a:lstStyle/>
          <a:p>
            <a:pPr marL="0" indent="0">
              <a:buNone/>
            </a:pPr>
            <a:r>
              <a:rPr lang="en-US" sz="8800" dirty="0"/>
              <a:t>Thankyou.</a:t>
            </a:r>
          </a:p>
        </p:txBody>
      </p:sp>
    </p:spTree>
    <p:extLst>
      <p:ext uri="{BB962C8B-B14F-4D97-AF65-F5344CB8AC3E}">
        <p14:creationId xmlns:p14="http://schemas.microsoft.com/office/powerpoint/2010/main" xmlns="" val="242535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C572B-5E68-4732-8EC3-78567DB50B7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4FEFB08-67F6-46C9-B15A-BEE4519EBEE4}"/>
              </a:ext>
            </a:extLst>
          </p:cNvPr>
          <p:cNvSpPr>
            <a:spLocks noGrp="1"/>
          </p:cNvSpPr>
          <p:nvPr>
            <p:ph idx="1"/>
          </p:nvPr>
        </p:nvSpPr>
        <p:spPr/>
        <p:txBody>
          <a:bodyPr/>
          <a:lstStyle/>
          <a:p>
            <a:pPr marL="0" indent="0">
              <a:buNone/>
            </a:pPr>
            <a:r>
              <a:rPr lang="en-US" dirty="0"/>
              <a:t>Picture this, you are </a:t>
            </a:r>
            <a:r>
              <a:rPr lang="en-US" dirty="0" smtClean="0"/>
              <a:t>a </a:t>
            </a:r>
            <a:r>
              <a:rPr lang="en-US" dirty="0"/>
              <a:t>nurse at </a:t>
            </a:r>
            <a:r>
              <a:rPr lang="en-US" dirty="0" smtClean="0"/>
              <a:t>a </a:t>
            </a:r>
            <a:r>
              <a:rPr lang="en-US" dirty="0"/>
              <a:t>cancer hospital dealing with life and Death every day, by being a nurse you have </a:t>
            </a:r>
            <a:r>
              <a:rPr lang="en-US" dirty="0" smtClean="0"/>
              <a:t>a </a:t>
            </a:r>
            <a:r>
              <a:rPr lang="en-US" dirty="0"/>
              <a:t>duty to the patient, as well as to the hospital you are working in, being a nurse, you really get attached to the patients you are taking care of and the patients get attached to you. </a:t>
            </a:r>
            <a:br>
              <a:rPr lang="en-US" dirty="0"/>
            </a:br>
            <a:r>
              <a:rPr lang="en-US" dirty="0"/>
              <a:t>One day a cancer struck patient tells you that he cant take his pain anymore, and that he wants to commit suicide and he tells you to keep this to yourself.</a:t>
            </a:r>
          </a:p>
        </p:txBody>
      </p:sp>
    </p:spTree>
    <p:extLst>
      <p:ext uri="{BB962C8B-B14F-4D97-AF65-F5344CB8AC3E}">
        <p14:creationId xmlns:p14="http://schemas.microsoft.com/office/powerpoint/2010/main" xmlns="" val="96718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D6455-9B07-44CB-9A1C-5065EF2C2FA4}"/>
              </a:ext>
            </a:extLst>
          </p:cNvPr>
          <p:cNvSpPr>
            <a:spLocks noGrp="1"/>
          </p:cNvSpPr>
          <p:nvPr>
            <p:ph type="title"/>
          </p:nvPr>
        </p:nvSpPr>
        <p:spPr/>
        <p:txBody>
          <a:bodyPr/>
          <a:lstStyle/>
          <a:p>
            <a:r>
              <a:rPr lang="en-US" dirty="0"/>
              <a:t>The </a:t>
            </a:r>
            <a:r>
              <a:rPr lang="en-US" dirty="0" err="1"/>
              <a:t>Dillema</a:t>
            </a:r>
            <a:endParaRPr lang="en-US" dirty="0"/>
          </a:p>
        </p:txBody>
      </p:sp>
      <p:sp>
        <p:nvSpPr>
          <p:cNvPr id="3" name="Content Placeholder 2">
            <a:extLst>
              <a:ext uri="{FF2B5EF4-FFF2-40B4-BE49-F238E27FC236}">
                <a16:creationId xmlns:a16="http://schemas.microsoft.com/office/drawing/2014/main" xmlns="" id="{E647EFC0-BD1A-4169-A6AF-C856F5F5D6CD}"/>
              </a:ext>
            </a:extLst>
          </p:cNvPr>
          <p:cNvSpPr>
            <a:spLocks noGrp="1"/>
          </p:cNvSpPr>
          <p:nvPr>
            <p:ph idx="1"/>
          </p:nvPr>
        </p:nvSpPr>
        <p:spPr/>
        <p:txBody>
          <a:bodyPr/>
          <a:lstStyle/>
          <a:p>
            <a:r>
              <a:rPr lang="en-US" dirty="0"/>
              <a:t>Now, what should you do? Should you tell the other staff and the patient’s family about this? Or you should keep quite because the patient has confided in you, and this life for him is clearly no life anyway so should you let the man end his pain?</a:t>
            </a:r>
          </a:p>
        </p:txBody>
      </p:sp>
    </p:spTree>
    <p:extLst>
      <p:ext uri="{BB962C8B-B14F-4D97-AF65-F5344CB8AC3E}">
        <p14:creationId xmlns:p14="http://schemas.microsoft.com/office/powerpoint/2010/main" xmlns="" val="416984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5CDEF-12CD-420A-B84E-E5514DF99E8D}"/>
              </a:ext>
            </a:extLst>
          </p:cNvPr>
          <p:cNvSpPr>
            <a:spLocks noGrp="1"/>
          </p:cNvSpPr>
          <p:nvPr>
            <p:ph type="title"/>
          </p:nvPr>
        </p:nvSpPr>
        <p:spPr/>
        <p:txBody>
          <a:bodyPr/>
          <a:lstStyle/>
          <a:p>
            <a:r>
              <a:rPr lang="en-US" dirty="0"/>
              <a:t>The Rights Approach</a:t>
            </a:r>
          </a:p>
        </p:txBody>
      </p:sp>
      <p:sp>
        <p:nvSpPr>
          <p:cNvPr id="3" name="Content Placeholder 2">
            <a:extLst>
              <a:ext uri="{FF2B5EF4-FFF2-40B4-BE49-F238E27FC236}">
                <a16:creationId xmlns:a16="http://schemas.microsoft.com/office/drawing/2014/main" xmlns="" id="{A2D545DA-7D39-4804-BABA-662C9D1441DD}"/>
              </a:ext>
            </a:extLst>
          </p:cNvPr>
          <p:cNvSpPr>
            <a:spLocks noGrp="1"/>
          </p:cNvSpPr>
          <p:nvPr>
            <p:ph idx="1"/>
          </p:nvPr>
        </p:nvSpPr>
        <p:spPr/>
        <p:txBody>
          <a:bodyPr/>
          <a:lstStyle/>
          <a:p>
            <a:pPr marL="0" indent="0">
              <a:buNone/>
            </a:pPr>
            <a:r>
              <a:rPr lang="en-US" dirty="0"/>
              <a:t>The rights approach states that individuals have a right to make their own choices, they have a free fill, to make their own decisions and to have their privacy intact. Some might even say that an individual’s dignity lies in them making their own decisions.</a:t>
            </a:r>
            <a:br>
              <a:rPr lang="en-US" dirty="0"/>
            </a:br>
            <a:r>
              <a:rPr lang="en-US" dirty="0"/>
              <a:t>If the nurse uses the rights approach, She respects the patient’s free will to make his own choice and she manages to keep his privacy intact by not telling anyone about this.</a:t>
            </a:r>
          </a:p>
          <a:p>
            <a:pPr marL="0" indent="0">
              <a:buNone/>
            </a:pPr>
            <a:endParaRPr lang="en-US" dirty="0"/>
          </a:p>
        </p:txBody>
      </p:sp>
    </p:spTree>
    <p:extLst>
      <p:ext uri="{BB962C8B-B14F-4D97-AF65-F5344CB8AC3E}">
        <p14:creationId xmlns:p14="http://schemas.microsoft.com/office/powerpoint/2010/main" xmlns="" val="2557662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56767-01E5-4DBC-83DD-1ED20F6FDB34}"/>
              </a:ext>
            </a:extLst>
          </p:cNvPr>
          <p:cNvSpPr>
            <a:spLocks noGrp="1"/>
          </p:cNvSpPr>
          <p:nvPr>
            <p:ph type="title"/>
          </p:nvPr>
        </p:nvSpPr>
        <p:spPr/>
        <p:txBody>
          <a:bodyPr/>
          <a:lstStyle/>
          <a:p>
            <a:r>
              <a:rPr lang="en-US" dirty="0"/>
              <a:t>The Utilitarian Approach</a:t>
            </a:r>
          </a:p>
        </p:txBody>
      </p:sp>
      <p:sp>
        <p:nvSpPr>
          <p:cNvPr id="3" name="Content Placeholder 2">
            <a:extLst>
              <a:ext uri="{FF2B5EF4-FFF2-40B4-BE49-F238E27FC236}">
                <a16:creationId xmlns:a16="http://schemas.microsoft.com/office/drawing/2014/main" xmlns="" id="{45A6CB0F-555B-4DEF-8C9B-236CE33CAA18}"/>
              </a:ext>
            </a:extLst>
          </p:cNvPr>
          <p:cNvSpPr>
            <a:spLocks noGrp="1"/>
          </p:cNvSpPr>
          <p:nvPr>
            <p:ph idx="1"/>
          </p:nvPr>
        </p:nvSpPr>
        <p:spPr/>
        <p:txBody>
          <a:bodyPr/>
          <a:lstStyle/>
          <a:p>
            <a:pPr marL="0" indent="0">
              <a:buNone/>
            </a:pPr>
            <a:r>
              <a:rPr lang="en-US" dirty="0"/>
              <a:t>The utilitarian approach states that such a decision must be taken which does the most good and the least harm.</a:t>
            </a:r>
            <a:br>
              <a:rPr lang="en-US" dirty="0"/>
            </a:br>
            <a:r>
              <a:rPr lang="en-US" dirty="0"/>
              <a:t>So what will be the most good and the least harm in this situation?</a:t>
            </a:r>
            <a:br>
              <a:rPr lang="en-US" dirty="0"/>
            </a:br>
            <a:r>
              <a:rPr lang="en-US" dirty="0"/>
              <a:t>if the nurse tells the other staff and the family of the patient about his intensions, a life could be saved, the family of the patient will be spared the pain of losing a loved one and the nurse would maintain her ethical behavior in the hospital she is working in, and the only bad thing would be that she would break the trust of the patient.</a:t>
            </a:r>
          </a:p>
        </p:txBody>
      </p:sp>
    </p:spTree>
    <p:extLst>
      <p:ext uri="{BB962C8B-B14F-4D97-AF65-F5344CB8AC3E}">
        <p14:creationId xmlns:p14="http://schemas.microsoft.com/office/powerpoint/2010/main" xmlns="" val="272947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51089-7FDA-4708-8889-C6F4160E07EB}"/>
              </a:ext>
            </a:extLst>
          </p:cNvPr>
          <p:cNvSpPr>
            <a:spLocks noGrp="1"/>
          </p:cNvSpPr>
          <p:nvPr>
            <p:ph type="title"/>
          </p:nvPr>
        </p:nvSpPr>
        <p:spPr/>
        <p:txBody>
          <a:bodyPr/>
          <a:lstStyle/>
          <a:p>
            <a:r>
              <a:rPr lang="en-US" dirty="0"/>
              <a:t>The Decision</a:t>
            </a:r>
          </a:p>
        </p:txBody>
      </p:sp>
      <p:sp>
        <p:nvSpPr>
          <p:cNvPr id="3" name="Content Placeholder 2">
            <a:extLst>
              <a:ext uri="{FF2B5EF4-FFF2-40B4-BE49-F238E27FC236}">
                <a16:creationId xmlns:a16="http://schemas.microsoft.com/office/drawing/2014/main" xmlns="" id="{BE300104-436D-4145-B7DC-74D7E350E1FB}"/>
              </a:ext>
            </a:extLst>
          </p:cNvPr>
          <p:cNvSpPr>
            <a:spLocks noGrp="1"/>
          </p:cNvSpPr>
          <p:nvPr>
            <p:ph idx="1"/>
          </p:nvPr>
        </p:nvSpPr>
        <p:spPr/>
        <p:txBody>
          <a:bodyPr/>
          <a:lstStyle/>
          <a:p>
            <a:r>
              <a:rPr lang="en-US" dirty="0"/>
              <a:t>If the nurse uses the rights approach, although she maintains the patients right to his own free will and his own choice, a life, which had a chance of saving at first is lost, that’s why this would be the wrong approach.</a:t>
            </a:r>
            <a:br>
              <a:rPr lang="en-US" dirty="0"/>
            </a:br>
            <a:r>
              <a:rPr lang="en-US" dirty="0"/>
              <a:t/>
            </a:r>
            <a:br>
              <a:rPr lang="en-US" dirty="0"/>
            </a:br>
            <a:r>
              <a:rPr lang="en-US" dirty="0"/>
              <a:t>Because cancer, although a dangerous disease, is not untreatable, and many patients do recover from it, and because of this, the patient has a chance at life and that chance should not be wasted.</a:t>
            </a:r>
          </a:p>
        </p:txBody>
      </p:sp>
    </p:spTree>
    <p:extLst>
      <p:ext uri="{BB962C8B-B14F-4D97-AF65-F5344CB8AC3E}">
        <p14:creationId xmlns:p14="http://schemas.microsoft.com/office/powerpoint/2010/main" xmlns="" val="86211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C4A0D-0938-4030-9E76-D187B8CA3B5B}"/>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xmlns="" id="{D42F0CA9-4F36-4DC5-AABC-7968CDEF5910}"/>
              </a:ext>
            </a:extLst>
          </p:cNvPr>
          <p:cNvSpPr>
            <a:spLocks noGrp="1"/>
          </p:cNvSpPr>
          <p:nvPr>
            <p:ph idx="1"/>
          </p:nvPr>
        </p:nvSpPr>
        <p:spPr/>
        <p:txBody>
          <a:bodyPr/>
          <a:lstStyle/>
          <a:p>
            <a:pPr marL="0" indent="0">
              <a:buNone/>
            </a:pPr>
            <a:r>
              <a:rPr lang="en-US" dirty="0"/>
              <a:t>If she chooses the Utilitarian approach, she will save a life, although the patient’s trust will be broken, and he will have to bear the pain of the severe disease, at the end, he might receive the gift of life and even if he doesn’t survive, he will go down fighting and not like a person who gave up.</a:t>
            </a:r>
            <a:br>
              <a:rPr lang="en-US" dirty="0"/>
            </a:br>
            <a:r>
              <a:rPr lang="en-US" dirty="0"/>
              <a:t>So to conclude, taking the decision through the utilitarian approach, would be the best way to </a:t>
            </a:r>
            <a:r>
              <a:rPr lang="en-US" dirty="0" smtClean="0"/>
              <a:t>go.</a:t>
            </a:r>
            <a:endParaRPr lang="en-US" dirty="0"/>
          </a:p>
        </p:txBody>
      </p:sp>
    </p:spTree>
    <p:extLst>
      <p:ext uri="{BB962C8B-B14F-4D97-AF65-F5344CB8AC3E}">
        <p14:creationId xmlns:p14="http://schemas.microsoft.com/office/powerpoint/2010/main" xmlns="" val="54428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DC0D-0C9A-46FC-8574-A259761DA00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473AB3EA-FF1C-47A7-90BA-0B600C909650}"/>
              </a:ext>
            </a:extLst>
          </p:cNvPr>
          <p:cNvSpPr>
            <a:spLocks noGrp="1"/>
          </p:cNvSpPr>
          <p:nvPr>
            <p:ph idx="1"/>
          </p:nvPr>
        </p:nvSpPr>
        <p:spPr>
          <a:xfrm>
            <a:off x="1295402" y="2534629"/>
            <a:ext cx="9511059" cy="2762200"/>
          </a:xfrm>
        </p:spPr>
        <p:txBody>
          <a:bodyPr>
            <a:noAutofit/>
          </a:bodyPr>
          <a:lstStyle/>
          <a:p>
            <a:pPr marL="0" indent="0">
              <a:buNone/>
            </a:pPr>
            <a:r>
              <a:rPr lang="en-US" sz="4400" dirty="0"/>
              <a:t>“The way I see it, if you want the Rainbow, you </a:t>
            </a:r>
            <a:r>
              <a:rPr lang="en-US" sz="4400" dirty="0" err="1"/>
              <a:t>gotta</a:t>
            </a:r>
            <a:r>
              <a:rPr lang="en-US" sz="4400" dirty="0"/>
              <a:t> put up with the </a:t>
            </a:r>
            <a:r>
              <a:rPr lang="en-US" sz="4400" dirty="0" smtClean="0"/>
              <a:t>rain</a:t>
            </a:r>
            <a:r>
              <a:rPr lang="en-US" sz="4400" dirty="0"/>
              <a:t>”</a:t>
            </a:r>
          </a:p>
        </p:txBody>
      </p:sp>
      <p:sp>
        <p:nvSpPr>
          <p:cNvPr id="4" name="TextBox 3">
            <a:extLst>
              <a:ext uri="{FF2B5EF4-FFF2-40B4-BE49-F238E27FC236}">
                <a16:creationId xmlns:a16="http://schemas.microsoft.com/office/drawing/2014/main" xmlns="" id="{13E82A32-C26D-4D14-96CE-456206DACACD}"/>
              </a:ext>
            </a:extLst>
          </p:cNvPr>
          <p:cNvSpPr txBox="1"/>
          <p:nvPr/>
        </p:nvSpPr>
        <p:spPr>
          <a:xfrm>
            <a:off x="9344722" y="4471639"/>
            <a:ext cx="1551876" cy="369332"/>
          </a:xfrm>
          <a:prstGeom prst="rect">
            <a:avLst/>
          </a:prstGeom>
          <a:noFill/>
        </p:spPr>
        <p:txBody>
          <a:bodyPr wrap="square" rtlCol="0">
            <a:spAutoFit/>
          </a:bodyPr>
          <a:lstStyle/>
          <a:p>
            <a:r>
              <a:rPr lang="en-US" dirty="0"/>
              <a:t>~Dolly Parton</a:t>
            </a:r>
          </a:p>
        </p:txBody>
      </p:sp>
    </p:spTree>
    <p:extLst>
      <p:ext uri="{BB962C8B-B14F-4D97-AF65-F5344CB8AC3E}">
        <p14:creationId xmlns:p14="http://schemas.microsoft.com/office/powerpoint/2010/main" xmlns="" val="235462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A7433A-C50F-4F21-8F69-10D5157D4594}"/>
              </a:ext>
            </a:extLst>
          </p:cNvPr>
          <p:cNvSpPr>
            <a:spLocks noGrp="1"/>
          </p:cNvSpPr>
          <p:nvPr>
            <p:ph idx="1"/>
          </p:nvPr>
        </p:nvSpPr>
        <p:spPr>
          <a:xfrm>
            <a:off x="3503343" y="2588735"/>
            <a:ext cx="6042101" cy="1680530"/>
          </a:xfrm>
        </p:spPr>
        <p:txBody>
          <a:bodyPr>
            <a:normAutofit fontScale="62500" lnSpcReduction="20000"/>
          </a:bodyPr>
          <a:lstStyle/>
          <a:p>
            <a:pPr marL="0" indent="0">
              <a:buNone/>
            </a:pPr>
            <a:r>
              <a:rPr lang="en-US" sz="8800" dirty="0" smtClean="0"/>
              <a:t>Any Question?</a:t>
            </a:r>
            <a:endParaRPr lang="en-US" sz="8800" dirty="0"/>
          </a:p>
          <a:p>
            <a:pPr marL="0" indent="0">
              <a:buNone/>
            </a:pPr>
            <a:r>
              <a:rPr lang="en-US" sz="8800" dirty="0" smtClean="0">
                <a:sym typeface="Wingdings" pitchFamily="2" charset="2"/>
              </a:rPr>
              <a:t>         </a:t>
            </a:r>
            <a:endParaRPr lang="en-US" sz="8800" dirty="0" smtClean="0"/>
          </a:p>
        </p:txBody>
      </p:sp>
    </p:spTree>
    <p:extLst>
      <p:ext uri="{BB962C8B-B14F-4D97-AF65-F5344CB8AC3E}">
        <p14:creationId xmlns:p14="http://schemas.microsoft.com/office/powerpoint/2010/main" xmlns="" val="242535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tf00001034</Template>
  <TotalTime>75</TotalTime>
  <Words>357</Words>
  <Application>Microsoft Office PowerPoint</Application>
  <PresentationFormat>Custom</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Die at once or Die everyday</vt:lpstr>
      <vt:lpstr>Introduction</vt:lpstr>
      <vt:lpstr>The Dillema</vt:lpstr>
      <vt:lpstr>The Rights Approach</vt:lpstr>
      <vt:lpstr>The Utilitarian Approach</vt:lpstr>
      <vt:lpstr>The Decision</vt:lpstr>
      <vt:lpstr>Continued</vt:lpstr>
      <vt:lpstr>Motivation</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at once or Die everyday?</dc:title>
  <dc:creator>MUHAMMAD UZAIR</dc:creator>
  <cp:lastModifiedBy>Zohaib Hassan</cp:lastModifiedBy>
  <cp:revision>10</cp:revision>
  <dcterms:created xsi:type="dcterms:W3CDTF">2020-07-09T18:40:52Z</dcterms:created>
  <dcterms:modified xsi:type="dcterms:W3CDTF">2020-07-18T05:34:56Z</dcterms:modified>
</cp:coreProperties>
</file>