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93775"/>
          </a:xfrm>
        </p:spPr>
        <p:txBody>
          <a:bodyPr/>
          <a:lstStyle/>
          <a:p>
            <a:r>
              <a:rPr lang="en-US" dirty="0" smtClean="0"/>
              <a:t>ROLLNO: 19SW42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ZOHAIB HASSAN SOOMRO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Role of </a:t>
            </a:r>
            <a:r>
              <a:rPr lang="en-US" sz="3600" b="1" dirty="0" err="1" smtClean="0"/>
              <a:t>Mujadid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Alif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Thani</a:t>
            </a:r>
            <a:r>
              <a:rPr lang="en-US" sz="3600" b="1" dirty="0" smtClean="0"/>
              <a:t> for the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revival </a:t>
            </a:r>
            <a:r>
              <a:rPr lang="en-US" sz="3600" b="1" dirty="0" smtClean="0"/>
              <a:t>of Muslim society in Indian subcontinent: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Introduction:</a:t>
            </a:r>
          </a:p>
          <a:p>
            <a:r>
              <a:rPr lang="en-US" dirty="0" smtClean="0"/>
              <a:t>Real name was Sheikh Ahmad </a:t>
            </a:r>
            <a:r>
              <a:rPr lang="en-US" dirty="0" err="1" smtClean="0"/>
              <a:t>Sarhindi</a:t>
            </a:r>
            <a:r>
              <a:rPr lang="en-US" dirty="0" smtClean="0"/>
              <a:t> al-</a:t>
            </a:r>
            <a:r>
              <a:rPr lang="en-US" dirty="0" err="1" smtClean="0"/>
              <a:t>Farooqi</a:t>
            </a:r>
            <a:r>
              <a:rPr lang="en-US" sz="2000" dirty="0" smtClean="0"/>
              <a:t>(descendent of </a:t>
            </a:r>
            <a:r>
              <a:rPr lang="en-US" sz="2000" dirty="0" err="1" smtClean="0"/>
              <a:t>Hazrat</a:t>
            </a:r>
            <a:r>
              <a:rPr lang="en-US" sz="2000" dirty="0" smtClean="0"/>
              <a:t> </a:t>
            </a:r>
            <a:r>
              <a:rPr lang="en-US" sz="2000" dirty="0" err="1" smtClean="0"/>
              <a:t>Umar</a:t>
            </a:r>
            <a:r>
              <a:rPr lang="en-US" sz="2000" dirty="0" smtClean="0"/>
              <a:t> </a:t>
            </a:r>
            <a:r>
              <a:rPr lang="en-US" sz="2000" dirty="0" err="1" smtClean="0"/>
              <a:t>Farooq</a:t>
            </a:r>
            <a:r>
              <a:rPr lang="en-US" sz="2000" dirty="0" smtClean="0"/>
              <a:t> R.A ) </a:t>
            </a:r>
            <a:r>
              <a:rPr lang="en-US" dirty="0" smtClean="0"/>
              <a:t>an-</a:t>
            </a:r>
            <a:r>
              <a:rPr lang="en-US" dirty="0" err="1" smtClean="0"/>
              <a:t>Naqshbandi</a:t>
            </a:r>
            <a:r>
              <a:rPr lang="en-US" dirty="0" smtClean="0"/>
              <a:t>,  born at </a:t>
            </a:r>
            <a:r>
              <a:rPr lang="en-US" dirty="0" err="1" smtClean="0"/>
              <a:t>Sirhand</a:t>
            </a:r>
            <a:r>
              <a:rPr lang="en-US" dirty="0" smtClean="0"/>
              <a:t> June 26, 1564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Father’s name was Sheikh Abdul </a:t>
            </a:r>
            <a:r>
              <a:rPr lang="en-US" dirty="0" err="1" smtClean="0"/>
              <a:t>Ahad</a:t>
            </a:r>
            <a:r>
              <a:rPr lang="en-US" dirty="0" smtClean="0"/>
              <a:t>, who was a well-known Sufi</a:t>
            </a:r>
            <a:r>
              <a:rPr lang="en-US" sz="2000" dirty="0" smtClean="0"/>
              <a:t>(Saint) </a:t>
            </a:r>
            <a:r>
              <a:rPr lang="en-US" dirty="0" smtClean="0"/>
              <a:t>of his times .</a:t>
            </a:r>
          </a:p>
          <a:p>
            <a:r>
              <a:rPr lang="en-US" dirty="0" smtClean="0"/>
              <a:t>Sheikh Ahmad devoted most of his time to the study of </a:t>
            </a:r>
            <a:r>
              <a:rPr lang="en-US" dirty="0" err="1" smtClean="0"/>
              <a:t>Hadith</a:t>
            </a:r>
            <a:r>
              <a:rPr lang="en-US" dirty="0" smtClean="0"/>
              <a:t>, </a:t>
            </a:r>
            <a:r>
              <a:rPr lang="en-US" dirty="0" err="1" smtClean="0"/>
              <a:t>Tafseer</a:t>
            </a:r>
            <a:r>
              <a:rPr lang="en-US" dirty="0" smtClean="0"/>
              <a:t> and Philosophy. </a:t>
            </a:r>
          </a:p>
          <a:p>
            <a:r>
              <a:rPr lang="en-US" dirty="0" smtClean="0"/>
              <a:t>Went to Delhi to join </a:t>
            </a:r>
            <a:r>
              <a:rPr lang="en-US" dirty="0" err="1" smtClean="0"/>
              <a:t>Naqshbandiya</a:t>
            </a:r>
            <a:r>
              <a:rPr lang="en-US" dirty="0" smtClean="0"/>
              <a:t> </a:t>
            </a:r>
            <a:r>
              <a:rPr lang="en-US" dirty="0" err="1" smtClean="0"/>
              <a:t>Silsilah</a:t>
            </a:r>
            <a:r>
              <a:rPr lang="en-US" dirty="0" smtClean="0"/>
              <a:t> under the </a:t>
            </a:r>
            <a:r>
              <a:rPr lang="en-US" dirty="0" err="1" smtClean="0"/>
              <a:t>disciplineship</a:t>
            </a:r>
            <a:r>
              <a:rPr lang="en-US" dirty="0" smtClean="0"/>
              <a:t> of </a:t>
            </a:r>
            <a:r>
              <a:rPr lang="en-US" dirty="0" err="1" smtClean="0"/>
              <a:t>Khuwaja</a:t>
            </a:r>
            <a:r>
              <a:rPr lang="en-US" dirty="0" smtClean="0"/>
              <a:t> </a:t>
            </a:r>
            <a:r>
              <a:rPr lang="en-US" dirty="0" err="1" smtClean="0"/>
              <a:t>Baqi</a:t>
            </a:r>
            <a:r>
              <a:rPr lang="en-US" dirty="0" smtClean="0"/>
              <a:t> </a:t>
            </a:r>
            <a:r>
              <a:rPr lang="en-US" dirty="0" err="1" smtClean="0"/>
              <a:t>Bullah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Background of Muslims of India In that period: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The Muslims of subcontinent forgot the true Islamic teachings and started to believe on the </a:t>
            </a:r>
            <a:r>
              <a:rPr lang="en-US" dirty="0" err="1" smtClean="0"/>
              <a:t>karamaats</a:t>
            </a:r>
            <a:r>
              <a:rPr lang="en-US" dirty="0" smtClean="0"/>
              <a:t> or miracles of Saints.</a:t>
            </a:r>
          </a:p>
          <a:p>
            <a:r>
              <a:rPr lang="en-US" dirty="0" smtClean="0"/>
              <a:t>Indian subcontinent was being ruled by the </a:t>
            </a:r>
            <a:r>
              <a:rPr lang="en-US" dirty="0" err="1" smtClean="0"/>
              <a:t>Mughal</a:t>
            </a:r>
            <a:r>
              <a:rPr lang="en-US" dirty="0" smtClean="0"/>
              <a:t> Emperor </a:t>
            </a:r>
            <a:r>
              <a:rPr lang="en-US" dirty="0" err="1" smtClean="0"/>
              <a:t>Jalaludin</a:t>
            </a:r>
            <a:r>
              <a:rPr lang="en-US" dirty="0" smtClean="0"/>
              <a:t> Akbar at that time. </a:t>
            </a:r>
          </a:p>
          <a:p>
            <a:r>
              <a:rPr lang="en-US" dirty="0" smtClean="0"/>
              <a:t>Akbar started series of experiments with Islam, propagating his own religion “</a:t>
            </a:r>
            <a:r>
              <a:rPr lang="en-US" dirty="0" err="1" smtClean="0"/>
              <a:t>Deen</a:t>
            </a:r>
            <a:r>
              <a:rPr lang="en-US" dirty="0" smtClean="0"/>
              <a:t>-e-</a:t>
            </a:r>
            <a:r>
              <a:rPr lang="en-US" dirty="0" err="1" smtClean="0"/>
              <a:t>Ilahi</a:t>
            </a:r>
            <a:r>
              <a:rPr lang="en-US" dirty="0" smtClean="0"/>
              <a:t>”, a combination of Muslim and </a:t>
            </a:r>
            <a:r>
              <a:rPr lang="en-US" smtClean="0"/>
              <a:t>Hindu beliefs.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his religion he added a lot of foolish decisions some are given below:</a:t>
            </a:r>
          </a:p>
          <a:p>
            <a:r>
              <a:rPr lang="en-US" dirty="0" smtClean="0"/>
              <a:t>Slaughtering of cow was banned officially, dogs and pigs were declared as sacred animals, </a:t>
            </a:r>
            <a:r>
              <a:rPr lang="en-US" dirty="0" err="1" smtClean="0"/>
              <a:t>Ghusl</a:t>
            </a:r>
            <a:r>
              <a:rPr lang="en-US" dirty="0" smtClean="0"/>
              <a:t>-e-</a:t>
            </a:r>
            <a:r>
              <a:rPr lang="en-US" dirty="0" err="1" smtClean="0"/>
              <a:t>Janabat</a:t>
            </a:r>
            <a:r>
              <a:rPr lang="en-US" dirty="0" smtClean="0"/>
              <a:t> was prohibited, more than one wife was banned and many more foolish decision were taken by Akbar.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Contributions of Sheikh Ahmad </a:t>
            </a:r>
            <a:r>
              <a:rPr lang="en-US" sz="3400" b="1" dirty="0" err="1" smtClean="0"/>
              <a:t>Sirhandi</a:t>
            </a:r>
            <a:r>
              <a:rPr lang="en-US" sz="3400" b="1" dirty="0" smtClean="0"/>
              <a:t>: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influenced the courtiers of Akbar and Jahangir to adopt right path of Islam.</a:t>
            </a:r>
          </a:p>
          <a:p>
            <a:r>
              <a:rPr lang="en-US" dirty="0" smtClean="0"/>
              <a:t>He started the preaching of true Islamic teachings far and wide in the subcontinent.</a:t>
            </a:r>
          </a:p>
          <a:p>
            <a:r>
              <a:rPr lang="en-US" dirty="0" smtClean="0"/>
              <a:t>He purified the Islamic beliefs from the non-Islamic that the Akbar merged in his religion.</a:t>
            </a:r>
          </a:p>
          <a:p>
            <a:r>
              <a:rPr lang="en-US" dirty="0" smtClean="0"/>
              <a:t>He was the first to clear that Hindus and Muslims have separate identities.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Any Question?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281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ROLLNO: 19SW42</vt:lpstr>
      <vt:lpstr>Role of Mujadid Alif Thani for the  revival of Muslim society in Indian subcontinent:</vt:lpstr>
      <vt:lpstr>Slide 3</vt:lpstr>
      <vt:lpstr>Background of Muslims of India In that period: </vt:lpstr>
      <vt:lpstr>Continued…</vt:lpstr>
      <vt:lpstr>Contributions of Sheikh Ahmad Sirhandi:</vt:lpstr>
      <vt:lpstr>   Any Question? </vt:lpstr>
      <vt:lpstr>Thank you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ROLLNO: 19SW42</dc:title>
  <dc:creator>Zohaib Hassan</dc:creator>
  <cp:lastModifiedBy>Zohaib Hassan</cp:lastModifiedBy>
  <cp:revision>17</cp:revision>
  <dcterms:created xsi:type="dcterms:W3CDTF">2006-08-16T00:00:00Z</dcterms:created>
  <dcterms:modified xsi:type="dcterms:W3CDTF">2020-07-24T07:21:01Z</dcterms:modified>
</cp:coreProperties>
</file>