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43000"/>
            <a:ext cx="6172200" cy="3875562"/>
          </a:xfrm>
        </p:spPr>
        <p:txBody>
          <a:bodyPr>
            <a:normAutofit/>
          </a:bodyPr>
          <a:lstStyle/>
          <a:p>
            <a:r>
              <a:rPr lang="en-US" sz="4000" dirty="0"/>
              <a:t>CPEC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19SW42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CPEC stands for China Pakistan Economic corridor . </a:t>
            </a:r>
          </a:p>
          <a:p>
            <a:r>
              <a:rPr lang="en-US" dirty="0"/>
              <a:t>It is the collaboration between the two countries –China and Pakistan. </a:t>
            </a:r>
          </a:p>
          <a:p>
            <a:r>
              <a:rPr lang="en-US" dirty="0"/>
              <a:t> CPEC is a collection of infrastructure projects that are under construction throughout Pakistan since May 2013.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Integrated Transport and IT systems including road, rail, port and air links between the two countries.</a:t>
            </a:r>
          </a:p>
          <a:p>
            <a:r>
              <a:rPr lang="en-US" dirty="0"/>
              <a:t>These upgraded transport links will extend into Iran, Afghanistan, India and the Central Asian Republic for the easier trade means their economic development. </a:t>
            </a:r>
          </a:p>
          <a:p>
            <a:r>
              <a:rPr lang="en-US" dirty="0"/>
              <a:t>This economic corridor promotes energy cooperation ,financial cooperation, agricultural development , socio-economic development, human resource development an many more.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projects will provide up to 16400MW of energy to Pakistan altogether.</a:t>
            </a:r>
          </a:p>
          <a:p>
            <a:r>
              <a:rPr lang="en-US" dirty="0"/>
              <a:t>1100 Km long motorway will be constructed b/w cities of Karachi and Lahore.</a:t>
            </a:r>
          </a:p>
          <a:p>
            <a:r>
              <a:rPr lang="en-US" dirty="0"/>
              <a:t>Karachi-Peshawar main railway line will also be upgraded to allow for train travel at 160Km/hour.</a:t>
            </a:r>
          </a:p>
          <a:p>
            <a:r>
              <a:rPr lang="en-US" dirty="0"/>
              <a:t>Pakistan’s Railway network will also be extended to eventually connect to China will be completely reconstructed.</a:t>
            </a:r>
          </a:p>
          <a:p>
            <a:pPr>
              <a:buNone/>
            </a:pPr>
            <a:r>
              <a:rPr lang="en-US" dirty="0"/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Karakoram Highways b/w Rawalpindi and the Chinese border will be completely reconstructed.</a:t>
            </a:r>
          </a:p>
          <a:p>
            <a:r>
              <a:rPr lang="en-US" dirty="0"/>
              <a:t>Pipeline b/w </a:t>
            </a:r>
            <a:r>
              <a:rPr lang="en-US" dirty="0" err="1"/>
              <a:t>Gwadar</a:t>
            </a:r>
            <a:r>
              <a:rPr lang="en-US" dirty="0"/>
              <a:t> and </a:t>
            </a:r>
            <a:r>
              <a:rPr lang="en-US" dirty="0" err="1"/>
              <a:t>Nawabshah</a:t>
            </a:r>
            <a:r>
              <a:rPr lang="en-US" dirty="0"/>
              <a:t> to transport gas from Iran.</a:t>
            </a:r>
          </a:p>
          <a:p>
            <a:r>
              <a:rPr lang="en-US" dirty="0"/>
              <a:t>Their will be increase in jobs in about every sector like, finance , security, engineering , Sales and marketing etc. </a:t>
            </a:r>
          </a:p>
          <a:p>
            <a:r>
              <a:rPr lang="en-US" dirty="0" err="1"/>
              <a:t>Gilgit-Baltistan</a:t>
            </a:r>
            <a:r>
              <a:rPr lang="en-US" dirty="0"/>
              <a:t> which is known for its fresh fruits, can export up to 4,000 </a:t>
            </a:r>
            <a:r>
              <a:rPr lang="en-US" dirty="0" err="1"/>
              <a:t>tonnes</a:t>
            </a:r>
            <a:r>
              <a:rPr lang="en-US" dirty="0"/>
              <a:t> of cherries and up to 20,000 </a:t>
            </a:r>
            <a:r>
              <a:rPr lang="en-US" dirty="0" err="1"/>
              <a:t>tonnes</a:t>
            </a:r>
            <a:r>
              <a:rPr lang="en-US" dirty="0"/>
              <a:t> of apples.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     China-Pakistan Economic Corridor(CPEC) will rapidly upgrade Pakistan’s required infrastructure and strengthen its economy by the construction of modern transportation networks and numerous energy projects.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4A2D-6F39-4C66-9FC2-1CA58E4B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A7D0-6041-40D0-A5AC-ACB7A997B4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new opportunities of trade to the whole world </a:t>
            </a:r>
          </a:p>
          <a:p>
            <a:r>
              <a:rPr lang="en-US" dirty="0"/>
              <a:t>Gave extra taxation of trading over the port </a:t>
            </a:r>
          </a:p>
          <a:p>
            <a:r>
              <a:rPr lang="en-US" dirty="0"/>
              <a:t>Increased new employment opportunities </a:t>
            </a:r>
          </a:p>
          <a:p>
            <a:r>
              <a:rPr lang="en-US" dirty="0"/>
              <a:t>Gave us the financial support from china</a:t>
            </a:r>
          </a:p>
          <a:p>
            <a:r>
              <a:rPr lang="en-US"/>
              <a:t>Ensured the best development and construction of major project which in turn increase trade and economic opportunities </a:t>
            </a:r>
          </a:p>
          <a:p>
            <a:pPr marL="0" indent="0">
              <a:buNone/>
            </a:pP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67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</TotalTime>
  <Words>346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Oriel</vt:lpstr>
      <vt:lpstr>CPEC</vt:lpstr>
      <vt:lpstr>Introduction:</vt:lpstr>
      <vt:lpstr>Goals:</vt:lpstr>
      <vt:lpstr>Benefits:</vt:lpstr>
      <vt:lpstr>Cont…</vt:lpstr>
      <vt:lpstr>Summary:</vt:lpstr>
      <vt:lpstr>Thank You          </vt:lpstr>
      <vt:lpstr>Advantages: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CPEC</dc:title>
  <dc:creator>Zohaib Hassan</dc:creator>
  <cp:lastModifiedBy>Zohaib Hassan</cp:lastModifiedBy>
  <cp:revision>11</cp:revision>
  <dcterms:created xsi:type="dcterms:W3CDTF">2006-08-16T00:00:00Z</dcterms:created>
  <dcterms:modified xsi:type="dcterms:W3CDTF">2020-10-31T07:30:37Z</dcterms:modified>
</cp:coreProperties>
</file>