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A5E2-AD3C-4AD4-BADD-A53EBBCD2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25F2D-0DE8-46DC-AADB-E27B25C93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CF39-107D-4920-BB04-516A1EDA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910-E9FB-4108-B139-9B334C78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3B4D-A43B-41E0-B4ED-8B0F8ABF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70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5792-2FB1-4BC1-8C55-DA0E952B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F5B8-C6CD-42DE-BDCC-CA3797F6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9F35-551A-4AA9-B224-917E78E3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E133-2E8C-4DA3-BC04-A2B98DB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A2AC-5DD5-4496-94E6-F8C2E501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5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9DF95-3BCB-4967-8432-A8F845E4C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99759-344E-4BA8-A94C-776A755D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1B11-35CF-4117-9CE1-D153F97F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EEAD-3C5F-469F-87DF-0CA7CCD2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630B-2A37-4BF2-86B9-C03EB5A9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07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2A5F-FB36-4850-884A-EAEC50F2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164B-6E84-451B-91DF-68FF331A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A1D8-BA75-4FA6-AF71-E701E895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4A9F-F61C-46C3-8FEE-94F58E98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4682-1358-4F24-B801-168C0D0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072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75BD-035B-4735-8F85-9C292BC6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8949-229B-4A45-81B3-03DE7902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FA26-F847-4C36-8F27-F1637C3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5DDB-B045-40E6-AD14-375240A4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1A91-622E-4E54-884C-8BE82C0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13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8291-4A6F-4D62-9CE6-5FC37503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7AD7-B3B3-4372-B280-1BFD8DE47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72FB-B489-42BA-B773-C494B8DA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B5F5-B1C0-49CB-9B6E-D8896498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32D6-F6F4-4716-9CD3-2A39A180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98202-6D5B-43AC-A145-7B7FF370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722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CED5-F21E-4679-A17A-3B6AC5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2442-2F96-4208-953C-25D2B42C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032D8-28E2-42D3-8160-C3F8EAE2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48750-A679-4915-8521-3D912A64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DB051-0592-4DF2-A354-6C57F9459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35FD7-8864-41A9-882F-FD43B634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DE14-001B-4578-A527-BEB5EB5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08F66-AA36-44F0-9B12-C11147E8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32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93E-43C1-49EE-9CCA-6015D2CF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0CF1C-90CE-4819-A956-4FF56AD8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1D32-CFF5-44EA-A004-861063C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9A8D-ACB3-434F-8EA1-97043789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6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951A-8F69-4827-8D92-564AA8F7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78E34-3809-47EE-BB39-66B05C9E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4ED40-6215-4D20-9CAE-15B57B22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192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827-B2BD-4470-AAFE-754FE2E2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A761-D559-4657-97C1-3A588DA2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E80C2-250B-4135-BC10-86D6B188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4DAD4-5DF4-4873-8A92-2D342777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8BD45-6CE6-4097-9ECF-E098425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4A833-C700-49EB-9092-B99B55DF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72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C9A-E377-41A7-8270-D834E54F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71BF2-24DD-4DB2-BD0F-401DD038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6E157-B589-4E95-A1F6-2EFD2ABE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61D97-8234-49BB-8C3E-D7794E19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C21A-4089-450C-B2B8-597E6154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A298E-4B8F-4C8D-904D-99D2AA6C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103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707BA-E7B7-466C-930A-E8ED983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C78C9-8813-4483-ABF1-F298620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D283-6DBA-4434-B7EC-46A1FA0D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6344-8F75-45AF-9767-1D258DB1BD21}" type="datetimeFigureOut">
              <a:rPr lang="en-PK" smtClean="0"/>
              <a:t>31/10/2020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F489-4239-4076-B9D4-1D5EB8BBE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07F6-86D8-4760-90CF-FCAA83B30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D7FE-12E6-4F51-BB57-447E0D456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8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3F88-F1F9-4B82-B584-69C7C2B7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395-F99F-42A6-9E3E-47310A68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Aligarh movement was an important reform movement of 19</a:t>
            </a:r>
            <a:r>
              <a:rPr lang="en-US" baseline="30000" dirty="0"/>
              <a:t>th</a:t>
            </a:r>
            <a:r>
              <a:rPr lang="en-US" dirty="0"/>
              <a:t> century that was started to end the socio-religious evils of </a:t>
            </a:r>
            <a:r>
              <a:rPr lang="en-US" dirty="0" err="1"/>
              <a:t>muslim</a:t>
            </a:r>
            <a:r>
              <a:rPr lang="en-US" dirty="0"/>
              <a:t> society.</a:t>
            </a:r>
          </a:p>
          <a:p>
            <a:r>
              <a:rPr lang="en-US" dirty="0"/>
              <a:t>Its founder was Sir Sayyed Ahmed Khan who got a lot of success in his mission.</a:t>
            </a:r>
          </a:p>
          <a:p>
            <a:r>
              <a:rPr lang="en-US" dirty="0"/>
              <a:t>He was born on 17 October 1817. </a:t>
            </a:r>
          </a:p>
          <a:p>
            <a:r>
              <a:rPr lang="en-US" dirty="0"/>
              <a:t>He was a liberal and a great scholar who studied his religion deeply and tried to put an end to false rituals. He also served for 20 years as sub-judge.</a:t>
            </a:r>
          </a:p>
          <a:p>
            <a:r>
              <a:rPr lang="en-US" dirty="0"/>
              <a:t>He introduced educational reforms to end ignorance.</a:t>
            </a:r>
          </a:p>
          <a:p>
            <a:r>
              <a:rPr lang="en-US" dirty="0"/>
              <a:t>His movement is known as Aligarh Movement because its main center was at Aligarh in Uttar Pradesh .</a:t>
            </a:r>
          </a:p>
        </p:txBody>
      </p:sp>
    </p:spTree>
    <p:extLst>
      <p:ext uri="{BB962C8B-B14F-4D97-AF65-F5344CB8AC3E}">
        <p14:creationId xmlns:p14="http://schemas.microsoft.com/office/powerpoint/2010/main" val="17620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45C3-6678-4D90-800D-548EDB0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1EED-163C-482C-9C33-0BB7A3D2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sz="2800" dirty="0"/>
              <a:t>The central aims of the movement:</a:t>
            </a:r>
          </a:p>
          <a:p>
            <a:pPr marL="400050" lvl="0" indent="-400050" algn="just">
              <a:buFont typeface="+mj-lt"/>
              <a:buAutoNum type="romanUcPeriod"/>
            </a:pPr>
            <a:r>
              <a:rPr lang="en-US" sz="2800" dirty="0"/>
              <a:t>To improve relations between British &amp; Muslim communities </a:t>
            </a:r>
          </a:p>
          <a:p>
            <a:pPr marL="400050" lvl="0" indent="-400050" algn="just">
              <a:buFont typeface="+mj-lt"/>
              <a:buAutoNum type="romanUcPeriod"/>
            </a:pPr>
            <a:r>
              <a:rPr lang="en-US" sz="2800" dirty="0"/>
              <a:t>Encouraging Muslims for Western Education.</a:t>
            </a:r>
          </a:p>
          <a:p>
            <a:pPr marL="400050" lvl="0" indent="-400050" algn="just">
              <a:buFont typeface="+mj-lt"/>
              <a:buAutoNum type="romanUcPeriod"/>
            </a:pPr>
            <a:r>
              <a:rPr lang="en-US" sz="2800" dirty="0"/>
              <a:t>Increasing Political Awareness.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942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D750-4465-4A6D-B692-390CE4EE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Improving Relations between British and Muslims Communities: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convinced British that Muslims are not hits enemies.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convinced Muslims to adopt positive aspects of Western Civilization </a:t>
            </a:r>
          </a:p>
          <a:p>
            <a:pPr marL="0" indent="0" algn="just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Encouraging the growth of Western Education: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Established Ghazipur Scientific Society.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issued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Tahzib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Akhlaq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order to convince Muslims to change culturally and to acquire modern education.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was impressed from Cambridge University, established M.A.O School in Aligarh in 1875, which was upgraded into College in 1877.</a:t>
            </a:r>
          </a:p>
          <a:p>
            <a:pPr marL="0" lvl="0" indent="0" algn="just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514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09DA-987D-4D9C-9974-5215734B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81546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Importance of Aligarh Movement: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Better understanding between Muslims &amp; British, resulted opening of number of opportunities for Muslims in British India.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Advancement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Education of Muslims was also consequence of this movement.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Muslim Society of the Subcontinent was being modernized.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idea of Two-Nation Theory germinated.</a:t>
            </a:r>
          </a:p>
          <a:p>
            <a:pPr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9370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Intro :</vt:lpstr>
      <vt:lpstr>Aims: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:</dc:title>
  <dc:creator>Zohaib Hassan</dc:creator>
  <cp:lastModifiedBy>Zohaib Hassan</cp:lastModifiedBy>
  <cp:revision>4</cp:revision>
  <dcterms:created xsi:type="dcterms:W3CDTF">2020-10-31T16:43:49Z</dcterms:created>
  <dcterms:modified xsi:type="dcterms:W3CDTF">2020-10-31T17:17:33Z</dcterms:modified>
</cp:coreProperties>
</file>