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89A9E-3319-4387-95DD-D0901EE3D0EA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7F2F2-3D8A-44D9-A6B6-84FA15197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F2F2-3D8A-44D9-A6B6-84FA15197C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F2F2-3D8A-44D9-A6B6-84FA15197C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Pakistan’s Relations with USA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19SW42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the establishment of Pakistan, it faced many issues.</a:t>
            </a:r>
          </a:p>
          <a:p>
            <a:r>
              <a:rPr lang="en-US" dirty="0" smtClean="0"/>
              <a:t> Two of which were Security and Economic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Pak-US Relations: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October 20, 1947 US established diplomatic relations with Pakistan based on economic and military assistance.</a:t>
            </a:r>
          </a:p>
          <a:p>
            <a:r>
              <a:rPr lang="en-US" dirty="0" smtClean="0"/>
              <a:t>These relations improved in early 1950’s.</a:t>
            </a:r>
          </a:p>
          <a:p>
            <a:r>
              <a:rPr lang="en-US" dirty="0" smtClean="0"/>
              <a:t>In 1954, Pakistan signed a Mutual Defense Agreement(</a:t>
            </a:r>
            <a:r>
              <a:rPr lang="en-US" sz="1200" dirty="0" smtClean="0"/>
              <a:t>in which US undertook to provide defense equipment to Pakistan for its internal security</a:t>
            </a:r>
            <a:r>
              <a:rPr lang="en-US" dirty="0" smtClean="0"/>
              <a:t>) with US</a:t>
            </a:r>
            <a:r>
              <a:rPr lang="en-US" b="1" dirty="0" smtClean="0"/>
              <a:t> </a:t>
            </a:r>
            <a:r>
              <a:rPr lang="en-US" dirty="0" smtClean="0"/>
              <a:t>and subsequently became member of SEATO</a:t>
            </a:r>
            <a:r>
              <a:rPr lang="en-US" b="1" dirty="0" smtClean="0"/>
              <a:t> </a:t>
            </a:r>
            <a:r>
              <a:rPr lang="en-US" dirty="0" smtClean="0"/>
              <a:t>and CENTO.</a:t>
            </a:r>
          </a:p>
          <a:p>
            <a:r>
              <a:rPr lang="en-US" dirty="0" smtClean="0"/>
              <a:t> SEATO: South East Asian Treaty Organization.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1600" dirty="0" smtClean="0"/>
              <a:t>Members:  Australia, France, New Zealand, Pakistan, Philippines, 		Thailand, UK and US. </a:t>
            </a:r>
          </a:p>
          <a:p>
            <a:pPr>
              <a:buNone/>
            </a:pPr>
            <a:r>
              <a:rPr lang="en-US" sz="1600" dirty="0" smtClean="0"/>
              <a:t>		Purpose:   To establish a collective security arrangement for south-	east Asia and to enhance trade relationships b/w its members.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the significance of SEATO and CENTO in 1957 Military aid increased to 500 million dollar.</a:t>
            </a:r>
          </a:p>
          <a:p>
            <a:r>
              <a:rPr lang="en-US" dirty="0" smtClean="0"/>
              <a:t>The Pak-US relations were further strengthened.</a:t>
            </a:r>
          </a:p>
          <a:p>
            <a:r>
              <a:rPr lang="en-US" dirty="0" smtClean="0"/>
              <a:t> Pakistan became “Most Allied Ally” of US in Asia.</a:t>
            </a:r>
          </a:p>
          <a:p>
            <a:r>
              <a:rPr lang="en-US" dirty="0" smtClean="0"/>
              <a:t>Indus Water Treaty in 1960 and half a billion in US funds.</a:t>
            </a:r>
          </a:p>
          <a:p>
            <a:r>
              <a:rPr lang="en-US" dirty="0" smtClean="0"/>
              <a:t>In 1962, Sino-Indian War was fought and US gave aid to India without consulting Pakistan. In the same year General </a:t>
            </a:r>
            <a:r>
              <a:rPr lang="en-US" dirty="0" err="1" smtClean="0"/>
              <a:t>Ayyub</a:t>
            </a:r>
            <a:r>
              <a:rPr lang="en-US" dirty="0" smtClean="0"/>
              <a:t> Khan visited China which affected Pak-US relations.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Pakistan growing friendship with China after the 1962 Sino-Indian War.</a:t>
            </a:r>
          </a:p>
          <a:p>
            <a:r>
              <a:rPr lang="en-US" dirty="0" smtClean="0"/>
              <a:t>In 1965, Indo-Pakistan war happened in which both US and UK supplied arms to Pakistan.</a:t>
            </a:r>
          </a:p>
          <a:p>
            <a:r>
              <a:rPr lang="en-US" dirty="0" smtClean="0"/>
              <a:t>US increased the amount of aid to Pakistan, half a billion of which were lost in war.</a:t>
            </a:r>
          </a:p>
          <a:p>
            <a:r>
              <a:rPr lang="en-US" dirty="0" smtClean="0"/>
              <a:t>In 1976, the US President </a:t>
            </a:r>
            <a:r>
              <a:rPr lang="en-US" dirty="0" err="1" smtClean="0"/>
              <a:t>Jimny</a:t>
            </a:r>
            <a:r>
              <a:rPr lang="en-US" dirty="0" smtClean="0"/>
              <a:t> Cater imposed sanctions on </a:t>
            </a:r>
            <a:r>
              <a:rPr lang="en-US" dirty="0" err="1" smtClean="0"/>
              <a:t>Pakistan.and</a:t>
            </a:r>
            <a:r>
              <a:rPr lang="en-US" dirty="0" smtClean="0"/>
              <a:t> the main cause was nuclear issues.</a:t>
            </a:r>
          </a:p>
          <a:p>
            <a:r>
              <a:rPr lang="en-US" dirty="0" smtClean="0"/>
              <a:t>Than in General Zia-</a:t>
            </a:r>
            <a:r>
              <a:rPr lang="en-US" dirty="0" err="1" smtClean="0"/>
              <a:t>ul</a:t>
            </a:r>
            <a:r>
              <a:rPr lang="en-US" dirty="0" smtClean="0"/>
              <a:t>-</a:t>
            </a:r>
            <a:r>
              <a:rPr lang="en-US" dirty="0" err="1" smtClean="0"/>
              <a:t>Haq’s</a:t>
            </a:r>
            <a:r>
              <a:rPr lang="en-US" dirty="0" smtClean="0"/>
              <a:t>  period the US changed its strategies and provide militarily and economically assistance due to ‘the geographical importance of Pakistan in the region’.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B/w 1977 and 1986, the country experienced an average annual growth in GNP of 6.8%, one of the highest at that time.</a:t>
            </a:r>
          </a:p>
          <a:p>
            <a:r>
              <a:rPr lang="en-US" dirty="0" smtClean="0"/>
              <a:t>In 1981, $3.2 billion, 5-year economic and military aid package with Pakistan was negotiated by the Reagan Administration.</a:t>
            </a:r>
          </a:p>
          <a:p>
            <a:r>
              <a:rPr lang="en-US" dirty="0" smtClean="0"/>
              <a:t>In 1982, the latest radar systems for Pakistan’s F-16 fighter planes transferred to Pakistan by president Wilson.</a:t>
            </a:r>
          </a:p>
          <a:p>
            <a:r>
              <a:rPr lang="en-US" dirty="0" smtClean="0"/>
              <a:t>A $4 billion, 6-year aid package for Pakistan was signed in 1986.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that till 1989 US turned blind eye to Pakistani Government involvement in heroine trade.</a:t>
            </a:r>
          </a:p>
          <a:p>
            <a:r>
              <a:rPr lang="en-US" dirty="0" smtClean="0"/>
              <a:t>But when </a:t>
            </a:r>
            <a:r>
              <a:rPr lang="en-US" dirty="0" err="1" smtClean="0"/>
              <a:t>Obama</a:t>
            </a:r>
            <a:r>
              <a:rPr lang="en-US" dirty="0" smtClean="0"/>
              <a:t> became the president, he declared that Pakistan must know that the America will remain a strong </a:t>
            </a:r>
            <a:r>
              <a:rPr lang="en-US" dirty="0" err="1" smtClean="0"/>
              <a:t>suppoter</a:t>
            </a:r>
            <a:r>
              <a:rPr lang="en-US" dirty="0" smtClean="0"/>
              <a:t> of Pakistan’s security and prosperity.</a:t>
            </a:r>
          </a:p>
          <a:p>
            <a:r>
              <a:rPr lang="en-US" dirty="0" smtClean="0"/>
              <a:t>A new U.S aid package of $7.5 billion to Pakistan and expect to receive approximately 1.3 billion for 2010.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500" dirty="0" smtClean="0">
                <a:sym typeface="Wingdings" pitchFamily="2" charset="2"/>
              </a:rPr>
              <a:t>         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</TotalTime>
  <Words>434</Words>
  <Application>Microsoft Office PowerPoint</Application>
  <PresentationFormat>On-screen Show (4:3)</PresentationFormat>
  <Paragraphs>38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Pakistan’s Relations with USA</vt:lpstr>
      <vt:lpstr>Introduction:</vt:lpstr>
      <vt:lpstr>Pak-US Relations:</vt:lpstr>
      <vt:lpstr>Cont…</vt:lpstr>
      <vt:lpstr>Cont…</vt:lpstr>
      <vt:lpstr>Cont…</vt:lpstr>
      <vt:lpstr>Cont…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Zohaib Hassan</dc:creator>
  <cp:lastModifiedBy>Zohaib Hassan</cp:lastModifiedBy>
  <cp:revision>20</cp:revision>
  <dcterms:created xsi:type="dcterms:W3CDTF">2006-08-16T00:00:00Z</dcterms:created>
  <dcterms:modified xsi:type="dcterms:W3CDTF">2020-08-20T06:29:44Z</dcterms:modified>
</cp:coreProperties>
</file>