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F108-70D8-4209-A98F-A9C3D6A0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8B0A9-9A96-4EE5-BEDE-366DC0C16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86C61-B41B-4EA9-B347-30136C7B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A0C9-A62E-4688-9D5F-1716E66B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8EE9-699E-46DC-B188-4D83E186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185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F41-C4F8-43DA-A99B-4EEB0DB1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03EDF-C340-47A2-B2A7-C34BDBB76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96A1-A6A9-428D-BF99-69F24E37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2CEF-CC07-4799-A1DF-FAC661F4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E39F-D4DD-4D3A-8CB0-D6157C7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95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24424-75C3-42AE-95EC-AAAA69465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1CFC3-5F18-421F-BAF3-5D41A51C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2AD4-0C72-438F-A0CF-871FA15F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9222-C912-485C-9E4A-A37423C4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10F9-82A0-4CF9-8BEE-683FE85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4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1CA3-EE99-415C-8C21-3F2761D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C926-1F31-422E-B38E-B1276CAE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769F-AFEF-45E9-B0C2-B4E9B61E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677A-CA87-485A-A246-606D62A9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7DE6-B29C-47E2-A057-FB66ECCE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67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DFF0-E30B-4F98-8B13-DE6DF948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55FE1-3F0F-430B-8DED-A3A05D08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781B-90C8-40A1-A262-994AB1FA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EB72-F4D7-44BC-AC2D-1A52A4A6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3B20-2EEF-465A-A3C4-5AAF2828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90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CC81-17DD-432E-8DE4-515091A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F09E-22CB-4ACA-B907-AC51348BD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BD97-A9C8-4B77-9A0F-FFA2901B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E906-28C9-47A3-9E7D-BD81BA3C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51D22-E878-4492-A355-6998CDAF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7CD0F-9678-4985-9F2D-24B29FC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160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3873-BE81-445B-8D07-7D48F497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F960-63E4-4F64-ABF6-0AC8E1CB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AA3CF-64D8-40A3-8BED-B2B24CD60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E3709-C970-4D3D-8510-9637561E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DCC8C-3663-4589-8F37-6FEA13F6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129DE-8EAF-4BFA-8B3F-04524692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670B6-915A-499E-B653-D42C38C9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BBF1E-B605-4119-92D8-EB87DB8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12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EDC-A327-4B92-AAD5-43AA6D41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7779F-8973-4CCE-8C9D-CD8C7CEC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00209-FF5D-430E-939A-FD413A6B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3F4E-5650-4D2E-9F94-E91451C6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028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724A3-EDA0-4A1D-A99C-E666BBC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55B80-FBF0-4632-BECE-268AC99A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7693A-57BB-4209-B87C-B2D79C2D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29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346-F71D-4399-9A01-B98F6DE5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DB28-D9E1-46F2-8C7E-DB9F732D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CF221-10E9-4AE7-A89E-2704DB23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BB88-AC0C-4541-B12C-81D63D8D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746F-C779-4ECB-B2F1-E71884D7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DAA4-4EC7-4553-AAF8-9B4844AD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27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32C6-EEC5-416E-8D3A-EC49FF78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36F2E-36BC-4F7D-AD86-7164546C2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075A4-5851-4ABF-8E55-E74714EE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BCB75-75DA-4C72-A20B-76AAE196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E80A-D624-461B-AB93-EA26D78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076E-F95E-4C24-9A58-1D8A4F37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5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25F7E-9E8B-453D-8F07-730591A7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88EE-7013-4700-818C-D3E7186A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6C3F-0F1A-4530-81D6-8C9AD7058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B7DA-C710-4A53-9151-8F8C9C5A959D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C9EC-4252-4E77-B9B6-9481627EA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A550-9FBF-48C4-9419-3ED3C089C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D59E-108A-498E-84AD-1A0FD3F172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90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6941-0432-4DB6-87C8-35F5165AA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398463"/>
            <a:ext cx="9144000" cy="5249862"/>
          </a:xfrm>
        </p:spPr>
        <p:txBody>
          <a:bodyPr>
            <a:normAutofit/>
          </a:bodyPr>
          <a:lstStyle/>
          <a:p>
            <a:r>
              <a:rPr lang="en-US" dirty="0"/>
              <a:t>Shah Waliullah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29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A73A-2341-46BF-8B60-30D9463A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8401-7EBE-425F-927E-44A8B5EB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His real name was Qutb-</a:t>
            </a:r>
            <a:r>
              <a:rPr lang="en-US" dirty="0" err="1"/>
              <a:t>ud</a:t>
            </a:r>
            <a:r>
              <a:rPr lang="en-US" dirty="0"/>
              <a:t>-din Ahmad, popularly known as Shah Waliullah. He was born in 1114 Hijra(1703 A.D) .</a:t>
            </a:r>
          </a:p>
          <a:p>
            <a:r>
              <a:rPr lang="en-US" dirty="0"/>
              <a:t>He was a great saint, thinker, Muhadis, translator, scholar, theologian and reformer.</a:t>
            </a:r>
          </a:p>
          <a:p>
            <a:r>
              <a:rPr lang="en-US" dirty="0"/>
              <a:t>He received early education from his father Shah </a:t>
            </a:r>
            <a:r>
              <a:rPr lang="en-US"/>
              <a:t>Abdul Rahim. </a:t>
            </a:r>
            <a:r>
              <a:rPr lang="en-US" dirty="0"/>
              <a:t>He received education in </a:t>
            </a:r>
          </a:p>
          <a:p>
            <a:pPr marL="0" indent="0">
              <a:buNone/>
            </a:pPr>
            <a:r>
              <a:rPr lang="en-US" dirty="0"/>
              <a:t>Tafsir, Hadis and acquired spiritual discipline.</a:t>
            </a:r>
          </a:p>
          <a:p>
            <a:r>
              <a:rPr lang="en-US" dirty="0"/>
              <a:t>He also studied metaphysics, logic &amp; </a:t>
            </a:r>
            <a:r>
              <a:rPr lang="en-US" dirty="0" err="1"/>
              <a:t>ilm</a:t>
            </a:r>
            <a:r>
              <a:rPr lang="en-US" dirty="0"/>
              <a:t>-ul-kalam.</a:t>
            </a:r>
          </a:p>
          <a:p>
            <a:r>
              <a:rPr lang="en-US" dirty="0"/>
              <a:t>In 1731, he went to Arabia for higher studies &amp; performing Hajj.</a:t>
            </a:r>
          </a:p>
          <a:p>
            <a:r>
              <a:rPr lang="en-US" dirty="0"/>
              <a:t>He was studying hadith &amp; </a:t>
            </a:r>
            <a:r>
              <a:rPr lang="en-US" dirty="0" err="1"/>
              <a:t>fiqha</a:t>
            </a:r>
            <a:r>
              <a:rPr lang="en-US" dirty="0"/>
              <a:t> under Sheikh </a:t>
            </a:r>
            <a:r>
              <a:rPr lang="en-US" dirty="0" err="1"/>
              <a:t>abu</a:t>
            </a:r>
            <a:r>
              <a:rPr lang="en-US" dirty="0"/>
              <a:t> </a:t>
            </a:r>
            <a:r>
              <a:rPr lang="en-US" dirty="0" err="1"/>
              <a:t>tahir</a:t>
            </a:r>
            <a:r>
              <a:rPr lang="en-US" dirty="0"/>
              <a:t> bin Ibrahim.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9955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E5A6-AA46-48A5-94F0-12FCB95A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/>
          <a:lstStyle/>
          <a:p>
            <a:r>
              <a:rPr lang="en-US" dirty="0"/>
              <a:t>He wrote many books like </a:t>
            </a:r>
            <a:r>
              <a:rPr lang="en-US" dirty="0" err="1"/>
              <a:t>Hujjathullahi</a:t>
            </a:r>
            <a:r>
              <a:rPr lang="en-US" dirty="0"/>
              <a:t>-l-</a:t>
            </a:r>
            <a:r>
              <a:rPr lang="en-US" dirty="0" err="1"/>
              <a:t>baligha</a:t>
            </a:r>
            <a:r>
              <a:rPr lang="en-US" dirty="0"/>
              <a:t>, </a:t>
            </a:r>
            <a:r>
              <a:rPr lang="en-US" dirty="0" err="1"/>
              <a:t>Izalatul-khifa</a:t>
            </a:r>
            <a:r>
              <a:rPr lang="en-US" dirty="0"/>
              <a:t>, the </a:t>
            </a:r>
            <a:r>
              <a:rPr lang="en-US" dirty="0" err="1"/>
              <a:t>vilul-ahadih</a:t>
            </a:r>
            <a:r>
              <a:rPr lang="en-US" dirty="0"/>
              <a:t>, </a:t>
            </a:r>
            <a:r>
              <a:rPr lang="en-US" dirty="0" err="1"/>
              <a:t>Faiyul-kabir</a:t>
            </a:r>
            <a:r>
              <a:rPr lang="en-US" dirty="0"/>
              <a:t>, </a:t>
            </a:r>
            <a:r>
              <a:rPr lang="en-US" dirty="0" err="1"/>
              <a:t>budur</a:t>
            </a:r>
            <a:r>
              <a:rPr lang="en-US" dirty="0"/>
              <a:t> al-</a:t>
            </a:r>
            <a:r>
              <a:rPr lang="en-US" dirty="0" err="1"/>
              <a:t>bazighah</a:t>
            </a:r>
            <a:r>
              <a:rPr lang="en-US" dirty="0"/>
              <a:t> and many more.</a:t>
            </a:r>
          </a:p>
          <a:p>
            <a:r>
              <a:rPr lang="en-US" dirty="0"/>
              <a:t>According to him Aims of education is</a:t>
            </a:r>
          </a:p>
          <a:p>
            <a:pPr lvl="1"/>
            <a:r>
              <a:rPr lang="en-US" dirty="0"/>
              <a:t>To give awareness about relationship b/w God, man &amp; universe.</a:t>
            </a:r>
          </a:p>
          <a:p>
            <a:pPr lvl="1"/>
            <a:r>
              <a:rPr lang="en-US" dirty="0"/>
              <a:t>to give knowledge about establishment and development of society.</a:t>
            </a:r>
          </a:p>
          <a:p>
            <a:pPr lvl="1"/>
            <a:r>
              <a:rPr lang="en-US" dirty="0"/>
              <a:t>to give awareness about relationship b/w individual &amp; society.</a:t>
            </a:r>
          </a:p>
          <a:p>
            <a:pPr lvl="1"/>
            <a:r>
              <a:rPr lang="en-US" dirty="0"/>
              <a:t>To develop an ability f self-realization.</a:t>
            </a:r>
          </a:p>
          <a:p>
            <a:pPr lvl="1"/>
            <a:r>
              <a:rPr lang="en-US" dirty="0"/>
              <a:t>To create the feelings of co-operation and sympathy among students.</a:t>
            </a:r>
          </a:p>
          <a:p>
            <a:pPr lvl="1"/>
            <a:r>
              <a:rPr lang="en-US" dirty="0"/>
              <a:t>To make student patriotic.</a:t>
            </a:r>
          </a:p>
          <a:p>
            <a:pPr lvl="1"/>
            <a:r>
              <a:rPr lang="en-US" dirty="0"/>
              <a:t>To develop such awareness that the student could understand the international relationship and think without considering the color, race and language.</a:t>
            </a:r>
          </a:p>
          <a:p>
            <a:pPr lvl="1"/>
            <a:r>
              <a:rPr lang="en-US" dirty="0"/>
              <a:t>To make students responsible citizens.</a:t>
            </a:r>
          </a:p>
          <a:p>
            <a:pPr lvl="1"/>
            <a:r>
              <a:rPr lang="en-US" dirty="0"/>
              <a:t>To develop a desire to obey GOD.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0204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5C43-FAB7-4B57-85F8-5F55E89B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 was  great educationist and was interested in Hadith that’s why he was known as </a:t>
            </a:r>
            <a:r>
              <a:rPr lang="en-US" dirty="0" err="1"/>
              <a:t>Muhadith</a:t>
            </a:r>
            <a:r>
              <a:rPr lang="en-US" dirty="0"/>
              <a:t>.</a:t>
            </a:r>
          </a:p>
          <a:p>
            <a:r>
              <a:rPr lang="en-US" dirty="0"/>
              <a:t>He was first to translate the HOLY QURAN.</a:t>
            </a:r>
          </a:p>
          <a:p>
            <a:r>
              <a:rPr lang="en-US" dirty="0"/>
              <a:t>He also prepared syllabus for ISLAMIC INTITUITIONS.</a:t>
            </a:r>
          </a:p>
          <a:p>
            <a:r>
              <a:rPr lang="en-US" dirty="0"/>
              <a:t>He also criticized on un-Islamic customs, poverty,  economic exploitation of the poor , Mughal rulers &amp; nobility for their indolence &amp; luxury, influence of </a:t>
            </a:r>
            <a:r>
              <a:rPr lang="en-US" dirty="0" err="1"/>
              <a:t>hindu</a:t>
            </a:r>
            <a:r>
              <a:rPr lang="en-US" dirty="0"/>
              <a:t> mythology and its philosophical interpretation.</a:t>
            </a:r>
          </a:p>
          <a:p>
            <a:r>
              <a:rPr lang="en-US" dirty="0"/>
              <a:t> He also played an important as a Teacher.</a:t>
            </a:r>
          </a:p>
          <a:p>
            <a:r>
              <a:rPr lang="en-US" dirty="0"/>
              <a:t>He taught in Madrasa-e-</a:t>
            </a:r>
            <a:r>
              <a:rPr lang="en-US" dirty="0" err="1"/>
              <a:t>Rahimiyya</a:t>
            </a:r>
            <a:r>
              <a:rPr lang="en-US" dirty="0"/>
              <a:t> for 12 years in the critical period of </a:t>
            </a:r>
            <a:r>
              <a:rPr lang="en-US" dirty="0" err="1"/>
              <a:t>muslims</a:t>
            </a:r>
            <a:r>
              <a:rPr lang="en-US" dirty="0"/>
              <a:t>. He gave Quranic education for the welfare of the </a:t>
            </a:r>
            <a:r>
              <a:rPr lang="en-US" dirty="0" err="1"/>
              <a:t>muslims</a:t>
            </a:r>
            <a:r>
              <a:rPr lang="en-US" dirty="0"/>
              <a:t> of subcontinent. He  translated Holy Quran into Persian in order to spread teachings of Islam. He also taught Hadith literature, metaphysics &amp; writing.</a:t>
            </a:r>
          </a:p>
        </p:txBody>
      </p:sp>
    </p:spTree>
    <p:extLst>
      <p:ext uri="{BB962C8B-B14F-4D97-AF65-F5344CB8AC3E}">
        <p14:creationId xmlns:p14="http://schemas.microsoft.com/office/powerpoint/2010/main" val="117817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9501-389A-4052-B0C4-6EE2DD7C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225"/>
            <a:ext cx="10515600" cy="5900738"/>
          </a:xfrm>
        </p:spPr>
        <p:txBody>
          <a:bodyPr/>
          <a:lstStyle/>
          <a:p>
            <a:r>
              <a:rPr lang="en-US" dirty="0"/>
              <a:t>He also played important role as revivalist.</a:t>
            </a:r>
          </a:p>
          <a:p>
            <a:r>
              <a:rPr lang="en-US" dirty="0"/>
              <a:t>His philosophical interpretation caused resurgence of Islamic revivalism.</a:t>
            </a:r>
          </a:p>
          <a:p>
            <a:r>
              <a:rPr lang="en-US" dirty="0"/>
              <a:t>He started a movement to strengthen Muslims for political makeup.</a:t>
            </a:r>
          </a:p>
          <a:p>
            <a:r>
              <a:rPr lang="en-US" dirty="0"/>
              <a:t>He wrote his philosophies in Arabic and Persian, he wanted upper class to understand. He taught that Muslim could find salvation only by understanding Quran &amp; Hadith.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tried to synthesize the two streams of liberalism and religious extremism of Akbar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Mujadid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Alf Sani simultaneously.</a:t>
            </a:r>
            <a:endParaRPr lang="en-US" dirty="0"/>
          </a:p>
          <a:p>
            <a:r>
              <a:rPr lang="en-US" dirty="0"/>
              <a:t>As a conclusion he was the torchbearer for Muslims , Responsible for the reformation of the social &amp; political order of Muslim Community and continued his struggles till it flowered in to the birth of Pakistan.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1968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474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Shah Waliullah</vt:lpstr>
      <vt:lpstr>Biography: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Zohaib Hassan</dc:creator>
  <cp:lastModifiedBy>Zohaib Hassan</cp:lastModifiedBy>
  <cp:revision>14</cp:revision>
  <dcterms:created xsi:type="dcterms:W3CDTF">2020-10-31T07:31:28Z</dcterms:created>
  <dcterms:modified xsi:type="dcterms:W3CDTF">2020-10-31T12:41:11Z</dcterms:modified>
</cp:coreProperties>
</file>