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A541-78A0-4970-A625-174EDB1BD0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7A489AAF-ABE9-4894-A00C-A0F302BE6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151A8C35-0A9E-4603-B18E-EC3E6BD1AD9F}"/>
              </a:ext>
            </a:extLst>
          </p:cNvPr>
          <p:cNvSpPr>
            <a:spLocks noGrp="1"/>
          </p:cNvSpPr>
          <p:nvPr>
            <p:ph type="dt" sz="half" idx="10"/>
          </p:nvPr>
        </p:nvSpPr>
        <p:spPr/>
        <p:txBody>
          <a:bodyPr/>
          <a:lstStyle/>
          <a:p>
            <a:fld id="{9401A7BB-AC64-4401-8914-6DDA247FAD17}" type="datetimeFigureOut">
              <a:rPr lang="en-PK" smtClean="0"/>
              <a:t>01/11/2020</a:t>
            </a:fld>
            <a:endParaRPr lang="en-PK"/>
          </a:p>
        </p:txBody>
      </p:sp>
      <p:sp>
        <p:nvSpPr>
          <p:cNvPr id="5" name="Footer Placeholder 4">
            <a:extLst>
              <a:ext uri="{FF2B5EF4-FFF2-40B4-BE49-F238E27FC236}">
                <a16:creationId xmlns:a16="http://schemas.microsoft.com/office/drawing/2014/main" id="{CACD1226-324F-4AA2-A288-529C9A94C40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7BA25BD-1292-4860-8B4E-64E483132299}"/>
              </a:ext>
            </a:extLst>
          </p:cNvPr>
          <p:cNvSpPr>
            <a:spLocks noGrp="1"/>
          </p:cNvSpPr>
          <p:nvPr>
            <p:ph type="sldNum" sz="quarter" idx="12"/>
          </p:nvPr>
        </p:nvSpPr>
        <p:spPr/>
        <p:txBody>
          <a:bodyPr/>
          <a:lstStyle/>
          <a:p>
            <a:fld id="{6E9E4596-BB47-471B-A760-7D429CE964DD}" type="slidenum">
              <a:rPr lang="en-PK" smtClean="0"/>
              <a:t>‹#›</a:t>
            </a:fld>
            <a:endParaRPr lang="en-PK"/>
          </a:p>
        </p:txBody>
      </p:sp>
    </p:spTree>
    <p:extLst>
      <p:ext uri="{BB962C8B-B14F-4D97-AF65-F5344CB8AC3E}">
        <p14:creationId xmlns:p14="http://schemas.microsoft.com/office/powerpoint/2010/main" val="410916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4732-4205-456B-8B75-255401AD22F1}"/>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FCC2F61-781D-480B-B8D5-2170B1A79A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D34E481-9641-4790-9CB3-554474C84E1E}"/>
              </a:ext>
            </a:extLst>
          </p:cNvPr>
          <p:cNvSpPr>
            <a:spLocks noGrp="1"/>
          </p:cNvSpPr>
          <p:nvPr>
            <p:ph type="dt" sz="half" idx="10"/>
          </p:nvPr>
        </p:nvSpPr>
        <p:spPr/>
        <p:txBody>
          <a:bodyPr/>
          <a:lstStyle/>
          <a:p>
            <a:fld id="{9401A7BB-AC64-4401-8914-6DDA247FAD17}" type="datetimeFigureOut">
              <a:rPr lang="en-PK" smtClean="0"/>
              <a:t>01/11/2020</a:t>
            </a:fld>
            <a:endParaRPr lang="en-PK"/>
          </a:p>
        </p:txBody>
      </p:sp>
      <p:sp>
        <p:nvSpPr>
          <p:cNvPr id="5" name="Footer Placeholder 4">
            <a:extLst>
              <a:ext uri="{FF2B5EF4-FFF2-40B4-BE49-F238E27FC236}">
                <a16:creationId xmlns:a16="http://schemas.microsoft.com/office/drawing/2014/main" id="{A267F5DB-B9EC-4FDB-8900-C91F98FAA06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ABA6288-A5B1-45C6-9CBB-6E64C2BB26EF}"/>
              </a:ext>
            </a:extLst>
          </p:cNvPr>
          <p:cNvSpPr>
            <a:spLocks noGrp="1"/>
          </p:cNvSpPr>
          <p:nvPr>
            <p:ph type="sldNum" sz="quarter" idx="12"/>
          </p:nvPr>
        </p:nvSpPr>
        <p:spPr/>
        <p:txBody>
          <a:bodyPr/>
          <a:lstStyle/>
          <a:p>
            <a:fld id="{6E9E4596-BB47-471B-A760-7D429CE964DD}" type="slidenum">
              <a:rPr lang="en-PK" smtClean="0"/>
              <a:t>‹#›</a:t>
            </a:fld>
            <a:endParaRPr lang="en-PK"/>
          </a:p>
        </p:txBody>
      </p:sp>
    </p:spTree>
    <p:extLst>
      <p:ext uri="{BB962C8B-B14F-4D97-AF65-F5344CB8AC3E}">
        <p14:creationId xmlns:p14="http://schemas.microsoft.com/office/powerpoint/2010/main" val="69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082544-88DC-43A7-90E9-7E0E81AF75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E8D7417-AD15-4F57-86FC-5DE45C710A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AADB0E0-E6CA-4296-BD67-77FCBB8BD55A}"/>
              </a:ext>
            </a:extLst>
          </p:cNvPr>
          <p:cNvSpPr>
            <a:spLocks noGrp="1"/>
          </p:cNvSpPr>
          <p:nvPr>
            <p:ph type="dt" sz="half" idx="10"/>
          </p:nvPr>
        </p:nvSpPr>
        <p:spPr/>
        <p:txBody>
          <a:bodyPr/>
          <a:lstStyle/>
          <a:p>
            <a:fld id="{9401A7BB-AC64-4401-8914-6DDA247FAD17}" type="datetimeFigureOut">
              <a:rPr lang="en-PK" smtClean="0"/>
              <a:t>01/11/2020</a:t>
            </a:fld>
            <a:endParaRPr lang="en-PK"/>
          </a:p>
        </p:txBody>
      </p:sp>
      <p:sp>
        <p:nvSpPr>
          <p:cNvPr id="5" name="Footer Placeholder 4">
            <a:extLst>
              <a:ext uri="{FF2B5EF4-FFF2-40B4-BE49-F238E27FC236}">
                <a16:creationId xmlns:a16="http://schemas.microsoft.com/office/drawing/2014/main" id="{64B26AE3-FF97-4CAA-AEEC-1BE784B58AD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43CA91D-7281-4B42-86AA-79961397DA9D}"/>
              </a:ext>
            </a:extLst>
          </p:cNvPr>
          <p:cNvSpPr>
            <a:spLocks noGrp="1"/>
          </p:cNvSpPr>
          <p:nvPr>
            <p:ph type="sldNum" sz="quarter" idx="12"/>
          </p:nvPr>
        </p:nvSpPr>
        <p:spPr/>
        <p:txBody>
          <a:bodyPr/>
          <a:lstStyle/>
          <a:p>
            <a:fld id="{6E9E4596-BB47-471B-A760-7D429CE964DD}" type="slidenum">
              <a:rPr lang="en-PK" smtClean="0"/>
              <a:t>‹#›</a:t>
            </a:fld>
            <a:endParaRPr lang="en-PK"/>
          </a:p>
        </p:txBody>
      </p:sp>
    </p:spTree>
    <p:extLst>
      <p:ext uri="{BB962C8B-B14F-4D97-AF65-F5344CB8AC3E}">
        <p14:creationId xmlns:p14="http://schemas.microsoft.com/office/powerpoint/2010/main" val="3300439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9EBF-B47B-4CC7-8CC2-D497E21B3FD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619E1EE-96E2-4A0E-A61B-FF571587E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4C5F6F4-1C7D-41DA-A978-F55DBFCA39AA}"/>
              </a:ext>
            </a:extLst>
          </p:cNvPr>
          <p:cNvSpPr>
            <a:spLocks noGrp="1"/>
          </p:cNvSpPr>
          <p:nvPr>
            <p:ph type="dt" sz="half" idx="10"/>
          </p:nvPr>
        </p:nvSpPr>
        <p:spPr/>
        <p:txBody>
          <a:bodyPr/>
          <a:lstStyle/>
          <a:p>
            <a:fld id="{9401A7BB-AC64-4401-8914-6DDA247FAD17}" type="datetimeFigureOut">
              <a:rPr lang="en-PK" smtClean="0"/>
              <a:t>01/11/2020</a:t>
            </a:fld>
            <a:endParaRPr lang="en-PK"/>
          </a:p>
        </p:txBody>
      </p:sp>
      <p:sp>
        <p:nvSpPr>
          <p:cNvPr id="5" name="Footer Placeholder 4">
            <a:extLst>
              <a:ext uri="{FF2B5EF4-FFF2-40B4-BE49-F238E27FC236}">
                <a16:creationId xmlns:a16="http://schemas.microsoft.com/office/drawing/2014/main" id="{8D3D63B5-992D-4B25-9D58-DFF7BAF978B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B199356-AE19-42CE-90D0-8D64A0E19B69}"/>
              </a:ext>
            </a:extLst>
          </p:cNvPr>
          <p:cNvSpPr>
            <a:spLocks noGrp="1"/>
          </p:cNvSpPr>
          <p:nvPr>
            <p:ph type="sldNum" sz="quarter" idx="12"/>
          </p:nvPr>
        </p:nvSpPr>
        <p:spPr/>
        <p:txBody>
          <a:bodyPr/>
          <a:lstStyle/>
          <a:p>
            <a:fld id="{6E9E4596-BB47-471B-A760-7D429CE964DD}" type="slidenum">
              <a:rPr lang="en-PK" smtClean="0"/>
              <a:t>‹#›</a:t>
            </a:fld>
            <a:endParaRPr lang="en-PK"/>
          </a:p>
        </p:txBody>
      </p:sp>
    </p:spTree>
    <p:extLst>
      <p:ext uri="{BB962C8B-B14F-4D97-AF65-F5344CB8AC3E}">
        <p14:creationId xmlns:p14="http://schemas.microsoft.com/office/powerpoint/2010/main" val="165170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437A-4021-47D7-AE84-12ABF10E3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502F2908-65F5-424F-83B2-C6A60AE09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F7A8B1-621A-4DE0-B8BD-2D1299B50480}"/>
              </a:ext>
            </a:extLst>
          </p:cNvPr>
          <p:cNvSpPr>
            <a:spLocks noGrp="1"/>
          </p:cNvSpPr>
          <p:nvPr>
            <p:ph type="dt" sz="half" idx="10"/>
          </p:nvPr>
        </p:nvSpPr>
        <p:spPr/>
        <p:txBody>
          <a:bodyPr/>
          <a:lstStyle/>
          <a:p>
            <a:fld id="{9401A7BB-AC64-4401-8914-6DDA247FAD17}" type="datetimeFigureOut">
              <a:rPr lang="en-PK" smtClean="0"/>
              <a:t>01/11/2020</a:t>
            </a:fld>
            <a:endParaRPr lang="en-PK"/>
          </a:p>
        </p:txBody>
      </p:sp>
      <p:sp>
        <p:nvSpPr>
          <p:cNvPr id="5" name="Footer Placeholder 4">
            <a:extLst>
              <a:ext uri="{FF2B5EF4-FFF2-40B4-BE49-F238E27FC236}">
                <a16:creationId xmlns:a16="http://schemas.microsoft.com/office/drawing/2014/main" id="{BCFC7886-AE78-4355-96FE-74A91FBCBE9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90777BC-CD6E-4991-B2C3-13F5FD3DB006}"/>
              </a:ext>
            </a:extLst>
          </p:cNvPr>
          <p:cNvSpPr>
            <a:spLocks noGrp="1"/>
          </p:cNvSpPr>
          <p:nvPr>
            <p:ph type="sldNum" sz="quarter" idx="12"/>
          </p:nvPr>
        </p:nvSpPr>
        <p:spPr/>
        <p:txBody>
          <a:bodyPr/>
          <a:lstStyle/>
          <a:p>
            <a:fld id="{6E9E4596-BB47-471B-A760-7D429CE964DD}" type="slidenum">
              <a:rPr lang="en-PK" smtClean="0"/>
              <a:t>‹#›</a:t>
            </a:fld>
            <a:endParaRPr lang="en-PK"/>
          </a:p>
        </p:txBody>
      </p:sp>
    </p:spTree>
    <p:extLst>
      <p:ext uri="{BB962C8B-B14F-4D97-AF65-F5344CB8AC3E}">
        <p14:creationId xmlns:p14="http://schemas.microsoft.com/office/powerpoint/2010/main" val="3248927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98C5-FC0E-485D-BF84-6DCA6C6735E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C12D734-5112-4A63-B164-D6FE9F62D7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328EBCD-032E-42DD-B8AA-02CA3131F8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6AB0CBC9-A86E-4F75-B0D0-12F8EDC1A857}"/>
              </a:ext>
            </a:extLst>
          </p:cNvPr>
          <p:cNvSpPr>
            <a:spLocks noGrp="1"/>
          </p:cNvSpPr>
          <p:nvPr>
            <p:ph type="dt" sz="half" idx="10"/>
          </p:nvPr>
        </p:nvSpPr>
        <p:spPr/>
        <p:txBody>
          <a:bodyPr/>
          <a:lstStyle/>
          <a:p>
            <a:fld id="{9401A7BB-AC64-4401-8914-6DDA247FAD17}" type="datetimeFigureOut">
              <a:rPr lang="en-PK" smtClean="0"/>
              <a:t>01/11/2020</a:t>
            </a:fld>
            <a:endParaRPr lang="en-PK"/>
          </a:p>
        </p:txBody>
      </p:sp>
      <p:sp>
        <p:nvSpPr>
          <p:cNvPr id="6" name="Footer Placeholder 5">
            <a:extLst>
              <a:ext uri="{FF2B5EF4-FFF2-40B4-BE49-F238E27FC236}">
                <a16:creationId xmlns:a16="http://schemas.microsoft.com/office/drawing/2014/main" id="{EB07B9FE-16A1-4908-908A-3983A677D45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275E9DB-CECD-48B8-B7EE-4ECFA1C8A006}"/>
              </a:ext>
            </a:extLst>
          </p:cNvPr>
          <p:cNvSpPr>
            <a:spLocks noGrp="1"/>
          </p:cNvSpPr>
          <p:nvPr>
            <p:ph type="sldNum" sz="quarter" idx="12"/>
          </p:nvPr>
        </p:nvSpPr>
        <p:spPr/>
        <p:txBody>
          <a:bodyPr/>
          <a:lstStyle/>
          <a:p>
            <a:fld id="{6E9E4596-BB47-471B-A760-7D429CE964DD}" type="slidenum">
              <a:rPr lang="en-PK" smtClean="0"/>
              <a:t>‹#›</a:t>
            </a:fld>
            <a:endParaRPr lang="en-PK"/>
          </a:p>
        </p:txBody>
      </p:sp>
    </p:spTree>
    <p:extLst>
      <p:ext uri="{BB962C8B-B14F-4D97-AF65-F5344CB8AC3E}">
        <p14:creationId xmlns:p14="http://schemas.microsoft.com/office/powerpoint/2010/main" val="376048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E26D-B07B-4226-929D-2F98C7001436}"/>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B33F76A-0F83-46C1-B259-835D558B5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3859FD-BF98-4B00-9AC8-D16AD19AF8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0F22BB1-5056-469C-B056-938E971B48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03DE6-CD56-4C55-812F-5C405FB0F7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DB01E0EF-7BBD-4B69-8A5C-6269829CE356}"/>
              </a:ext>
            </a:extLst>
          </p:cNvPr>
          <p:cNvSpPr>
            <a:spLocks noGrp="1"/>
          </p:cNvSpPr>
          <p:nvPr>
            <p:ph type="dt" sz="half" idx="10"/>
          </p:nvPr>
        </p:nvSpPr>
        <p:spPr/>
        <p:txBody>
          <a:bodyPr/>
          <a:lstStyle/>
          <a:p>
            <a:fld id="{9401A7BB-AC64-4401-8914-6DDA247FAD17}" type="datetimeFigureOut">
              <a:rPr lang="en-PK" smtClean="0"/>
              <a:t>01/11/2020</a:t>
            </a:fld>
            <a:endParaRPr lang="en-PK"/>
          </a:p>
        </p:txBody>
      </p:sp>
      <p:sp>
        <p:nvSpPr>
          <p:cNvPr id="8" name="Footer Placeholder 7">
            <a:extLst>
              <a:ext uri="{FF2B5EF4-FFF2-40B4-BE49-F238E27FC236}">
                <a16:creationId xmlns:a16="http://schemas.microsoft.com/office/drawing/2014/main" id="{6F28A0FA-FFDA-4F0C-9A14-C9B89FCE4951}"/>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AEA32151-0842-4008-8D52-3B0196C61E4F}"/>
              </a:ext>
            </a:extLst>
          </p:cNvPr>
          <p:cNvSpPr>
            <a:spLocks noGrp="1"/>
          </p:cNvSpPr>
          <p:nvPr>
            <p:ph type="sldNum" sz="quarter" idx="12"/>
          </p:nvPr>
        </p:nvSpPr>
        <p:spPr/>
        <p:txBody>
          <a:bodyPr/>
          <a:lstStyle/>
          <a:p>
            <a:fld id="{6E9E4596-BB47-471B-A760-7D429CE964DD}" type="slidenum">
              <a:rPr lang="en-PK" smtClean="0"/>
              <a:t>‹#›</a:t>
            </a:fld>
            <a:endParaRPr lang="en-PK"/>
          </a:p>
        </p:txBody>
      </p:sp>
    </p:spTree>
    <p:extLst>
      <p:ext uri="{BB962C8B-B14F-4D97-AF65-F5344CB8AC3E}">
        <p14:creationId xmlns:p14="http://schemas.microsoft.com/office/powerpoint/2010/main" val="217435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EA11-A439-4C4B-B708-FBB87033817D}"/>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79091ECD-6ABD-42FC-AA95-A071C6953D02}"/>
              </a:ext>
            </a:extLst>
          </p:cNvPr>
          <p:cNvSpPr>
            <a:spLocks noGrp="1"/>
          </p:cNvSpPr>
          <p:nvPr>
            <p:ph type="dt" sz="half" idx="10"/>
          </p:nvPr>
        </p:nvSpPr>
        <p:spPr/>
        <p:txBody>
          <a:bodyPr/>
          <a:lstStyle/>
          <a:p>
            <a:fld id="{9401A7BB-AC64-4401-8914-6DDA247FAD17}" type="datetimeFigureOut">
              <a:rPr lang="en-PK" smtClean="0"/>
              <a:t>01/11/2020</a:t>
            </a:fld>
            <a:endParaRPr lang="en-PK"/>
          </a:p>
        </p:txBody>
      </p:sp>
      <p:sp>
        <p:nvSpPr>
          <p:cNvPr id="4" name="Footer Placeholder 3">
            <a:extLst>
              <a:ext uri="{FF2B5EF4-FFF2-40B4-BE49-F238E27FC236}">
                <a16:creationId xmlns:a16="http://schemas.microsoft.com/office/drawing/2014/main" id="{C377BC51-5CC7-4266-9B40-1C1DE8DA7310}"/>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980E23A-F9A6-49DD-87B6-058747CEA082}"/>
              </a:ext>
            </a:extLst>
          </p:cNvPr>
          <p:cNvSpPr>
            <a:spLocks noGrp="1"/>
          </p:cNvSpPr>
          <p:nvPr>
            <p:ph type="sldNum" sz="quarter" idx="12"/>
          </p:nvPr>
        </p:nvSpPr>
        <p:spPr/>
        <p:txBody>
          <a:bodyPr/>
          <a:lstStyle/>
          <a:p>
            <a:fld id="{6E9E4596-BB47-471B-A760-7D429CE964DD}" type="slidenum">
              <a:rPr lang="en-PK" smtClean="0"/>
              <a:t>‹#›</a:t>
            </a:fld>
            <a:endParaRPr lang="en-PK"/>
          </a:p>
        </p:txBody>
      </p:sp>
    </p:spTree>
    <p:extLst>
      <p:ext uri="{BB962C8B-B14F-4D97-AF65-F5344CB8AC3E}">
        <p14:creationId xmlns:p14="http://schemas.microsoft.com/office/powerpoint/2010/main" val="2833558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DBCB3C-BB4D-4099-89B4-7B3D7437FD95}"/>
              </a:ext>
            </a:extLst>
          </p:cNvPr>
          <p:cNvSpPr>
            <a:spLocks noGrp="1"/>
          </p:cNvSpPr>
          <p:nvPr>
            <p:ph type="dt" sz="half" idx="10"/>
          </p:nvPr>
        </p:nvSpPr>
        <p:spPr/>
        <p:txBody>
          <a:bodyPr/>
          <a:lstStyle/>
          <a:p>
            <a:fld id="{9401A7BB-AC64-4401-8914-6DDA247FAD17}" type="datetimeFigureOut">
              <a:rPr lang="en-PK" smtClean="0"/>
              <a:t>01/11/2020</a:t>
            </a:fld>
            <a:endParaRPr lang="en-PK"/>
          </a:p>
        </p:txBody>
      </p:sp>
      <p:sp>
        <p:nvSpPr>
          <p:cNvPr id="3" name="Footer Placeholder 2">
            <a:extLst>
              <a:ext uri="{FF2B5EF4-FFF2-40B4-BE49-F238E27FC236}">
                <a16:creationId xmlns:a16="http://schemas.microsoft.com/office/drawing/2014/main" id="{D679F7D8-D555-4D59-A3C1-5D0A2646E84D}"/>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A071B2D4-637D-44DA-B073-DB6F909890E9}"/>
              </a:ext>
            </a:extLst>
          </p:cNvPr>
          <p:cNvSpPr>
            <a:spLocks noGrp="1"/>
          </p:cNvSpPr>
          <p:nvPr>
            <p:ph type="sldNum" sz="quarter" idx="12"/>
          </p:nvPr>
        </p:nvSpPr>
        <p:spPr/>
        <p:txBody>
          <a:bodyPr/>
          <a:lstStyle/>
          <a:p>
            <a:fld id="{6E9E4596-BB47-471B-A760-7D429CE964DD}" type="slidenum">
              <a:rPr lang="en-PK" smtClean="0"/>
              <a:t>‹#›</a:t>
            </a:fld>
            <a:endParaRPr lang="en-PK"/>
          </a:p>
        </p:txBody>
      </p:sp>
    </p:spTree>
    <p:extLst>
      <p:ext uri="{BB962C8B-B14F-4D97-AF65-F5344CB8AC3E}">
        <p14:creationId xmlns:p14="http://schemas.microsoft.com/office/powerpoint/2010/main" val="26363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821FD-06E5-4268-A506-E8E0A99B2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ED6AC315-1166-45A7-BB9B-AAA64D8EFC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D6E27C9B-0CDC-482C-934F-64DBEF9CE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3C52C-9684-4D8F-9FF2-4E266F7B41C6}"/>
              </a:ext>
            </a:extLst>
          </p:cNvPr>
          <p:cNvSpPr>
            <a:spLocks noGrp="1"/>
          </p:cNvSpPr>
          <p:nvPr>
            <p:ph type="dt" sz="half" idx="10"/>
          </p:nvPr>
        </p:nvSpPr>
        <p:spPr/>
        <p:txBody>
          <a:bodyPr/>
          <a:lstStyle/>
          <a:p>
            <a:fld id="{9401A7BB-AC64-4401-8914-6DDA247FAD17}" type="datetimeFigureOut">
              <a:rPr lang="en-PK" smtClean="0"/>
              <a:t>01/11/2020</a:t>
            </a:fld>
            <a:endParaRPr lang="en-PK"/>
          </a:p>
        </p:txBody>
      </p:sp>
      <p:sp>
        <p:nvSpPr>
          <p:cNvPr id="6" name="Footer Placeholder 5">
            <a:extLst>
              <a:ext uri="{FF2B5EF4-FFF2-40B4-BE49-F238E27FC236}">
                <a16:creationId xmlns:a16="http://schemas.microsoft.com/office/drawing/2014/main" id="{89351062-9D31-43E0-94D1-DDDBAEB3D95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71E968D-967B-4725-9349-566EF878A7B7}"/>
              </a:ext>
            </a:extLst>
          </p:cNvPr>
          <p:cNvSpPr>
            <a:spLocks noGrp="1"/>
          </p:cNvSpPr>
          <p:nvPr>
            <p:ph type="sldNum" sz="quarter" idx="12"/>
          </p:nvPr>
        </p:nvSpPr>
        <p:spPr/>
        <p:txBody>
          <a:bodyPr/>
          <a:lstStyle/>
          <a:p>
            <a:fld id="{6E9E4596-BB47-471B-A760-7D429CE964DD}" type="slidenum">
              <a:rPr lang="en-PK" smtClean="0"/>
              <a:t>‹#›</a:t>
            </a:fld>
            <a:endParaRPr lang="en-PK"/>
          </a:p>
        </p:txBody>
      </p:sp>
    </p:spTree>
    <p:extLst>
      <p:ext uri="{BB962C8B-B14F-4D97-AF65-F5344CB8AC3E}">
        <p14:creationId xmlns:p14="http://schemas.microsoft.com/office/powerpoint/2010/main" val="133418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F83D-0BF2-4308-AB8E-27EEDD1AA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435178B-AF2D-49F9-901D-DA6BF98159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C2547A0A-D4A3-422D-942D-84E77D8F8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ABDAF-6CDF-4538-BC27-05826FC98B02}"/>
              </a:ext>
            </a:extLst>
          </p:cNvPr>
          <p:cNvSpPr>
            <a:spLocks noGrp="1"/>
          </p:cNvSpPr>
          <p:nvPr>
            <p:ph type="dt" sz="half" idx="10"/>
          </p:nvPr>
        </p:nvSpPr>
        <p:spPr/>
        <p:txBody>
          <a:bodyPr/>
          <a:lstStyle/>
          <a:p>
            <a:fld id="{9401A7BB-AC64-4401-8914-6DDA247FAD17}" type="datetimeFigureOut">
              <a:rPr lang="en-PK" smtClean="0"/>
              <a:t>01/11/2020</a:t>
            </a:fld>
            <a:endParaRPr lang="en-PK"/>
          </a:p>
        </p:txBody>
      </p:sp>
      <p:sp>
        <p:nvSpPr>
          <p:cNvPr id="6" name="Footer Placeholder 5">
            <a:extLst>
              <a:ext uri="{FF2B5EF4-FFF2-40B4-BE49-F238E27FC236}">
                <a16:creationId xmlns:a16="http://schemas.microsoft.com/office/drawing/2014/main" id="{75B68848-2D87-476B-BD3A-F3D3390529F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B155E10-C023-4776-87C4-88869B799203}"/>
              </a:ext>
            </a:extLst>
          </p:cNvPr>
          <p:cNvSpPr>
            <a:spLocks noGrp="1"/>
          </p:cNvSpPr>
          <p:nvPr>
            <p:ph type="sldNum" sz="quarter" idx="12"/>
          </p:nvPr>
        </p:nvSpPr>
        <p:spPr/>
        <p:txBody>
          <a:bodyPr/>
          <a:lstStyle/>
          <a:p>
            <a:fld id="{6E9E4596-BB47-471B-A760-7D429CE964DD}" type="slidenum">
              <a:rPr lang="en-PK" smtClean="0"/>
              <a:t>‹#›</a:t>
            </a:fld>
            <a:endParaRPr lang="en-PK"/>
          </a:p>
        </p:txBody>
      </p:sp>
    </p:spTree>
    <p:extLst>
      <p:ext uri="{BB962C8B-B14F-4D97-AF65-F5344CB8AC3E}">
        <p14:creationId xmlns:p14="http://schemas.microsoft.com/office/powerpoint/2010/main" val="159372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EDACF6-C2EE-4EA5-B5D1-1EF25E662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D78EFF1-BA83-4707-BD93-B2558DD4A5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8D70D72-935F-4C52-9071-A7660C183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1A7BB-AC64-4401-8914-6DDA247FAD17}" type="datetimeFigureOut">
              <a:rPr lang="en-PK" smtClean="0"/>
              <a:t>01/11/2020</a:t>
            </a:fld>
            <a:endParaRPr lang="en-PK"/>
          </a:p>
        </p:txBody>
      </p:sp>
      <p:sp>
        <p:nvSpPr>
          <p:cNvPr id="5" name="Footer Placeholder 4">
            <a:extLst>
              <a:ext uri="{FF2B5EF4-FFF2-40B4-BE49-F238E27FC236}">
                <a16:creationId xmlns:a16="http://schemas.microsoft.com/office/drawing/2014/main" id="{83ACB7ED-0AFD-4250-A797-E7A9672D16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105C2B1C-F349-4954-A37D-CA2D0EFCA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E4596-BB47-471B-A760-7D429CE964DD}" type="slidenum">
              <a:rPr lang="en-PK" smtClean="0"/>
              <a:t>‹#›</a:t>
            </a:fld>
            <a:endParaRPr lang="en-PK"/>
          </a:p>
        </p:txBody>
      </p:sp>
    </p:spTree>
    <p:extLst>
      <p:ext uri="{BB962C8B-B14F-4D97-AF65-F5344CB8AC3E}">
        <p14:creationId xmlns:p14="http://schemas.microsoft.com/office/powerpoint/2010/main" val="3952453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50F1F-EED7-44A0-B0FA-23442E73C321}"/>
              </a:ext>
            </a:extLst>
          </p:cNvPr>
          <p:cNvSpPr>
            <a:spLocks noGrp="1"/>
          </p:cNvSpPr>
          <p:nvPr>
            <p:ph idx="1"/>
          </p:nvPr>
        </p:nvSpPr>
        <p:spPr>
          <a:xfrm>
            <a:off x="838200" y="182880"/>
            <a:ext cx="10515600" cy="5994083"/>
          </a:xfrm>
        </p:spPr>
        <p:txBody>
          <a:bodyPr>
            <a:normAutofit lnSpcReduction="10000"/>
          </a:bodyPr>
          <a:lstStyle/>
          <a:p>
            <a:r>
              <a:rPr lang="en-US" dirty="0"/>
              <a:t>The political system in Pakistan broke down in 1971 because of output failure arising out of dissension &amp; conflict among east &amp; west Pakistan. Following were main causes of separation of east </a:t>
            </a:r>
            <a:r>
              <a:rPr lang="en-US"/>
              <a:t>pakistan;</a:t>
            </a:r>
            <a:endParaRPr lang="en-US" dirty="0"/>
          </a:p>
          <a:p>
            <a:r>
              <a:rPr lang="en-US" dirty="0"/>
              <a:t>Hindu influence:</a:t>
            </a:r>
          </a:p>
          <a:p>
            <a:pPr lvl="2"/>
            <a:r>
              <a:rPr lang="en-US" dirty="0"/>
              <a:t>The 14% </a:t>
            </a:r>
            <a:r>
              <a:rPr lang="en-US" dirty="0" err="1"/>
              <a:t>hindu</a:t>
            </a:r>
            <a:r>
              <a:rPr lang="en-US" dirty="0"/>
              <a:t> population had full control over the economy of east Pakistan and </a:t>
            </a:r>
            <a:r>
              <a:rPr lang="en-US" dirty="0" err="1"/>
              <a:t>wre</a:t>
            </a:r>
            <a:r>
              <a:rPr lang="en-US" dirty="0"/>
              <a:t> better educated than Bengali </a:t>
            </a:r>
            <a:r>
              <a:rPr lang="en-US" dirty="0" err="1"/>
              <a:t>muslims</a:t>
            </a:r>
            <a:r>
              <a:rPr lang="en-US" dirty="0"/>
              <a:t>, they owned press and mass media. </a:t>
            </a:r>
          </a:p>
          <a:p>
            <a:pPr lvl="2"/>
            <a:r>
              <a:rPr lang="en-US" dirty="0"/>
              <a:t>At first, the </a:t>
            </a:r>
            <a:r>
              <a:rPr lang="en-US" dirty="0" err="1"/>
              <a:t>hindus</a:t>
            </a:r>
            <a:r>
              <a:rPr lang="en-US" dirty="0"/>
              <a:t> were members of Indian national congress but after partition they founded their own organization Pakistan National Congress PAC. The members of PAC ere , in fact, the political agents of </a:t>
            </a:r>
            <a:r>
              <a:rPr lang="en-US" dirty="0" err="1"/>
              <a:t>india</a:t>
            </a:r>
            <a:r>
              <a:rPr lang="en-US" dirty="0"/>
              <a:t> in east Pakistan </a:t>
            </a:r>
          </a:p>
          <a:p>
            <a:r>
              <a:rPr lang="en-US" dirty="0"/>
              <a:t>  Failure of Muslim League leadership in east Pakistan:</a:t>
            </a:r>
          </a:p>
          <a:p>
            <a:pPr lvl="2"/>
            <a:r>
              <a:rPr lang="en-US" dirty="0"/>
              <a:t>The cabinet did not pay attention towards problems of people, hence its capability became zero int the eyes of people. The selfish politicians fought among themselves for the lust of chair.</a:t>
            </a:r>
          </a:p>
          <a:p>
            <a:r>
              <a:rPr lang="en-US" dirty="0"/>
              <a:t>Unity of Bengal Muslims and </a:t>
            </a:r>
            <a:r>
              <a:rPr lang="en-US" dirty="0" err="1"/>
              <a:t>hindus</a:t>
            </a:r>
            <a:r>
              <a:rPr lang="en-US" dirty="0"/>
              <a:t>:</a:t>
            </a:r>
          </a:p>
          <a:p>
            <a:pPr lvl="2"/>
            <a:endParaRPr lang="en-US" dirty="0"/>
          </a:p>
          <a:p>
            <a:pPr lvl="4"/>
            <a:r>
              <a:rPr lang="en-US" dirty="0"/>
              <a:t>The Bengal Muslims had to unite with Bengali </a:t>
            </a:r>
            <a:r>
              <a:rPr lang="en-US" dirty="0" err="1"/>
              <a:t>hindus</a:t>
            </a:r>
            <a:r>
              <a:rPr lang="en-US" dirty="0"/>
              <a:t> in order to establish </a:t>
            </a:r>
            <a:r>
              <a:rPr lang="en-US" dirty="0" err="1"/>
              <a:t>majorit</a:t>
            </a:r>
            <a:r>
              <a:rPr lang="en-US" dirty="0"/>
              <a:t> on Pak-legislature. Therefore, the man like </a:t>
            </a:r>
            <a:r>
              <a:rPr lang="en-US" dirty="0" err="1"/>
              <a:t>h.s</a:t>
            </a:r>
            <a:r>
              <a:rPr lang="en-US" dirty="0"/>
              <a:t> </a:t>
            </a:r>
            <a:r>
              <a:rPr lang="en-US" dirty="0" err="1"/>
              <a:t>sehrwardy</a:t>
            </a:r>
            <a:r>
              <a:rPr lang="en-US" dirty="0"/>
              <a:t> was a consistent advocate of joint electorates.</a:t>
            </a:r>
          </a:p>
          <a:p>
            <a:pPr marL="2743200" lvl="6" indent="0">
              <a:buNone/>
            </a:pPr>
            <a:r>
              <a:rPr lang="en-US" dirty="0"/>
              <a:t> </a:t>
            </a:r>
            <a:endParaRPr lang="en-PK" dirty="0"/>
          </a:p>
          <a:p>
            <a:pPr marL="0" indent="0">
              <a:buNone/>
            </a:pPr>
            <a:endParaRPr lang="en-PK" dirty="0"/>
          </a:p>
        </p:txBody>
      </p:sp>
    </p:spTree>
    <p:extLst>
      <p:ext uri="{BB962C8B-B14F-4D97-AF65-F5344CB8AC3E}">
        <p14:creationId xmlns:p14="http://schemas.microsoft.com/office/powerpoint/2010/main" val="310956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50F1F-EED7-44A0-B0FA-23442E73C321}"/>
              </a:ext>
            </a:extLst>
          </p:cNvPr>
          <p:cNvSpPr>
            <a:spLocks noGrp="1"/>
          </p:cNvSpPr>
          <p:nvPr>
            <p:ph idx="1"/>
          </p:nvPr>
        </p:nvSpPr>
        <p:spPr>
          <a:xfrm>
            <a:off x="838200" y="182880"/>
            <a:ext cx="10515600" cy="5994083"/>
          </a:xfrm>
        </p:spPr>
        <p:txBody>
          <a:bodyPr/>
          <a:lstStyle/>
          <a:p>
            <a:r>
              <a:rPr lang="en-US" dirty="0"/>
              <a:t>Delay in constitution making process:</a:t>
            </a:r>
          </a:p>
          <a:p>
            <a:pPr lvl="2"/>
            <a:r>
              <a:rPr lang="en-US" dirty="0"/>
              <a:t>It gave rise to suspicions and misunderstanding b/w the people of two halves.</a:t>
            </a:r>
          </a:p>
          <a:p>
            <a:pPr lvl="2"/>
            <a:r>
              <a:rPr lang="en-US" dirty="0"/>
              <a:t>The population of east Pakistan was 56% the </a:t>
            </a:r>
            <a:r>
              <a:rPr lang="en-US" dirty="0" err="1"/>
              <a:t>begalis</a:t>
            </a:r>
            <a:r>
              <a:rPr lang="en-US" dirty="0"/>
              <a:t> demanded their representation according to the percentage of population in national assembly.</a:t>
            </a:r>
          </a:p>
          <a:p>
            <a:r>
              <a:rPr lang="en-US" dirty="0"/>
              <a:t>Points formula of S.H Mujeeb:</a:t>
            </a:r>
          </a:p>
          <a:p>
            <a:pPr lvl="2"/>
            <a:r>
              <a:rPr lang="en-US" dirty="0"/>
              <a:t>The government should be federal and parliamentary in nature as it was discussed in Lahore resolution, its members to be elected with legislative representation on the basis of population </a:t>
            </a:r>
          </a:p>
          <a:p>
            <a:pPr lvl="2"/>
            <a:r>
              <a:rPr lang="en-US" dirty="0"/>
              <a:t>The federal government shall be responsible for only foreign affairs and defense.</a:t>
            </a:r>
          </a:p>
          <a:p>
            <a:pPr lvl="2"/>
            <a:r>
              <a:rPr lang="en-US" dirty="0"/>
              <a:t>There shall be two separate currencies mutually or freely convertible in each wing for each region.</a:t>
            </a:r>
          </a:p>
          <a:p>
            <a:pPr lvl="2"/>
            <a:r>
              <a:rPr lang="en-US" dirty="0"/>
              <a:t>The east Pakistan would be given the authority to have a parliamentary force to contribute towards national security.</a:t>
            </a:r>
          </a:p>
          <a:p>
            <a:r>
              <a:rPr lang="en-US" dirty="0"/>
              <a:t>Role of international community:</a:t>
            </a:r>
          </a:p>
          <a:p>
            <a:pPr lvl="2"/>
            <a:r>
              <a:rPr lang="en-US" dirty="0" err="1"/>
              <a:t>Both,soviet</a:t>
            </a:r>
            <a:r>
              <a:rPr lang="en-US" dirty="0"/>
              <a:t> union &amp; America were in </a:t>
            </a:r>
            <a:r>
              <a:rPr lang="en-US" dirty="0" err="1"/>
              <a:t>favour</a:t>
            </a:r>
            <a:r>
              <a:rPr lang="en-US" dirty="0"/>
              <a:t> of the disintegration of Pakistan, SU supported </a:t>
            </a:r>
            <a:r>
              <a:rPr lang="en-US" dirty="0" err="1"/>
              <a:t>india</a:t>
            </a:r>
            <a:r>
              <a:rPr lang="en-US" dirty="0"/>
              <a:t> but America did not fulfil its promise to support Pakistan.</a:t>
            </a:r>
            <a:endParaRPr lang="en-PK" dirty="0"/>
          </a:p>
        </p:txBody>
      </p:sp>
    </p:spTree>
    <p:extLst>
      <p:ext uri="{BB962C8B-B14F-4D97-AF65-F5344CB8AC3E}">
        <p14:creationId xmlns:p14="http://schemas.microsoft.com/office/powerpoint/2010/main" val="141385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50F1F-EED7-44A0-B0FA-23442E73C321}"/>
              </a:ext>
            </a:extLst>
          </p:cNvPr>
          <p:cNvSpPr>
            <a:spLocks noGrp="1"/>
          </p:cNvSpPr>
          <p:nvPr>
            <p:ph idx="1"/>
          </p:nvPr>
        </p:nvSpPr>
        <p:spPr>
          <a:xfrm>
            <a:off x="838200" y="182880"/>
            <a:ext cx="10515600" cy="5994083"/>
          </a:xfrm>
        </p:spPr>
        <p:txBody>
          <a:bodyPr/>
          <a:lstStyle/>
          <a:p>
            <a:r>
              <a:rPr lang="en-US" dirty="0"/>
              <a:t>War of Power b/w Bhutto &amp; Mujeeb:</a:t>
            </a:r>
          </a:p>
          <a:p>
            <a:pPr lvl="1"/>
            <a:r>
              <a:rPr lang="en-US" dirty="0"/>
              <a:t>The </a:t>
            </a:r>
            <a:r>
              <a:rPr lang="en-US" dirty="0" err="1"/>
              <a:t>awami</a:t>
            </a:r>
            <a:r>
              <a:rPr lang="en-US" dirty="0"/>
              <a:t> league was entitled to establish its government but Mr. Z.A Bhutto boycotted the session of national assembly at </a:t>
            </a:r>
            <a:r>
              <a:rPr lang="en-US" dirty="0" err="1"/>
              <a:t>dhaka</a:t>
            </a:r>
            <a:r>
              <a:rPr lang="en-US" dirty="0"/>
              <a:t> which was postponed by general </a:t>
            </a:r>
            <a:r>
              <a:rPr lang="en-US" dirty="0" err="1"/>
              <a:t>yahya</a:t>
            </a:r>
            <a:r>
              <a:rPr lang="en-US" dirty="0"/>
              <a:t> khan. </a:t>
            </a:r>
          </a:p>
          <a:p>
            <a:pPr lvl="1"/>
            <a:r>
              <a:rPr lang="en-US" dirty="0"/>
              <a:t>Mr. Mujeeb Ur Rehman alleged </a:t>
            </a:r>
            <a:r>
              <a:rPr lang="en-US" dirty="0" err="1"/>
              <a:t>yahya</a:t>
            </a:r>
            <a:r>
              <a:rPr lang="en-US" dirty="0"/>
              <a:t> khan with partiality and began to agitate the people for civil war.</a:t>
            </a:r>
          </a:p>
          <a:p>
            <a:r>
              <a:rPr lang="en-US" dirty="0"/>
              <a:t>Conclusion:</a:t>
            </a:r>
          </a:p>
          <a:p>
            <a:pPr marL="0" indent="0">
              <a:buNone/>
            </a:pPr>
            <a:r>
              <a:rPr lang="en-US" dirty="0"/>
              <a:t>		Minor misunderstandings b/w east &amp; west Pakistan led to the major conflicts that had brought to an end to the united Pakistan and the Pakistan was disintegrated.</a:t>
            </a:r>
          </a:p>
          <a:p>
            <a:pPr marL="457200" lvl="1" indent="0">
              <a:buNone/>
            </a:pPr>
            <a:endParaRPr lang="en-PK" dirty="0"/>
          </a:p>
        </p:txBody>
      </p:sp>
    </p:spTree>
    <p:extLst>
      <p:ext uri="{BB962C8B-B14F-4D97-AF65-F5344CB8AC3E}">
        <p14:creationId xmlns:p14="http://schemas.microsoft.com/office/powerpoint/2010/main" val="2908810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456</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Zohaib Hassan</dc:creator>
  <cp:lastModifiedBy>Zohaib Hassan</cp:lastModifiedBy>
  <cp:revision>6</cp:revision>
  <dcterms:created xsi:type="dcterms:W3CDTF">2020-11-01T13:22:10Z</dcterms:created>
  <dcterms:modified xsi:type="dcterms:W3CDTF">2020-11-01T14:05:18Z</dcterms:modified>
</cp:coreProperties>
</file>