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366" r:id="rId3"/>
    <p:sldId id="363" r:id="rId4"/>
    <p:sldId id="364" r:id="rId5"/>
    <p:sldId id="344" r:id="rId6"/>
    <p:sldId id="345" r:id="rId7"/>
    <p:sldId id="346" r:id="rId8"/>
    <p:sldId id="347" r:id="rId9"/>
    <p:sldId id="360" r:id="rId10"/>
    <p:sldId id="34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83302" autoAdjust="0"/>
  </p:normalViewPr>
  <p:slideViewPr>
    <p:cSldViewPr>
      <p:cViewPr varScale="1">
        <p:scale>
          <a:sx n="45" d="100"/>
          <a:sy n="45" d="100"/>
        </p:scale>
        <p:origin x="-141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8217-3FC1-4E31-83D5-28C1136313B7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5684C-DAA9-4103-9B2B-00822C6D23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684C-DAA9-4103-9B2B-00822C6D23D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9B9C-6AB9-4D58-A70F-9D011098E5C4}" type="datetimeFigureOut">
              <a:rPr lang="en-US" smtClean="0"/>
              <a:pPr/>
              <a:t>9/4/2011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E2F4-C982-4448-9F7A-5BD89F08A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combination000005340309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3858952"/>
            <a:ext cx="3962400" cy="263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Course Outline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 4: Network Security 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Enterprise network architecture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Intrusion detection &amp; prevention systems (IDPS/IPS)</a:t>
            </a:r>
          </a:p>
          <a:p>
            <a:r>
              <a:rPr lang="en-US" dirty="0" smtClean="0"/>
              <a:t>System &amp; server security</a:t>
            </a:r>
          </a:p>
          <a:p>
            <a:r>
              <a:rPr lang="en-US" dirty="0" smtClean="0"/>
              <a:t>Web application security</a:t>
            </a:r>
          </a:p>
          <a:p>
            <a:r>
              <a:rPr lang="en-US" dirty="0" smtClean="0"/>
              <a:t>Database security </a:t>
            </a:r>
          </a:p>
          <a:p>
            <a:r>
              <a:rPr lang="en-US" dirty="0" smtClean="0"/>
              <a:t>Vulnerability assessment &amp; penetration testing</a:t>
            </a:r>
          </a:p>
          <a:p>
            <a:r>
              <a:rPr lang="en-US" dirty="0" smtClean="0"/>
              <a:t>NAC, DLP, 2FA, &amp; other security measures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introduction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What is </a:t>
            </a:r>
            <a:r>
              <a:rPr lang="en-US" smtClean="0"/>
              <a:t>IT security 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Course content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1.1The </a:t>
            </a:r>
            <a:r>
              <a:rPr lang="en-US" dirty="0" smtClean="0"/>
              <a:t>Three Objectives Of IT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1.2 The </a:t>
            </a:r>
            <a:r>
              <a:rPr lang="en-US" dirty="0" smtClean="0"/>
              <a:t>Three Foundations Of IT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1.3 Course Introduction</a:t>
            </a:r>
            <a:br>
              <a:rPr lang="en-US" dirty="0" smtClean="0"/>
            </a:br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1: </a:t>
            </a:r>
          </a:p>
          <a:p>
            <a:pPr lvl="1"/>
            <a:r>
              <a:rPr lang="en-US" dirty="0" smtClean="0"/>
              <a:t>Introduction</a:t>
            </a:r>
          </a:p>
          <a:p>
            <a:r>
              <a:rPr lang="en-US" dirty="0" smtClean="0"/>
              <a:t>Section 2: </a:t>
            </a:r>
          </a:p>
          <a:p>
            <a:pPr lvl="1"/>
            <a:r>
              <a:rPr lang="en-US" dirty="0" smtClean="0"/>
              <a:t>The Threat Environment: Attackers &amp; Their Attacks</a:t>
            </a:r>
          </a:p>
          <a:p>
            <a:r>
              <a:rPr lang="en-US" dirty="0" smtClean="0"/>
              <a:t>Section 3:</a:t>
            </a:r>
          </a:p>
          <a:p>
            <a:pPr lvl="1"/>
            <a:r>
              <a:rPr lang="en-US" dirty="0" smtClean="0"/>
              <a:t>Cryptography: An Introduction</a:t>
            </a:r>
          </a:p>
          <a:p>
            <a:r>
              <a:rPr lang="en-US" dirty="0" smtClean="0"/>
              <a:t>Section 4:</a:t>
            </a:r>
          </a:p>
          <a:p>
            <a:pPr lvl="1"/>
            <a:r>
              <a:rPr lang="en-US" dirty="0" smtClean="0"/>
              <a:t>Network Security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</a:p>
          <a:p>
            <a:r>
              <a:rPr lang="en-US" dirty="0" smtClean="0"/>
              <a:t>History Of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 2: The Threat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threat environment—attackers and their attacks</a:t>
            </a:r>
          </a:p>
          <a:p>
            <a:r>
              <a:rPr lang="en-US" dirty="0" smtClean="0"/>
              <a:t>Basic security terminology</a:t>
            </a:r>
          </a:p>
          <a:p>
            <a:r>
              <a:rPr lang="en-US" dirty="0" smtClean="0"/>
              <a:t>Employee and ex-employee threats</a:t>
            </a:r>
          </a:p>
          <a:p>
            <a:r>
              <a:rPr lang="en-US" dirty="0" smtClean="0"/>
              <a:t>Traditional external attackers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 3: Introduction To Cryptography…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 &amp; concepts</a:t>
            </a:r>
          </a:p>
          <a:p>
            <a:r>
              <a:rPr lang="en-US" dirty="0" err="1" smtClean="0"/>
              <a:t>Steganography</a:t>
            </a:r>
            <a:endParaRPr lang="en-US" dirty="0" smtClean="0"/>
          </a:p>
          <a:p>
            <a:r>
              <a:rPr lang="en-US" dirty="0" smtClean="0"/>
              <a:t>Types of ciphers: substitution and transposition</a:t>
            </a:r>
          </a:p>
          <a:p>
            <a:r>
              <a:rPr lang="en-US" dirty="0" smtClean="0"/>
              <a:t>Block and stream ciphers</a:t>
            </a:r>
          </a:p>
          <a:p>
            <a:r>
              <a:rPr lang="en-US" dirty="0" smtClean="0"/>
              <a:t>Symmetric vs. asymmetric algorithms</a:t>
            </a:r>
          </a:p>
          <a:p>
            <a:r>
              <a:rPr lang="en-US" dirty="0" smtClean="0"/>
              <a:t>Message integrity (one way hash)</a:t>
            </a:r>
          </a:p>
          <a:p>
            <a:r>
              <a:rPr lang="en-US" dirty="0" smtClean="0"/>
              <a:t>Digital signatures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…Section 3: Introduction To Cryptography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PKI</a:t>
            </a:r>
          </a:p>
          <a:p>
            <a:r>
              <a:rPr lang="en-US" dirty="0" smtClean="0"/>
              <a:t>Key management</a:t>
            </a:r>
          </a:p>
          <a:p>
            <a:r>
              <a:rPr lang="en-US" dirty="0" smtClean="0"/>
              <a:t>Email security (S/MIME, PGP)</a:t>
            </a:r>
          </a:p>
          <a:p>
            <a:r>
              <a:rPr lang="en-US" dirty="0" smtClean="0"/>
              <a:t>Quantum cryptography</a:t>
            </a:r>
          </a:p>
          <a:p>
            <a:r>
              <a:rPr lang="en-US" dirty="0" smtClean="0"/>
              <a:t>Internet security </a:t>
            </a:r>
          </a:p>
          <a:p>
            <a:r>
              <a:rPr lang="en-US" dirty="0" smtClean="0"/>
              <a:t>Secure shell (SSH)</a:t>
            </a:r>
          </a:p>
          <a:p>
            <a:r>
              <a:rPr lang="en-US" dirty="0" smtClean="0"/>
              <a:t>IPSEC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208</Words>
  <Application>Microsoft Office PowerPoint</Application>
  <PresentationFormat>On-screen Show (4:3)</PresentationFormat>
  <Paragraphs>63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1: Introduction </vt:lpstr>
      <vt:lpstr>Agenda</vt:lpstr>
      <vt:lpstr>1.1The Three Objectives Of IT Security</vt:lpstr>
      <vt:lpstr>1.2 The Three Foundations Of IT Security</vt:lpstr>
      <vt:lpstr>1.3 Course Introduction Sections</vt:lpstr>
      <vt:lpstr>Section 1: Introduction</vt:lpstr>
      <vt:lpstr>Section 2: The Threat Environment</vt:lpstr>
      <vt:lpstr>Section 3: Introduction To Cryptography…</vt:lpstr>
      <vt:lpstr>…Section 3: Introduction To Cryptography</vt:lpstr>
      <vt:lpstr>Section 4: Network Security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 Introduction</dc:title>
  <dc:creator>Nahil Mahmood/ITG/Lahore/MCB</dc:creator>
  <cp:lastModifiedBy>Nahil Mahmood/ITG/Lahore/MCB</cp:lastModifiedBy>
  <cp:revision>478</cp:revision>
  <dcterms:created xsi:type="dcterms:W3CDTF">2010-12-30T15:12:45Z</dcterms:created>
  <dcterms:modified xsi:type="dcterms:W3CDTF">2011-09-04T13:20:06Z</dcterms:modified>
</cp:coreProperties>
</file>