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5143500" type="screen16x9"/>
  <p:notesSz cx="6858000" cy="9144000"/>
  <p:embeddedFontLst>
    <p:embeddedFont>
      <p:font typeface="Montserrat" charset="0"/>
      <p:regular r:id="rId19"/>
      <p:bold r:id="rId20"/>
      <p:italic r:id="rId21"/>
      <p:boldItalic r:id="rId22"/>
    </p:embeddedFont>
    <p:embeddedFont>
      <p:font typeface="Lato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645" y="-4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37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0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185;g11f54fc9a1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8" name="Google Shape;186;g11f54fc9a1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191;g11f54fc9a1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1" name="Google Shape;192;g11f54fc9a1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197;g11f54fc9a1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5" name="Google Shape;198;g11f54fc9a1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Google Shape;203;g11f54fc9a11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8" name="Google Shape;204;g11f54fc9a11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Google Shape;209;g11f54fc9a11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2" name="Google Shape;210;g11f54fc9a11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215;g11f54fc9a1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5" name="Google Shape;216;g11f54fc9a1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Google Shape;221;g11f54fc9a11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68" name="Google Shape;222;g11f54fc9a11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Google Shape;137;g11f54fc9a1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9" name="Google Shape;138;g11f54fc9a1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143;g11f54fc9a1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3" name="Google Shape;144;g11f54fc9a1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149;g11f54fc9a1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7" name="Google Shape;150;g11f54fc9a1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155;g11f54fc9a11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0" name="Google Shape;156;g11f54fc9a11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161;g11f54fc9a11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4" name="Google Shape;162;g11f54fc9a11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Google Shape;167;g11f54fc9a1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7" name="Google Shape;168;g11f54fc9a1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173;g11f54fc9a11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1" name="Google Shape;174;g11f54fc9a11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179;g11f54fc9a1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4" name="Google Shape;180;g11f54fc9a11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048580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1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2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3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584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48585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048586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48699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0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1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2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3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4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5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6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7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8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9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0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1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2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3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4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5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6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17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48718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>
            <a:endParaRPr/>
          </a:p>
        </p:txBody>
      </p:sp>
      <p:sp>
        <p:nvSpPr>
          <p:cNvPr id="1048719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48675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6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7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8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9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0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1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2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3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4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5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6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7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8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9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0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1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2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93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94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591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2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593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8594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>
            <a:endParaRPr/>
          </a:p>
        </p:txBody>
      </p:sp>
      <p:sp>
        <p:nvSpPr>
          <p:cNvPr id="1048595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72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2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872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>
            <a:endParaRPr/>
          </a:p>
        </p:txBody>
      </p:sp>
      <p:sp>
        <p:nvSpPr>
          <p:cNvPr id="104872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>
            <a:endParaRPr/>
          </a:p>
        </p:txBody>
      </p:sp>
      <p:sp>
        <p:nvSpPr>
          <p:cNvPr id="104872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726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7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28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8729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669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0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71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8672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>
            <a:endParaRPr/>
          </a:p>
        </p:txBody>
      </p:sp>
      <p:sp>
        <p:nvSpPr>
          <p:cNvPr id="1048673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048646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7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8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9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0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1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2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3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4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5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6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7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8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9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0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1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2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3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64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65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730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1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32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8733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048734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>
            <a:endParaRPr/>
          </a:p>
        </p:txBody>
      </p:sp>
      <p:sp>
        <p:nvSpPr>
          <p:cNvPr id="1048735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48695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6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97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lvl1pPr>
          </a:lstStyle>
          <a:p>
            <a:endParaRPr/>
          </a:p>
        </p:txBody>
      </p:sp>
      <p:sp>
        <p:nvSpPr>
          <p:cNvPr id="1048698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4857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Styles</a:t>
            </a:r>
          </a:p>
        </p:txBody>
      </p:sp>
      <p:sp>
        <p:nvSpPr>
          <p:cNvPr id="1048588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769161" y="2918544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r>
              <a:rPr lang="en-US" altLang="zh-CN" sz="2400" smtClean="0"/>
              <a:t>9SW117s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18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and Answer Based Interface</a:t>
            </a:r>
          </a:p>
        </p:txBody>
      </p:sp>
      <p:sp>
        <p:nvSpPr>
          <p:cNvPr id="1048626" name="Google Shape;189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375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In a question-and-answer interface, the computer displays a question to the user on the display.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To interact, the user enters an answer (via a keyboard stroke or a mouse click), and the computer then acts on that input information in a preprogrammed manner, typically by moving to the next question</a:t>
            </a:r>
            <a:r>
              <a:rPr lang="en" sz="1600" dirty="0" smtClean="0"/>
              <a:t>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/>
              <a:t>Examples: Cancel QnA Dialog Box, Confirm Save Box etc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194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and Answer Based Interface</a:t>
            </a:r>
          </a:p>
        </p:txBody>
      </p:sp>
      <p:pic>
        <p:nvPicPr>
          <p:cNvPr id="2097155" name="Google Shape;195;p23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913" y="1307850"/>
            <a:ext cx="4348175" cy="32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Google Shape;20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Based Interface</a:t>
            </a:r>
          </a:p>
        </p:txBody>
      </p:sp>
      <p:sp>
        <p:nvSpPr>
          <p:cNvPr id="1048633" name="Google Shape;201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Form-fill interfaces consist of onscreen forms or Web-based forms.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These interfaces display fields containing data items or parameters that need to be communicated to the user.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interface technique is also known as a form-based method and input/output forms.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Examples: Google Docs Form, MUET Admission Form etc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206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Based Interface</a:t>
            </a:r>
          </a:p>
        </p:txBody>
      </p:sp>
      <p:pic>
        <p:nvPicPr>
          <p:cNvPr id="2097156" name="Google Shape;207;p25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226" y="1307850"/>
            <a:ext cx="6775450" cy="32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Google Shape;212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Natural Language</a:t>
            </a:r>
          </a:p>
        </p:txBody>
      </p:sp>
      <p:sp>
        <p:nvSpPr>
          <p:cNvPr id="1048640" name="Google Shape;213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30200">
              <a:buSzPts val="1600"/>
            </a:pPr>
            <a:r>
              <a:rPr lang="en-US" sz="1600" dirty="0" smtClean="0"/>
              <a:t>Natural Language is an interaction style which </a:t>
            </a:r>
            <a:r>
              <a:rPr lang="en-US" sz="1600" b="1" dirty="0" smtClean="0"/>
              <a:t>allows the user to communicate with their computer through a series of spoken commands.</a:t>
            </a:r>
          </a:p>
          <a:p>
            <a:pPr lvl="0" indent="-330200">
              <a:buSzPts val="1600"/>
              <a:buNone/>
            </a:pPr>
            <a:endParaRPr lang="en" sz="1600" dirty="0" smtClean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smtClean="0"/>
              <a:t>Natural </a:t>
            </a:r>
            <a:r>
              <a:rPr lang="en" sz="1600" dirty="0"/>
              <a:t>Language Interface is that there is no any special skill required from user who interacts with the computer using natural language</a:t>
            </a:r>
            <a:r>
              <a:rPr lang="en" sz="1600" dirty="0" smtClean="0"/>
              <a:t>.</a:t>
            </a:r>
            <a:endParaRPr lang="en-US" sz="1600" dirty="0" smtClean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/>
              <a:t>Examples: Siri, Alexa, Google Voice Assistant etc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Google Shape;218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</a:t>
            </a:r>
          </a:p>
        </p:txBody>
      </p:sp>
      <p:pic>
        <p:nvPicPr>
          <p:cNvPr id="2097157" name="Google Shape;219;p27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350" y="1307850"/>
            <a:ext cx="5463300" cy="30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Google Shape;224;p2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Styles</a:t>
            </a:r>
          </a:p>
        </p:txBody>
      </p:sp>
      <p:sp>
        <p:nvSpPr>
          <p:cNvPr id="1048597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Interaction styles are the way through which humans interact with the computer through an interface.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smtClean="0"/>
              <a:t>There </a:t>
            </a:r>
            <a:r>
              <a:rPr lang="en" sz="1600" dirty="0"/>
              <a:t>are basically two high level of interactions: Physical and Conceptual.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Physical Interactions are possible through interaction devices, whereas conceptual interactions are possible through interaction styles.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Interaction Styles</a:t>
            </a:r>
          </a:p>
        </p:txBody>
      </p:sp>
      <p:sp>
        <p:nvSpPr>
          <p:cNvPr id="1048601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Graphical User Interface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Command Line Interface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Menu Based Interfaces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Question and Answer Dialogue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Form Based Interfaces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Natural Language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Graphical User Interface</a:t>
            </a:r>
          </a:p>
        </p:txBody>
      </p:sp>
      <p:sp>
        <p:nvSpPr>
          <p:cNvPr id="1048605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The graphical user interface (GUI) is a human-computer interface that uses graphical icons, menus, and windows to represent information and action to the user.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They are intuitive and user-friendly and have revolutionized human and computer interaction.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They usually use keyboard, mouse and such devices to accept input.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/>
              <a:t>Examples: Microsoft Word, Windows XP, </a:t>
            </a:r>
            <a:r>
              <a:rPr lang="en" sz="1600" dirty="0" smtClean="0"/>
              <a:t>etc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User Interface</a:t>
            </a:r>
          </a:p>
        </p:txBody>
      </p:sp>
      <p:pic>
        <p:nvPicPr>
          <p:cNvPr id="2097152" name="Google Shape;159;p17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463" y="1307850"/>
            <a:ext cx="4535075" cy="34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Command Line Interface</a:t>
            </a:r>
          </a:p>
        </p:txBody>
      </p:sp>
      <p:sp>
        <p:nvSpPr>
          <p:cNvPr id="1048612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 Command Line Interface displays a prompt, the user types a command on the keyboard, the computer executes the command and provides textual output.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smtClean="0"/>
              <a:t>It </a:t>
            </a:r>
            <a:r>
              <a:rPr lang="en" sz="1600" dirty="0"/>
              <a:t>is also good for expert users,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It requires the user to learn complex commands or languages and it is not very good for novice users.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 smtClean="0"/>
              <a:t>Example:  </a:t>
            </a:r>
            <a:r>
              <a:rPr lang="en" sz="1600" dirty="0"/>
              <a:t>Command </a:t>
            </a:r>
            <a:r>
              <a:rPr lang="en" sz="1600" dirty="0" smtClean="0"/>
              <a:t>Prompt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Interface</a:t>
            </a:r>
          </a:p>
        </p:txBody>
      </p:sp>
      <p:pic>
        <p:nvPicPr>
          <p:cNvPr id="2097153" name="Google Shape;171;p19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888" y="1307850"/>
            <a:ext cx="637222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Based Interfaces</a:t>
            </a:r>
          </a:p>
        </p:txBody>
      </p:sp>
      <p:sp>
        <p:nvSpPr>
          <p:cNvPr id="1048619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3750" lnSpcReduction="1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user has a list of items to choose from, and can make selections by highlighting one.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 this interaction style, there is no need to learn complex commands/languages.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Hence, it is easier for a novice users to learn/use.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is ideal when there are a limited number of options (efficient)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Only disadvantage is that it can be frustrating for experienced users sometimes and the user interface may be limited by screen space and number of options available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Examples: ATM is the best example of menu based interface.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Based Interface</a:t>
            </a:r>
          </a:p>
        </p:txBody>
      </p:sp>
      <p:pic>
        <p:nvPicPr>
          <p:cNvPr id="2097154" name="Google Shape;183;p21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300" y="1307850"/>
            <a:ext cx="4807400" cy="35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460</Words>
  <PresentationFormat>On-screen Show (16:9)</PresentationFormat>
  <Paragraphs>55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Montserrat</vt:lpstr>
      <vt:lpstr>Lato</vt:lpstr>
      <vt:lpstr>Focus</vt:lpstr>
      <vt:lpstr>Interaction Styles</vt:lpstr>
      <vt:lpstr>Interaction Styles</vt:lpstr>
      <vt:lpstr>Common Interaction Styles</vt:lpstr>
      <vt:lpstr>Graphical User Interface</vt:lpstr>
      <vt:lpstr>Graphical User Interface</vt:lpstr>
      <vt:lpstr>Command Line Interface</vt:lpstr>
      <vt:lpstr>Command Line Interface</vt:lpstr>
      <vt:lpstr>Menu Based Interfaces</vt:lpstr>
      <vt:lpstr>Menu Based Interface</vt:lpstr>
      <vt:lpstr>Question and Answer Based Interface</vt:lpstr>
      <vt:lpstr>Question and Answer Based Interface</vt:lpstr>
      <vt:lpstr>Form Based Interface</vt:lpstr>
      <vt:lpstr>Form Based Interface</vt:lpstr>
      <vt:lpstr>Natural Language</vt:lpstr>
      <vt:lpstr>Natural Language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 Styles</dc:title>
  <dc:creator>vivo 1907_19</dc:creator>
  <cp:lastModifiedBy>it</cp:lastModifiedBy>
  <cp:revision>3</cp:revision>
  <dcterms:created xsi:type="dcterms:W3CDTF">2022-04-01T04:20:33Z</dcterms:created>
  <dcterms:modified xsi:type="dcterms:W3CDTF">2022-04-10T18:53:06Z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1ab3de9cf2d743f48ecf142f929786ec</vt:lpwstr>
  </property>
</Properties>
</file>